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  <p:sldMasterId id="2147483679" r:id="rId3"/>
  </p:sldMasterIdLst>
  <p:notesMasterIdLst>
    <p:notesMasterId r:id="rId12"/>
  </p:notesMasterIdLst>
  <p:handoutMasterIdLst>
    <p:handoutMasterId r:id="rId13"/>
  </p:handoutMasterIdLst>
  <p:sldIdLst>
    <p:sldId id="256" r:id="rId4"/>
    <p:sldId id="266" r:id="rId5"/>
    <p:sldId id="267" r:id="rId6"/>
    <p:sldId id="268" r:id="rId7"/>
    <p:sldId id="269" r:id="rId8"/>
    <p:sldId id="27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EDB"/>
    <a:srgbClr val="78D64B"/>
    <a:srgbClr val="002663"/>
    <a:srgbClr val="C4D9F4"/>
    <a:srgbClr val="FFC600"/>
    <a:srgbClr val="F68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B42004-9C69-4003-88B0-EEE192A4DE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59E72-A704-4F4E-A0EA-E0874A2908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F44FC-FB2F-49E5-9CAA-A007D70718E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8B6E7-D31C-42C1-8004-C72F899FA8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ED8A3-55B0-44F4-9D6C-0B62DED0AB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2829B-7701-4142-BB46-1FFA46D1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CBEF6-A86E-4495-AD7B-DAD2912EB3BE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8D5D2-EF61-477E-93D0-EDE86600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5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4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850184-9008-4D91-BCB5-305266AA50F1}"/>
              </a:ext>
            </a:extLst>
          </p:cNvPr>
          <p:cNvCxnSpPr/>
          <p:nvPr userDrawn="1"/>
        </p:nvCxnSpPr>
        <p:spPr>
          <a:xfrm>
            <a:off x="0" y="1200732"/>
            <a:ext cx="79309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76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9655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14765"/>
            <a:ext cx="5613400" cy="4662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4765"/>
            <a:ext cx="5613400" cy="4662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40AC42-BEFB-4D33-AD29-4023C6B32A71}"/>
              </a:ext>
            </a:extLst>
          </p:cNvPr>
          <p:cNvCxnSpPr/>
          <p:nvPr userDrawn="1"/>
        </p:nvCxnSpPr>
        <p:spPr>
          <a:xfrm>
            <a:off x="0" y="1200732"/>
            <a:ext cx="79309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267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5096F3-B6D6-44A2-AEFF-FE1977159636}"/>
              </a:ext>
            </a:extLst>
          </p:cNvPr>
          <p:cNvCxnSpPr/>
          <p:nvPr userDrawn="1"/>
        </p:nvCxnSpPr>
        <p:spPr>
          <a:xfrm>
            <a:off x="0" y="1200732"/>
            <a:ext cx="79309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341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84219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82738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5519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32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2E4417-A2A4-40F4-BEFF-1F8E915A8471}"/>
              </a:ext>
            </a:extLst>
          </p:cNvPr>
          <p:cNvCxnSpPr/>
          <p:nvPr userDrawn="1"/>
        </p:nvCxnSpPr>
        <p:spPr>
          <a:xfrm>
            <a:off x="0" y="1200732"/>
            <a:ext cx="79309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5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7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850184-9008-4D91-BCB5-305266AA50F1}"/>
              </a:ext>
            </a:extLst>
          </p:cNvPr>
          <p:cNvCxnSpPr/>
          <p:nvPr userDrawn="1"/>
        </p:nvCxnSpPr>
        <p:spPr>
          <a:xfrm>
            <a:off x="0" y="1200732"/>
            <a:ext cx="79309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84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1E04BC-7199-4D6B-B706-143D323422E8}"/>
              </a:ext>
            </a:extLst>
          </p:cNvPr>
          <p:cNvCxnSpPr/>
          <p:nvPr userDrawn="1"/>
        </p:nvCxnSpPr>
        <p:spPr>
          <a:xfrm>
            <a:off x="0" y="1200732"/>
            <a:ext cx="79309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293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C59DBDA-B5E2-48F1-B64D-A0DF30438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2835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B6485F-9F60-43FE-B7BE-549554BC090E}"/>
              </a:ext>
            </a:extLst>
          </p:cNvPr>
          <p:cNvCxnSpPr/>
          <p:nvPr userDrawn="1"/>
        </p:nvCxnSpPr>
        <p:spPr>
          <a:xfrm>
            <a:off x="0" y="1200732"/>
            <a:ext cx="79309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330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61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97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2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C59DBDA-B5E2-48F1-B64D-A0DF30438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0970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C59DBDA-B5E2-48F1-B64D-A0DF30438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9879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53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14765"/>
            <a:ext cx="5613400" cy="4662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4765"/>
            <a:ext cx="5613400" cy="4662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40AC42-BEFB-4D33-AD29-4023C6B32A71}"/>
              </a:ext>
            </a:extLst>
          </p:cNvPr>
          <p:cNvCxnSpPr/>
          <p:nvPr userDrawn="1"/>
        </p:nvCxnSpPr>
        <p:spPr>
          <a:xfrm>
            <a:off x="0" y="1200732"/>
            <a:ext cx="79309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51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5096F3-B6D6-44A2-AEFF-FE1977159636}"/>
              </a:ext>
            </a:extLst>
          </p:cNvPr>
          <p:cNvCxnSpPr/>
          <p:nvPr userDrawn="1"/>
        </p:nvCxnSpPr>
        <p:spPr>
          <a:xfrm>
            <a:off x="0" y="1200732"/>
            <a:ext cx="79309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18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58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01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58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2890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365127"/>
            <a:ext cx="11366885" cy="724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455141"/>
            <a:ext cx="11366885" cy="472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4318AAD-9250-4543-9712-B64000378495}"/>
              </a:ext>
            </a:extLst>
          </p:cNvPr>
          <p:cNvSpPr/>
          <p:nvPr userDrawn="1"/>
        </p:nvSpPr>
        <p:spPr bwMode="auto">
          <a:xfrm>
            <a:off x="10984345" y="1732106"/>
            <a:ext cx="1210519" cy="2221646"/>
          </a:xfrm>
          <a:custGeom>
            <a:avLst/>
            <a:gdLst>
              <a:gd name="connsiteX0" fmla="*/ 0 w 461818"/>
              <a:gd name="connsiteY0" fmla="*/ 0 h 2946400"/>
              <a:gd name="connsiteX1" fmla="*/ 461818 w 461818"/>
              <a:gd name="connsiteY1" fmla="*/ 0 h 2946400"/>
              <a:gd name="connsiteX2" fmla="*/ 461818 w 461818"/>
              <a:gd name="connsiteY2" fmla="*/ 2946400 h 2946400"/>
              <a:gd name="connsiteX3" fmla="*/ 0 w 461818"/>
              <a:gd name="connsiteY3" fmla="*/ 2946400 h 2946400"/>
              <a:gd name="connsiteX4" fmla="*/ 0 w 461818"/>
              <a:gd name="connsiteY4" fmla="*/ 0 h 2946400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46400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55637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64873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74109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363019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159547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0309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2214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917340 w 1671781"/>
              <a:gd name="connsiteY3" fmla="*/ 2242911 h 2983346"/>
              <a:gd name="connsiteX4" fmla="*/ 0 w 1671781"/>
              <a:gd name="connsiteY4" fmla="*/ 0 h 2983346"/>
              <a:gd name="connsiteX0" fmla="*/ 0 w 917340"/>
              <a:gd name="connsiteY0" fmla="*/ 0 h 2242911"/>
              <a:gd name="connsiteX1" fmla="*/ 461818 w 917340"/>
              <a:gd name="connsiteY1" fmla="*/ 0 h 2242911"/>
              <a:gd name="connsiteX2" fmla="*/ 915642 w 917340"/>
              <a:gd name="connsiteY2" fmla="*/ 1131100 h 2242911"/>
              <a:gd name="connsiteX3" fmla="*/ 917340 w 917340"/>
              <a:gd name="connsiteY3" fmla="*/ 2242911 h 2242911"/>
              <a:gd name="connsiteX4" fmla="*/ 0 w 917340"/>
              <a:gd name="connsiteY4" fmla="*/ 0 h 2242911"/>
              <a:gd name="connsiteX0" fmla="*/ 0 w 917340"/>
              <a:gd name="connsiteY0" fmla="*/ 0 h 2242911"/>
              <a:gd name="connsiteX1" fmla="*/ 461818 w 917340"/>
              <a:gd name="connsiteY1" fmla="*/ 0 h 2242911"/>
              <a:gd name="connsiteX2" fmla="*/ 906191 w 917340"/>
              <a:gd name="connsiteY2" fmla="*/ 1107472 h 2242911"/>
              <a:gd name="connsiteX3" fmla="*/ 917340 w 917340"/>
              <a:gd name="connsiteY3" fmla="*/ 2242911 h 2242911"/>
              <a:gd name="connsiteX4" fmla="*/ 0 w 917340"/>
              <a:gd name="connsiteY4" fmla="*/ 0 h 2242911"/>
              <a:gd name="connsiteX0" fmla="*/ 0 w 907889"/>
              <a:gd name="connsiteY0" fmla="*/ 0 h 2221646"/>
              <a:gd name="connsiteX1" fmla="*/ 461818 w 907889"/>
              <a:gd name="connsiteY1" fmla="*/ 0 h 2221646"/>
              <a:gd name="connsiteX2" fmla="*/ 906191 w 907889"/>
              <a:gd name="connsiteY2" fmla="*/ 1107472 h 2221646"/>
              <a:gd name="connsiteX3" fmla="*/ 907889 w 907889"/>
              <a:gd name="connsiteY3" fmla="*/ 2221646 h 2221646"/>
              <a:gd name="connsiteX4" fmla="*/ 0 w 907889"/>
              <a:gd name="connsiteY4" fmla="*/ 0 h 222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889" h="2221646">
                <a:moveTo>
                  <a:pt x="0" y="0"/>
                </a:moveTo>
                <a:lnTo>
                  <a:pt x="461818" y="0"/>
                </a:lnTo>
                <a:lnTo>
                  <a:pt x="906191" y="1107472"/>
                </a:lnTo>
                <a:lnTo>
                  <a:pt x="907889" y="2221646"/>
                </a:lnTo>
                <a:lnTo>
                  <a:pt x="0" y="0"/>
                </a:lnTo>
                <a:close/>
              </a:path>
            </a:pathLst>
          </a:custGeom>
          <a:solidFill>
            <a:srgbClr val="F68D2E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8B85AE4-4B0F-4CE9-813F-8447D2BE45F4}"/>
              </a:ext>
            </a:extLst>
          </p:cNvPr>
          <p:cNvSpPr/>
          <p:nvPr userDrawn="1"/>
        </p:nvSpPr>
        <p:spPr bwMode="auto">
          <a:xfrm>
            <a:off x="10984346" y="-124"/>
            <a:ext cx="1213041" cy="2207741"/>
          </a:xfrm>
          <a:custGeom>
            <a:avLst/>
            <a:gdLst>
              <a:gd name="connsiteX0" fmla="*/ 0 w 461818"/>
              <a:gd name="connsiteY0" fmla="*/ 0 h 2946400"/>
              <a:gd name="connsiteX1" fmla="*/ 461818 w 461818"/>
              <a:gd name="connsiteY1" fmla="*/ 0 h 2946400"/>
              <a:gd name="connsiteX2" fmla="*/ 461818 w 461818"/>
              <a:gd name="connsiteY2" fmla="*/ 2946400 h 2946400"/>
              <a:gd name="connsiteX3" fmla="*/ 0 w 461818"/>
              <a:gd name="connsiteY3" fmla="*/ 2946400 h 2946400"/>
              <a:gd name="connsiteX4" fmla="*/ 0 w 461818"/>
              <a:gd name="connsiteY4" fmla="*/ 0 h 2946400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46400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55637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64873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74109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363019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159547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0309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2214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905617 w 1671781"/>
              <a:gd name="connsiteY3" fmla="*/ 2207741 h 2983346"/>
              <a:gd name="connsiteX4" fmla="*/ 0 w 1671781"/>
              <a:gd name="connsiteY4" fmla="*/ 0 h 2983346"/>
              <a:gd name="connsiteX0" fmla="*/ 0 w 909781"/>
              <a:gd name="connsiteY0" fmla="*/ 0 h 2207741"/>
              <a:gd name="connsiteX1" fmla="*/ 461818 w 909781"/>
              <a:gd name="connsiteY1" fmla="*/ 0 h 2207741"/>
              <a:gd name="connsiteX2" fmla="*/ 909781 w 909781"/>
              <a:gd name="connsiteY2" fmla="*/ 1125238 h 2207741"/>
              <a:gd name="connsiteX3" fmla="*/ 905617 w 909781"/>
              <a:gd name="connsiteY3" fmla="*/ 2207741 h 2207741"/>
              <a:gd name="connsiteX4" fmla="*/ 0 w 909781"/>
              <a:gd name="connsiteY4" fmla="*/ 0 h 220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781" h="2207741">
                <a:moveTo>
                  <a:pt x="0" y="0"/>
                </a:moveTo>
                <a:lnTo>
                  <a:pt x="461818" y="0"/>
                </a:lnTo>
                <a:lnTo>
                  <a:pt x="909781" y="1125238"/>
                </a:lnTo>
                <a:lnTo>
                  <a:pt x="905617" y="2207741"/>
                </a:lnTo>
                <a:lnTo>
                  <a:pt x="0" y="0"/>
                </a:lnTo>
                <a:close/>
              </a:path>
            </a:pathLst>
          </a:custGeom>
          <a:solidFill>
            <a:srgbClr val="F68D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311F7E1-F5B0-4107-814F-3E6BCBDD7D12}"/>
              </a:ext>
            </a:extLst>
          </p:cNvPr>
          <p:cNvSpPr/>
          <p:nvPr userDrawn="1"/>
        </p:nvSpPr>
        <p:spPr bwMode="auto">
          <a:xfrm>
            <a:off x="10068206" y="-2396"/>
            <a:ext cx="1475613" cy="1612791"/>
          </a:xfrm>
          <a:custGeom>
            <a:avLst/>
            <a:gdLst>
              <a:gd name="connsiteX0" fmla="*/ 0 w 461818"/>
              <a:gd name="connsiteY0" fmla="*/ 0 h 2946400"/>
              <a:gd name="connsiteX1" fmla="*/ 461818 w 461818"/>
              <a:gd name="connsiteY1" fmla="*/ 0 h 2946400"/>
              <a:gd name="connsiteX2" fmla="*/ 461818 w 461818"/>
              <a:gd name="connsiteY2" fmla="*/ 2946400 h 2946400"/>
              <a:gd name="connsiteX3" fmla="*/ 0 w 461818"/>
              <a:gd name="connsiteY3" fmla="*/ 2946400 h 2946400"/>
              <a:gd name="connsiteX4" fmla="*/ 0 w 461818"/>
              <a:gd name="connsiteY4" fmla="*/ 0 h 2946400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46400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55637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64873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74109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363019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159547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0309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22140 w 1671781"/>
              <a:gd name="connsiteY3" fmla="*/ 2981464 h 2983346"/>
              <a:gd name="connsiteX4" fmla="*/ 0 w 1671781"/>
              <a:gd name="connsiteY4" fmla="*/ 0 h 2983346"/>
              <a:gd name="connsiteX0" fmla="*/ 100890 w 1209963"/>
              <a:gd name="connsiteY0" fmla="*/ 1359877 h 2983346"/>
              <a:gd name="connsiteX1" fmla="*/ 0 w 1209963"/>
              <a:gd name="connsiteY1" fmla="*/ 0 h 2983346"/>
              <a:gd name="connsiteX2" fmla="*/ 1209963 w 1209963"/>
              <a:gd name="connsiteY2" fmla="*/ 2983346 h 2983346"/>
              <a:gd name="connsiteX3" fmla="*/ 760322 w 1209963"/>
              <a:gd name="connsiteY3" fmla="*/ 2981464 h 2983346"/>
              <a:gd name="connsiteX4" fmla="*/ 100890 w 1209963"/>
              <a:gd name="connsiteY4" fmla="*/ 1359877 h 2983346"/>
              <a:gd name="connsiteX0" fmla="*/ 0 w 1109073"/>
              <a:gd name="connsiteY0" fmla="*/ 5862 h 1629331"/>
              <a:gd name="connsiteX1" fmla="*/ 455956 w 1109073"/>
              <a:gd name="connsiteY1" fmla="*/ 0 h 1629331"/>
              <a:gd name="connsiteX2" fmla="*/ 1109073 w 1109073"/>
              <a:gd name="connsiteY2" fmla="*/ 1629331 h 1629331"/>
              <a:gd name="connsiteX3" fmla="*/ 659432 w 1109073"/>
              <a:gd name="connsiteY3" fmla="*/ 1627449 h 1629331"/>
              <a:gd name="connsiteX4" fmla="*/ 0 w 1109073"/>
              <a:gd name="connsiteY4" fmla="*/ 5862 h 1629331"/>
              <a:gd name="connsiteX0" fmla="*/ 0 w 1106710"/>
              <a:gd name="connsiteY0" fmla="*/ 17676 h 1629331"/>
              <a:gd name="connsiteX1" fmla="*/ 453593 w 1106710"/>
              <a:gd name="connsiteY1" fmla="*/ 0 h 1629331"/>
              <a:gd name="connsiteX2" fmla="*/ 1106710 w 1106710"/>
              <a:gd name="connsiteY2" fmla="*/ 1629331 h 1629331"/>
              <a:gd name="connsiteX3" fmla="*/ 657069 w 1106710"/>
              <a:gd name="connsiteY3" fmla="*/ 1627449 h 1629331"/>
              <a:gd name="connsiteX4" fmla="*/ 0 w 1106710"/>
              <a:gd name="connsiteY4" fmla="*/ 17676 h 1629331"/>
              <a:gd name="connsiteX0" fmla="*/ 0 w 1106710"/>
              <a:gd name="connsiteY0" fmla="*/ 8225 h 1619880"/>
              <a:gd name="connsiteX1" fmla="*/ 455956 w 1106710"/>
              <a:gd name="connsiteY1" fmla="*/ 0 h 1619880"/>
              <a:gd name="connsiteX2" fmla="*/ 1106710 w 1106710"/>
              <a:gd name="connsiteY2" fmla="*/ 1619880 h 1619880"/>
              <a:gd name="connsiteX3" fmla="*/ 657069 w 1106710"/>
              <a:gd name="connsiteY3" fmla="*/ 1617998 h 1619880"/>
              <a:gd name="connsiteX4" fmla="*/ 0 w 1106710"/>
              <a:gd name="connsiteY4" fmla="*/ 8225 h 1619880"/>
              <a:gd name="connsiteX0" fmla="*/ 0 w 1106710"/>
              <a:gd name="connsiteY0" fmla="*/ 1136 h 1612791"/>
              <a:gd name="connsiteX1" fmla="*/ 453593 w 1106710"/>
              <a:gd name="connsiteY1" fmla="*/ 0 h 1612791"/>
              <a:gd name="connsiteX2" fmla="*/ 1106710 w 1106710"/>
              <a:gd name="connsiteY2" fmla="*/ 1612791 h 1612791"/>
              <a:gd name="connsiteX3" fmla="*/ 657069 w 1106710"/>
              <a:gd name="connsiteY3" fmla="*/ 1610909 h 1612791"/>
              <a:gd name="connsiteX4" fmla="*/ 0 w 1106710"/>
              <a:gd name="connsiteY4" fmla="*/ 1136 h 161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710" h="1612791">
                <a:moveTo>
                  <a:pt x="0" y="1136"/>
                </a:moveTo>
                <a:lnTo>
                  <a:pt x="453593" y="0"/>
                </a:lnTo>
                <a:lnTo>
                  <a:pt x="1106710" y="1612791"/>
                </a:lnTo>
                <a:lnTo>
                  <a:pt x="657069" y="1610909"/>
                </a:lnTo>
                <a:lnTo>
                  <a:pt x="0" y="1136"/>
                </a:lnTo>
                <a:close/>
              </a:path>
            </a:pathLst>
          </a:custGeom>
          <a:solidFill>
            <a:srgbClr val="F68D2E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FBC35A-7C57-4D44-85CD-7091DA5C5AC7}"/>
              </a:ext>
            </a:extLst>
          </p:cNvPr>
          <p:cNvSpPr txBox="1"/>
          <p:nvPr userDrawn="1"/>
        </p:nvSpPr>
        <p:spPr>
          <a:xfrm>
            <a:off x="5141576" y="6362922"/>
            <a:ext cx="190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102850-E6A4-46E1-9DB8-FE99A1E9F20F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14FD74-888D-4BA4-9EAE-6BA7EBC0C64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379" y="6165292"/>
            <a:ext cx="555221" cy="47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4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D7EDB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365127"/>
            <a:ext cx="11366885" cy="724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455141"/>
            <a:ext cx="11366885" cy="472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12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59DBDA-B5E2-48F1-B64D-A0DF30438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4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svg"/><Relationship Id="rId21" Type="http://schemas.openxmlformats.org/officeDocument/2006/relationships/image" Target="../media/image26.sv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svg"/><Relationship Id="rId50" Type="http://schemas.openxmlformats.org/officeDocument/2006/relationships/image" Target="../media/image55.png"/><Relationship Id="rId55" Type="http://schemas.openxmlformats.org/officeDocument/2006/relationships/image" Target="../media/image60.svg"/><Relationship Id="rId63" Type="http://schemas.openxmlformats.org/officeDocument/2006/relationships/image" Target="../media/image6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svg"/><Relationship Id="rId41" Type="http://schemas.openxmlformats.org/officeDocument/2006/relationships/image" Target="../media/image46.svg"/><Relationship Id="rId54" Type="http://schemas.openxmlformats.org/officeDocument/2006/relationships/image" Target="../media/image59.png"/><Relationship Id="rId6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svg"/><Relationship Id="rId40" Type="http://schemas.openxmlformats.org/officeDocument/2006/relationships/image" Target="../media/image45.png"/><Relationship Id="rId45" Type="http://schemas.openxmlformats.org/officeDocument/2006/relationships/image" Target="../media/image50.svg"/><Relationship Id="rId53" Type="http://schemas.openxmlformats.org/officeDocument/2006/relationships/image" Target="../media/image58.svg"/><Relationship Id="rId58" Type="http://schemas.openxmlformats.org/officeDocument/2006/relationships/image" Target="../media/image63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svg"/><Relationship Id="rId57" Type="http://schemas.openxmlformats.org/officeDocument/2006/relationships/image" Target="../media/image62.svg"/><Relationship Id="rId61" Type="http://schemas.openxmlformats.org/officeDocument/2006/relationships/image" Target="../media/image66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31" Type="http://schemas.openxmlformats.org/officeDocument/2006/relationships/image" Target="../media/image36.sv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65" Type="http://schemas.openxmlformats.org/officeDocument/2006/relationships/image" Target="../media/image7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Relationship Id="rId30" Type="http://schemas.openxmlformats.org/officeDocument/2006/relationships/image" Target="../media/image35.png"/><Relationship Id="rId35" Type="http://schemas.openxmlformats.org/officeDocument/2006/relationships/image" Target="../media/image40.svg"/><Relationship Id="rId43" Type="http://schemas.openxmlformats.org/officeDocument/2006/relationships/image" Target="../media/image48.sv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64" Type="http://schemas.openxmlformats.org/officeDocument/2006/relationships/image" Target="../media/image69.png"/><Relationship Id="rId8" Type="http://schemas.openxmlformats.org/officeDocument/2006/relationships/image" Target="../media/image13.png"/><Relationship Id="rId51" Type="http://schemas.openxmlformats.org/officeDocument/2006/relationships/image" Target="../media/image56.svg"/><Relationship Id="rId3" Type="http://schemas.openxmlformats.org/officeDocument/2006/relationships/image" Target="../media/image8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8.sv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59" Type="http://schemas.openxmlformats.org/officeDocument/2006/relationships/image" Target="../media/image6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A15BE9-24F5-425F-9850-9C65D082D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7" b="17410"/>
          <a:stretch/>
        </p:blipFill>
        <p:spPr>
          <a:xfrm>
            <a:off x="0" y="0"/>
            <a:ext cx="12192000" cy="5441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37BE2E-0021-41B9-8392-6D168C91C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0844" y="5934271"/>
            <a:ext cx="4163861" cy="4996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AEC577-B5D5-4CE0-A2ED-DDE21ADB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08" y="3694923"/>
            <a:ext cx="6026964" cy="2066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A7A3361-306B-4645-9891-2B657A618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6494" y="3909528"/>
            <a:ext cx="5580314" cy="1107201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3D7EDB"/>
                </a:solidFill>
              </a:rPr>
              <a:t>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41C4094-76C2-4C6F-BBA4-1689F1EB7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93" y="5139258"/>
            <a:ext cx="5580314" cy="461963"/>
          </a:xfrm>
        </p:spPr>
        <p:txBody>
          <a:bodyPr/>
          <a:lstStyle/>
          <a:p>
            <a:pPr algn="l"/>
            <a:r>
              <a:rPr lang="en-US" dirty="0"/>
              <a:t>Subtitle | Date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3CEF415-84D6-4C19-A9EF-100CCD9C1C35}"/>
              </a:ext>
            </a:extLst>
          </p:cNvPr>
          <p:cNvSpPr/>
          <p:nvPr/>
        </p:nvSpPr>
        <p:spPr bwMode="auto">
          <a:xfrm>
            <a:off x="11284111" y="1732106"/>
            <a:ext cx="907889" cy="2221646"/>
          </a:xfrm>
          <a:custGeom>
            <a:avLst/>
            <a:gdLst>
              <a:gd name="connsiteX0" fmla="*/ 0 w 461818"/>
              <a:gd name="connsiteY0" fmla="*/ 0 h 2946400"/>
              <a:gd name="connsiteX1" fmla="*/ 461818 w 461818"/>
              <a:gd name="connsiteY1" fmla="*/ 0 h 2946400"/>
              <a:gd name="connsiteX2" fmla="*/ 461818 w 461818"/>
              <a:gd name="connsiteY2" fmla="*/ 2946400 h 2946400"/>
              <a:gd name="connsiteX3" fmla="*/ 0 w 461818"/>
              <a:gd name="connsiteY3" fmla="*/ 2946400 h 2946400"/>
              <a:gd name="connsiteX4" fmla="*/ 0 w 461818"/>
              <a:gd name="connsiteY4" fmla="*/ 0 h 2946400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46400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55637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64873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74109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363019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159547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0309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2214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917340 w 1671781"/>
              <a:gd name="connsiteY3" fmla="*/ 2242911 h 2983346"/>
              <a:gd name="connsiteX4" fmla="*/ 0 w 1671781"/>
              <a:gd name="connsiteY4" fmla="*/ 0 h 2983346"/>
              <a:gd name="connsiteX0" fmla="*/ 0 w 917340"/>
              <a:gd name="connsiteY0" fmla="*/ 0 h 2242911"/>
              <a:gd name="connsiteX1" fmla="*/ 461818 w 917340"/>
              <a:gd name="connsiteY1" fmla="*/ 0 h 2242911"/>
              <a:gd name="connsiteX2" fmla="*/ 915642 w 917340"/>
              <a:gd name="connsiteY2" fmla="*/ 1131100 h 2242911"/>
              <a:gd name="connsiteX3" fmla="*/ 917340 w 917340"/>
              <a:gd name="connsiteY3" fmla="*/ 2242911 h 2242911"/>
              <a:gd name="connsiteX4" fmla="*/ 0 w 917340"/>
              <a:gd name="connsiteY4" fmla="*/ 0 h 2242911"/>
              <a:gd name="connsiteX0" fmla="*/ 0 w 917340"/>
              <a:gd name="connsiteY0" fmla="*/ 0 h 2242911"/>
              <a:gd name="connsiteX1" fmla="*/ 461818 w 917340"/>
              <a:gd name="connsiteY1" fmla="*/ 0 h 2242911"/>
              <a:gd name="connsiteX2" fmla="*/ 906191 w 917340"/>
              <a:gd name="connsiteY2" fmla="*/ 1107472 h 2242911"/>
              <a:gd name="connsiteX3" fmla="*/ 917340 w 917340"/>
              <a:gd name="connsiteY3" fmla="*/ 2242911 h 2242911"/>
              <a:gd name="connsiteX4" fmla="*/ 0 w 917340"/>
              <a:gd name="connsiteY4" fmla="*/ 0 h 2242911"/>
              <a:gd name="connsiteX0" fmla="*/ 0 w 907889"/>
              <a:gd name="connsiteY0" fmla="*/ 0 h 2221646"/>
              <a:gd name="connsiteX1" fmla="*/ 461818 w 907889"/>
              <a:gd name="connsiteY1" fmla="*/ 0 h 2221646"/>
              <a:gd name="connsiteX2" fmla="*/ 906191 w 907889"/>
              <a:gd name="connsiteY2" fmla="*/ 1107472 h 2221646"/>
              <a:gd name="connsiteX3" fmla="*/ 907889 w 907889"/>
              <a:gd name="connsiteY3" fmla="*/ 2221646 h 2221646"/>
              <a:gd name="connsiteX4" fmla="*/ 0 w 907889"/>
              <a:gd name="connsiteY4" fmla="*/ 0 h 222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889" h="2221646">
                <a:moveTo>
                  <a:pt x="0" y="0"/>
                </a:moveTo>
                <a:lnTo>
                  <a:pt x="461818" y="0"/>
                </a:lnTo>
                <a:lnTo>
                  <a:pt x="906191" y="1107472"/>
                </a:lnTo>
                <a:lnTo>
                  <a:pt x="907889" y="2221646"/>
                </a:lnTo>
                <a:lnTo>
                  <a:pt x="0" y="0"/>
                </a:lnTo>
                <a:close/>
              </a:path>
            </a:pathLst>
          </a:custGeom>
          <a:solidFill>
            <a:srgbClr val="F68D2E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99B1598-0743-4BC9-8B8D-BAF9EE4B654D}"/>
              </a:ext>
            </a:extLst>
          </p:cNvPr>
          <p:cNvSpPr/>
          <p:nvPr/>
        </p:nvSpPr>
        <p:spPr bwMode="auto">
          <a:xfrm>
            <a:off x="11284112" y="-124"/>
            <a:ext cx="909781" cy="2207741"/>
          </a:xfrm>
          <a:custGeom>
            <a:avLst/>
            <a:gdLst>
              <a:gd name="connsiteX0" fmla="*/ 0 w 461818"/>
              <a:gd name="connsiteY0" fmla="*/ 0 h 2946400"/>
              <a:gd name="connsiteX1" fmla="*/ 461818 w 461818"/>
              <a:gd name="connsiteY1" fmla="*/ 0 h 2946400"/>
              <a:gd name="connsiteX2" fmla="*/ 461818 w 461818"/>
              <a:gd name="connsiteY2" fmla="*/ 2946400 h 2946400"/>
              <a:gd name="connsiteX3" fmla="*/ 0 w 461818"/>
              <a:gd name="connsiteY3" fmla="*/ 2946400 h 2946400"/>
              <a:gd name="connsiteX4" fmla="*/ 0 w 461818"/>
              <a:gd name="connsiteY4" fmla="*/ 0 h 2946400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46400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55637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64873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74109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363019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159547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0309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2214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905617 w 1671781"/>
              <a:gd name="connsiteY3" fmla="*/ 2207741 h 2983346"/>
              <a:gd name="connsiteX4" fmla="*/ 0 w 1671781"/>
              <a:gd name="connsiteY4" fmla="*/ 0 h 2983346"/>
              <a:gd name="connsiteX0" fmla="*/ 0 w 909781"/>
              <a:gd name="connsiteY0" fmla="*/ 0 h 2207741"/>
              <a:gd name="connsiteX1" fmla="*/ 461818 w 909781"/>
              <a:gd name="connsiteY1" fmla="*/ 0 h 2207741"/>
              <a:gd name="connsiteX2" fmla="*/ 909781 w 909781"/>
              <a:gd name="connsiteY2" fmla="*/ 1125238 h 2207741"/>
              <a:gd name="connsiteX3" fmla="*/ 905617 w 909781"/>
              <a:gd name="connsiteY3" fmla="*/ 2207741 h 2207741"/>
              <a:gd name="connsiteX4" fmla="*/ 0 w 909781"/>
              <a:gd name="connsiteY4" fmla="*/ 0 h 220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781" h="2207741">
                <a:moveTo>
                  <a:pt x="0" y="0"/>
                </a:moveTo>
                <a:lnTo>
                  <a:pt x="461818" y="0"/>
                </a:lnTo>
                <a:lnTo>
                  <a:pt x="909781" y="1125238"/>
                </a:lnTo>
                <a:lnTo>
                  <a:pt x="905617" y="2207741"/>
                </a:lnTo>
                <a:lnTo>
                  <a:pt x="0" y="0"/>
                </a:lnTo>
                <a:close/>
              </a:path>
            </a:pathLst>
          </a:custGeom>
          <a:solidFill>
            <a:srgbClr val="F68D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972C51B-6D36-45FA-936A-2162CDCA01E0}"/>
              </a:ext>
            </a:extLst>
          </p:cNvPr>
          <p:cNvSpPr/>
          <p:nvPr/>
        </p:nvSpPr>
        <p:spPr bwMode="auto">
          <a:xfrm>
            <a:off x="10597006" y="-2396"/>
            <a:ext cx="1106710" cy="1612791"/>
          </a:xfrm>
          <a:custGeom>
            <a:avLst/>
            <a:gdLst>
              <a:gd name="connsiteX0" fmla="*/ 0 w 461818"/>
              <a:gd name="connsiteY0" fmla="*/ 0 h 2946400"/>
              <a:gd name="connsiteX1" fmla="*/ 461818 w 461818"/>
              <a:gd name="connsiteY1" fmla="*/ 0 h 2946400"/>
              <a:gd name="connsiteX2" fmla="*/ 461818 w 461818"/>
              <a:gd name="connsiteY2" fmla="*/ 2946400 h 2946400"/>
              <a:gd name="connsiteX3" fmla="*/ 0 w 461818"/>
              <a:gd name="connsiteY3" fmla="*/ 2946400 h 2946400"/>
              <a:gd name="connsiteX4" fmla="*/ 0 w 461818"/>
              <a:gd name="connsiteY4" fmla="*/ 0 h 2946400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46400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55637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64873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74109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363019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159547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03090 w 1671781"/>
              <a:gd name="connsiteY3" fmla="*/ 2981464 h 2983346"/>
              <a:gd name="connsiteX4" fmla="*/ 0 w 1671781"/>
              <a:gd name="connsiteY4" fmla="*/ 0 h 2983346"/>
              <a:gd name="connsiteX0" fmla="*/ 0 w 1671781"/>
              <a:gd name="connsiteY0" fmla="*/ 0 h 2983346"/>
              <a:gd name="connsiteX1" fmla="*/ 461818 w 1671781"/>
              <a:gd name="connsiteY1" fmla="*/ 0 h 2983346"/>
              <a:gd name="connsiteX2" fmla="*/ 1671781 w 1671781"/>
              <a:gd name="connsiteY2" fmla="*/ 2983346 h 2983346"/>
              <a:gd name="connsiteX3" fmla="*/ 1222140 w 1671781"/>
              <a:gd name="connsiteY3" fmla="*/ 2981464 h 2983346"/>
              <a:gd name="connsiteX4" fmla="*/ 0 w 1671781"/>
              <a:gd name="connsiteY4" fmla="*/ 0 h 2983346"/>
              <a:gd name="connsiteX0" fmla="*/ 100890 w 1209963"/>
              <a:gd name="connsiteY0" fmla="*/ 1359877 h 2983346"/>
              <a:gd name="connsiteX1" fmla="*/ 0 w 1209963"/>
              <a:gd name="connsiteY1" fmla="*/ 0 h 2983346"/>
              <a:gd name="connsiteX2" fmla="*/ 1209963 w 1209963"/>
              <a:gd name="connsiteY2" fmla="*/ 2983346 h 2983346"/>
              <a:gd name="connsiteX3" fmla="*/ 760322 w 1209963"/>
              <a:gd name="connsiteY3" fmla="*/ 2981464 h 2983346"/>
              <a:gd name="connsiteX4" fmla="*/ 100890 w 1209963"/>
              <a:gd name="connsiteY4" fmla="*/ 1359877 h 2983346"/>
              <a:gd name="connsiteX0" fmla="*/ 0 w 1109073"/>
              <a:gd name="connsiteY0" fmla="*/ 5862 h 1629331"/>
              <a:gd name="connsiteX1" fmla="*/ 455956 w 1109073"/>
              <a:gd name="connsiteY1" fmla="*/ 0 h 1629331"/>
              <a:gd name="connsiteX2" fmla="*/ 1109073 w 1109073"/>
              <a:gd name="connsiteY2" fmla="*/ 1629331 h 1629331"/>
              <a:gd name="connsiteX3" fmla="*/ 659432 w 1109073"/>
              <a:gd name="connsiteY3" fmla="*/ 1627449 h 1629331"/>
              <a:gd name="connsiteX4" fmla="*/ 0 w 1109073"/>
              <a:gd name="connsiteY4" fmla="*/ 5862 h 1629331"/>
              <a:gd name="connsiteX0" fmla="*/ 0 w 1106710"/>
              <a:gd name="connsiteY0" fmla="*/ 17676 h 1629331"/>
              <a:gd name="connsiteX1" fmla="*/ 453593 w 1106710"/>
              <a:gd name="connsiteY1" fmla="*/ 0 h 1629331"/>
              <a:gd name="connsiteX2" fmla="*/ 1106710 w 1106710"/>
              <a:gd name="connsiteY2" fmla="*/ 1629331 h 1629331"/>
              <a:gd name="connsiteX3" fmla="*/ 657069 w 1106710"/>
              <a:gd name="connsiteY3" fmla="*/ 1627449 h 1629331"/>
              <a:gd name="connsiteX4" fmla="*/ 0 w 1106710"/>
              <a:gd name="connsiteY4" fmla="*/ 17676 h 1629331"/>
              <a:gd name="connsiteX0" fmla="*/ 0 w 1106710"/>
              <a:gd name="connsiteY0" fmla="*/ 8225 h 1619880"/>
              <a:gd name="connsiteX1" fmla="*/ 455956 w 1106710"/>
              <a:gd name="connsiteY1" fmla="*/ 0 h 1619880"/>
              <a:gd name="connsiteX2" fmla="*/ 1106710 w 1106710"/>
              <a:gd name="connsiteY2" fmla="*/ 1619880 h 1619880"/>
              <a:gd name="connsiteX3" fmla="*/ 657069 w 1106710"/>
              <a:gd name="connsiteY3" fmla="*/ 1617998 h 1619880"/>
              <a:gd name="connsiteX4" fmla="*/ 0 w 1106710"/>
              <a:gd name="connsiteY4" fmla="*/ 8225 h 1619880"/>
              <a:gd name="connsiteX0" fmla="*/ 0 w 1106710"/>
              <a:gd name="connsiteY0" fmla="*/ 1136 h 1612791"/>
              <a:gd name="connsiteX1" fmla="*/ 453593 w 1106710"/>
              <a:gd name="connsiteY1" fmla="*/ 0 h 1612791"/>
              <a:gd name="connsiteX2" fmla="*/ 1106710 w 1106710"/>
              <a:gd name="connsiteY2" fmla="*/ 1612791 h 1612791"/>
              <a:gd name="connsiteX3" fmla="*/ 657069 w 1106710"/>
              <a:gd name="connsiteY3" fmla="*/ 1610909 h 1612791"/>
              <a:gd name="connsiteX4" fmla="*/ 0 w 1106710"/>
              <a:gd name="connsiteY4" fmla="*/ 1136 h 161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710" h="1612791">
                <a:moveTo>
                  <a:pt x="0" y="1136"/>
                </a:moveTo>
                <a:lnTo>
                  <a:pt x="453593" y="0"/>
                </a:lnTo>
                <a:lnTo>
                  <a:pt x="1106710" y="1612791"/>
                </a:lnTo>
                <a:lnTo>
                  <a:pt x="657069" y="1610909"/>
                </a:lnTo>
                <a:lnTo>
                  <a:pt x="0" y="1136"/>
                </a:lnTo>
                <a:close/>
              </a:path>
            </a:pathLst>
          </a:custGeom>
          <a:solidFill>
            <a:srgbClr val="F68D2E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charset="0"/>
            </a:endParaRP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D7EAD41C-0C95-4B20-B9D4-07E26372B7D0}"/>
              </a:ext>
            </a:extLst>
          </p:cNvPr>
          <p:cNvSpPr txBox="1">
            <a:spLocks/>
          </p:cNvSpPr>
          <p:nvPr/>
        </p:nvSpPr>
        <p:spPr>
          <a:xfrm>
            <a:off x="792493" y="3909527"/>
            <a:ext cx="5580314" cy="122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3D7EDB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1903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064B-C15D-4C82-916D-3D50F96D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5279A-339C-4836-9B75-18773B03D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7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E4EB-FB6C-4430-A6CF-929D0A8D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D080F-F932-4E9D-ACEE-EF5E109847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FEB5E-3A95-47F2-A7DE-A83561A969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A0A5-5D03-4828-814C-F63A6D7D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64E63-41F4-42D3-A960-B2FDB2851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6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61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EEA8-13F5-44B9-B168-02494BD3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7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6E4B525-DBA7-4769-B867-413A895D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EOI Branding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A0C1E63-83C1-4BA3-9956-1353E20B5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  <a:p>
            <a:pPr lvl="1"/>
            <a:r>
              <a:rPr lang="en-US" dirty="0"/>
              <a:t>Preferred: Calibri</a:t>
            </a:r>
          </a:p>
          <a:p>
            <a:pPr lvl="1"/>
            <a:r>
              <a:rPr lang="en-US" dirty="0"/>
              <a:t>Secondary: Myriad Pro</a:t>
            </a:r>
          </a:p>
          <a:p>
            <a:pPr lvl="1"/>
            <a:endParaRPr lang="en-US" dirty="0"/>
          </a:p>
          <a:p>
            <a:r>
              <a:rPr lang="en-US" dirty="0"/>
              <a:t>Colors:</a:t>
            </a:r>
          </a:p>
          <a:p>
            <a:pPr marL="0" indent="-4762">
              <a:buNone/>
            </a:pPr>
            <a:endParaRPr lang="en-US" dirty="0"/>
          </a:p>
          <a:p>
            <a:pPr marL="0" indent="-4762">
              <a:buNone/>
            </a:pPr>
            <a:endParaRPr lang="en-US" dirty="0"/>
          </a:p>
          <a:p>
            <a:r>
              <a:rPr lang="en-US" dirty="0"/>
              <a:t>Logos: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C03FD-397A-4155-B6CC-4591A422F5CD}"/>
              </a:ext>
            </a:extLst>
          </p:cNvPr>
          <p:cNvSpPr/>
          <p:nvPr/>
        </p:nvSpPr>
        <p:spPr bwMode="auto">
          <a:xfrm>
            <a:off x="3682929" y="3816640"/>
            <a:ext cx="792204" cy="792204"/>
          </a:xfrm>
          <a:prstGeom prst="rect">
            <a:avLst/>
          </a:prstGeom>
          <a:solidFill>
            <a:srgbClr val="F68D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68D2E"/>
              </a:solidFill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A4BC8-580F-4D1D-B75F-022D4FEE77DB}"/>
              </a:ext>
            </a:extLst>
          </p:cNvPr>
          <p:cNvSpPr/>
          <p:nvPr/>
        </p:nvSpPr>
        <p:spPr bwMode="auto">
          <a:xfrm>
            <a:off x="4634676" y="3816640"/>
            <a:ext cx="792204" cy="792204"/>
          </a:xfrm>
          <a:prstGeom prst="rect">
            <a:avLst/>
          </a:prstGeom>
          <a:solidFill>
            <a:srgbClr val="FFC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C600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7C86E-35D7-4052-8212-3AAF9BC714DD}"/>
              </a:ext>
            </a:extLst>
          </p:cNvPr>
          <p:cNvSpPr/>
          <p:nvPr/>
        </p:nvSpPr>
        <p:spPr bwMode="auto">
          <a:xfrm>
            <a:off x="849113" y="3816640"/>
            <a:ext cx="792204" cy="792204"/>
          </a:xfrm>
          <a:prstGeom prst="rect">
            <a:avLst/>
          </a:prstGeom>
          <a:solidFill>
            <a:srgbClr val="C4D9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C4D9F4"/>
              </a:solidFill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70E922-1AE3-43C7-85AE-4C89F53404D0}"/>
              </a:ext>
            </a:extLst>
          </p:cNvPr>
          <p:cNvSpPr/>
          <p:nvPr/>
        </p:nvSpPr>
        <p:spPr bwMode="auto">
          <a:xfrm>
            <a:off x="1793718" y="3816640"/>
            <a:ext cx="792204" cy="792204"/>
          </a:xfrm>
          <a:prstGeom prst="rect">
            <a:avLst/>
          </a:prstGeom>
          <a:solidFill>
            <a:srgbClr val="3D7ED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3D7EDB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13F6D5-EFB8-4672-B549-83AF04A22217}"/>
              </a:ext>
            </a:extLst>
          </p:cNvPr>
          <p:cNvSpPr/>
          <p:nvPr/>
        </p:nvSpPr>
        <p:spPr bwMode="auto">
          <a:xfrm>
            <a:off x="2738323" y="3816640"/>
            <a:ext cx="792204" cy="792204"/>
          </a:xfrm>
          <a:prstGeom prst="rect">
            <a:avLst/>
          </a:prstGeom>
          <a:solidFill>
            <a:srgbClr val="0026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2663"/>
              </a:solidFill>
              <a:latin typeface="Arial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B0D1D2-DDB3-4190-8F38-A6A01F20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3" y="5586360"/>
            <a:ext cx="898972" cy="76848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84C505-0C55-4A52-A829-BFE4F31BE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24" y="5586360"/>
            <a:ext cx="3295885" cy="7684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D099C6-3387-4D6C-B6B3-0FA7D70434B7}"/>
              </a:ext>
            </a:extLst>
          </p:cNvPr>
          <p:cNvSpPr/>
          <p:nvPr/>
        </p:nvSpPr>
        <p:spPr bwMode="auto">
          <a:xfrm>
            <a:off x="5572136" y="3816640"/>
            <a:ext cx="792204" cy="792204"/>
          </a:xfrm>
          <a:prstGeom prst="rect">
            <a:avLst/>
          </a:prstGeom>
          <a:solidFill>
            <a:srgbClr val="78D6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C6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hat">
            <a:extLst>
              <a:ext uri="{FF2B5EF4-FFF2-40B4-BE49-F238E27FC236}">
                <a16:creationId xmlns:a16="http://schemas.microsoft.com/office/drawing/2014/main" id="{96FB851C-9C56-4A9A-83BE-6855966B0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1560" y="2700085"/>
            <a:ext cx="746369" cy="746369"/>
          </a:xfrm>
          <a:prstGeom prst="rect">
            <a:avLst/>
          </a:prstGeom>
        </p:spPr>
      </p:pic>
      <p:pic>
        <p:nvPicPr>
          <p:cNvPr id="15" name="Graphic 14" descr="Users">
            <a:extLst>
              <a:ext uri="{FF2B5EF4-FFF2-40B4-BE49-F238E27FC236}">
                <a16:creationId xmlns:a16="http://schemas.microsoft.com/office/drawing/2014/main" id="{31BE0AA9-693F-4040-9CC4-CEA80D074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3738" y="4897667"/>
            <a:ext cx="746369" cy="746369"/>
          </a:xfrm>
          <a:prstGeom prst="rect">
            <a:avLst/>
          </a:prstGeom>
        </p:spPr>
      </p:pic>
      <p:pic>
        <p:nvPicPr>
          <p:cNvPr id="17" name="Graphic 16" descr="Boardroom">
            <a:extLst>
              <a:ext uri="{FF2B5EF4-FFF2-40B4-BE49-F238E27FC236}">
                <a16:creationId xmlns:a16="http://schemas.microsoft.com/office/drawing/2014/main" id="{47211EC6-0209-45C7-87EF-F0444D307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0069" y="4897667"/>
            <a:ext cx="746369" cy="746369"/>
          </a:xfrm>
          <a:prstGeom prst="rect">
            <a:avLst/>
          </a:prstGeom>
        </p:spPr>
      </p:pic>
      <p:pic>
        <p:nvPicPr>
          <p:cNvPr id="23" name="Graphic 22" descr="Speaker phone">
            <a:extLst>
              <a:ext uri="{FF2B5EF4-FFF2-40B4-BE49-F238E27FC236}">
                <a16:creationId xmlns:a16="http://schemas.microsoft.com/office/drawing/2014/main" id="{323A8E62-FC1C-4C67-94D0-9E6F40B9A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5190" y="2700085"/>
            <a:ext cx="746369" cy="746369"/>
          </a:xfrm>
          <a:prstGeom prst="rect">
            <a:avLst/>
          </a:prstGeom>
        </p:spPr>
      </p:pic>
      <p:pic>
        <p:nvPicPr>
          <p:cNvPr id="25" name="Graphic 24" descr="Smart Phone">
            <a:extLst>
              <a:ext uri="{FF2B5EF4-FFF2-40B4-BE49-F238E27FC236}">
                <a16:creationId xmlns:a16="http://schemas.microsoft.com/office/drawing/2014/main" id="{38F00DD5-3255-4FD6-87B9-3A46C23AA3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6400" y="2700085"/>
            <a:ext cx="746369" cy="746369"/>
          </a:xfrm>
          <a:prstGeom prst="rect">
            <a:avLst/>
          </a:prstGeom>
        </p:spPr>
      </p:pic>
      <p:pic>
        <p:nvPicPr>
          <p:cNvPr id="27" name="Graphic 26" descr="Call center">
            <a:extLst>
              <a:ext uri="{FF2B5EF4-FFF2-40B4-BE49-F238E27FC236}">
                <a16:creationId xmlns:a16="http://schemas.microsoft.com/office/drawing/2014/main" id="{3A29BACB-981E-4AF1-A305-59C05D128B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6400" y="4897667"/>
            <a:ext cx="746369" cy="746369"/>
          </a:xfrm>
          <a:prstGeom prst="rect">
            <a:avLst/>
          </a:prstGeom>
        </p:spPr>
      </p:pic>
      <p:pic>
        <p:nvPicPr>
          <p:cNvPr id="29" name="Graphic 28" descr="Umbrella">
            <a:extLst>
              <a:ext uri="{FF2B5EF4-FFF2-40B4-BE49-F238E27FC236}">
                <a16:creationId xmlns:a16="http://schemas.microsoft.com/office/drawing/2014/main" id="{556ACD66-46F5-4F16-B343-B1971A9FE3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36645" y="1506912"/>
            <a:ext cx="746369" cy="746369"/>
          </a:xfrm>
          <a:prstGeom prst="rect">
            <a:avLst/>
          </a:prstGeom>
        </p:spPr>
      </p:pic>
      <p:pic>
        <p:nvPicPr>
          <p:cNvPr id="31" name="Graphic 30" descr="Life ring">
            <a:extLst>
              <a:ext uri="{FF2B5EF4-FFF2-40B4-BE49-F238E27FC236}">
                <a16:creationId xmlns:a16="http://schemas.microsoft.com/office/drawing/2014/main" id="{F61D8085-691A-4260-811E-B236211118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15900" y="1506912"/>
            <a:ext cx="746369" cy="746369"/>
          </a:xfrm>
          <a:prstGeom prst="rect">
            <a:avLst/>
          </a:prstGeom>
        </p:spPr>
      </p:pic>
      <p:pic>
        <p:nvPicPr>
          <p:cNvPr id="33" name="Graphic 32" descr="Eye">
            <a:extLst>
              <a:ext uri="{FF2B5EF4-FFF2-40B4-BE49-F238E27FC236}">
                <a16:creationId xmlns:a16="http://schemas.microsoft.com/office/drawing/2014/main" id="{266EB11B-073B-44F2-85FE-B12F9637C29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95156" y="1506912"/>
            <a:ext cx="746369" cy="746369"/>
          </a:xfrm>
          <a:prstGeom prst="rect">
            <a:avLst/>
          </a:prstGeom>
        </p:spPr>
      </p:pic>
      <p:pic>
        <p:nvPicPr>
          <p:cNvPr id="35" name="Graphic 34" descr="First aid kit">
            <a:extLst>
              <a:ext uri="{FF2B5EF4-FFF2-40B4-BE49-F238E27FC236}">
                <a16:creationId xmlns:a16="http://schemas.microsoft.com/office/drawing/2014/main" id="{8561D04C-FC71-4A7E-88C8-F133B08746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474412" y="1506912"/>
            <a:ext cx="746369" cy="746369"/>
          </a:xfrm>
          <a:prstGeom prst="rect">
            <a:avLst/>
          </a:prstGeom>
        </p:spPr>
      </p:pic>
      <p:pic>
        <p:nvPicPr>
          <p:cNvPr id="37" name="Graphic 36" descr="Stethoscope">
            <a:extLst>
              <a:ext uri="{FF2B5EF4-FFF2-40B4-BE49-F238E27FC236}">
                <a16:creationId xmlns:a16="http://schemas.microsoft.com/office/drawing/2014/main" id="{A0DAEB8B-80D6-4D62-B42C-24393323D0C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453668" y="1506912"/>
            <a:ext cx="746369" cy="746369"/>
          </a:xfrm>
          <a:prstGeom prst="rect">
            <a:avLst/>
          </a:prstGeom>
        </p:spPr>
      </p:pic>
      <p:pic>
        <p:nvPicPr>
          <p:cNvPr id="39" name="Graphic 38" descr="Occupational Therapy">
            <a:extLst>
              <a:ext uri="{FF2B5EF4-FFF2-40B4-BE49-F238E27FC236}">
                <a16:creationId xmlns:a16="http://schemas.microsoft.com/office/drawing/2014/main" id="{57DA3101-CC33-4957-8F0A-64DDBC3E72D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432924" y="1506912"/>
            <a:ext cx="746369" cy="746369"/>
          </a:xfrm>
          <a:prstGeom prst="rect">
            <a:avLst/>
          </a:prstGeom>
        </p:spPr>
      </p:pic>
      <p:pic>
        <p:nvPicPr>
          <p:cNvPr id="41" name="Graphic 40" descr="Dental Care">
            <a:extLst>
              <a:ext uri="{FF2B5EF4-FFF2-40B4-BE49-F238E27FC236}">
                <a16:creationId xmlns:a16="http://schemas.microsoft.com/office/drawing/2014/main" id="{F1CEDFC6-A0EE-41F3-8533-84E4200F07F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12180" y="1506912"/>
            <a:ext cx="746369" cy="746369"/>
          </a:xfrm>
          <a:prstGeom prst="rect">
            <a:avLst/>
          </a:prstGeom>
        </p:spPr>
      </p:pic>
      <p:pic>
        <p:nvPicPr>
          <p:cNvPr id="43" name="Graphic 42" descr="Users">
            <a:extLst>
              <a:ext uri="{FF2B5EF4-FFF2-40B4-BE49-F238E27FC236}">
                <a16:creationId xmlns:a16="http://schemas.microsoft.com/office/drawing/2014/main" id="{DDED00D9-ED2A-4538-8F6D-281A2F32413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07407" y="4897667"/>
            <a:ext cx="746369" cy="746369"/>
          </a:xfrm>
          <a:prstGeom prst="rect">
            <a:avLst/>
          </a:prstGeom>
        </p:spPr>
      </p:pic>
      <p:pic>
        <p:nvPicPr>
          <p:cNvPr id="45" name="Graphic 44" descr="Laptop">
            <a:extLst>
              <a:ext uri="{FF2B5EF4-FFF2-40B4-BE49-F238E27FC236}">
                <a16:creationId xmlns:a16="http://schemas.microsoft.com/office/drawing/2014/main" id="{CAAC86C0-0BF6-4924-8819-7E40923DD69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423980" y="2700085"/>
            <a:ext cx="746369" cy="746369"/>
          </a:xfrm>
          <a:prstGeom prst="rect">
            <a:avLst/>
          </a:prstGeom>
        </p:spPr>
      </p:pic>
      <p:pic>
        <p:nvPicPr>
          <p:cNvPr id="47" name="Graphic 46" descr="Wi-Fi">
            <a:extLst>
              <a:ext uri="{FF2B5EF4-FFF2-40B4-BE49-F238E27FC236}">
                <a16:creationId xmlns:a16="http://schemas.microsoft.com/office/drawing/2014/main" id="{90A352FA-3B3E-4962-A5AE-087B1D624DC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432770" y="2700085"/>
            <a:ext cx="746369" cy="746369"/>
          </a:xfrm>
          <a:prstGeom prst="rect">
            <a:avLst/>
          </a:prstGeom>
        </p:spPr>
      </p:pic>
      <p:pic>
        <p:nvPicPr>
          <p:cNvPr id="49" name="Graphic 48" descr="Wireless">
            <a:extLst>
              <a:ext uri="{FF2B5EF4-FFF2-40B4-BE49-F238E27FC236}">
                <a16:creationId xmlns:a16="http://schemas.microsoft.com/office/drawing/2014/main" id="{3DA55882-0A12-4A69-87CC-2C65045FBF2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450350" y="2700085"/>
            <a:ext cx="746369" cy="746369"/>
          </a:xfrm>
          <a:prstGeom prst="rect">
            <a:avLst/>
          </a:prstGeom>
        </p:spPr>
      </p:pic>
      <p:pic>
        <p:nvPicPr>
          <p:cNvPr id="51" name="Graphic 50" descr="Email">
            <a:extLst>
              <a:ext uri="{FF2B5EF4-FFF2-40B4-BE49-F238E27FC236}">
                <a16:creationId xmlns:a16="http://schemas.microsoft.com/office/drawing/2014/main" id="{6F0536A6-D7CF-42A4-81AB-97B9EC15FF6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73134" y="3638096"/>
            <a:ext cx="746369" cy="746369"/>
          </a:xfrm>
          <a:prstGeom prst="rect">
            <a:avLst/>
          </a:prstGeom>
        </p:spPr>
      </p:pic>
      <p:pic>
        <p:nvPicPr>
          <p:cNvPr id="53" name="Graphic 52" descr="Marketing">
            <a:extLst>
              <a:ext uri="{FF2B5EF4-FFF2-40B4-BE49-F238E27FC236}">
                <a16:creationId xmlns:a16="http://schemas.microsoft.com/office/drawing/2014/main" id="{642E6522-9A11-40EE-948B-914D1DE4B1B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72236" y="3638096"/>
            <a:ext cx="746369" cy="746369"/>
          </a:xfrm>
          <a:prstGeom prst="rect">
            <a:avLst/>
          </a:prstGeom>
        </p:spPr>
      </p:pic>
      <p:pic>
        <p:nvPicPr>
          <p:cNvPr id="55" name="Graphic 54" descr="Hotel Bell">
            <a:extLst>
              <a:ext uri="{FF2B5EF4-FFF2-40B4-BE49-F238E27FC236}">
                <a16:creationId xmlns:a16="http://schemas.microsoft.com/office/drawing/2014/main" id="{7E1E0F8D-29DC-4E54-A4A8-3391BE17B50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622462" y="3638096"/>
            <a:ext cx="746369" cy="746369"/>
          </a:xfrm>
          <a:prstGeom prst="rect">
            <a:avLst/>
          </a:prstGeom>
        </p:spPr>
      </p:pic>
      <p:pic>
        <p:nvPicPr>
          <p:cNvPr id="57" name="Graphic 56" descr="Megaphone1">
            <a:extLst>
              <a:ext uri="{FF2B5EF4-FFF2-40B4-BE49-F238E27FC236}">
                <a16:creationId xmlns:a16="http://schemas.microsoft.com/office/drawing/2014/main" id="{DA9EE68C-E18B-40C9-B20A-8F89C850FE8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572686" y="3638096"/>
            <a:ext cx="746369" cy="746369"/>
          </a:xfrm>
          <a:prstGeom prst="rect">
            <a:avLst/>
          </a:prstGeom>
        </p:spPr>
      </p:pic>
      <p:pic>
        <p:nvPicPr>
          <p:cNvPr id="59" name="Graphic 58" descr="Double Tap Gesture">
            <a:extLst>
              <a:ext uri="{FF2B5EF4-FFF2-40B4-BE49-F238E27FC236}">
                <a16:creationId xmlns:a16="http://schemas.microsoft.com/office/drawing/2014/main" id="{6E3110EC-03B0-495C-9AF4-67A0351773B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522910" y="3638096"/>
            <a:ext cx="746369" cy="746369"/>
          </a:xfrm>
          <a:prstGeom prst="rect">
            <a:avLst/>
          </a:prstGeom>
        </p:spPr>
      </p:pic>
      <p:pic>
        <p:nvPicPr>
          <p:cNvPr id="61" name="Graphic 60" descr="Open envelope">
            <a:extLst>
              <a:ext uri="{FF2B5EF4-FFF2-40B4-BE49-F238E27FC236}">
                <a16:creationId xmlns:a16="http://schemas.microsoft.com/office/drawing/2014/main" id="{B66B7C07-E1F5-4667-881C-9197C5BB9B6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67931" y="2700085"/>
            <a:ext cx="746369" cy="746369"/>
          </a:xfrm>
          <a:prstGeom prst="rect">
            <a:avLst/>
          </a:prstGeom>
        </p:spPr>
      </p:pic>
      <p:pic>
        <p:nvPicPr>
          <p:cNvPr id="63" name="Graphic 62" descr="Envelope">
            <a:extLst>
              <a:ext uri="{FF2B5EF4-FFF2-40B4-BE49-F238E27FC236}">
                <a16:creationId xmlns:a16="http://schemas.microsoft.com/office/drawing/2014/main" id="{2B3E4E7A-22B4-438F-9BB6-10B069D6BCDA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459140" y="2700085"/>
            <a:ext cx="746369" cy="746369"/>
          </a:xfrm>
          <a:prstGeom prst="rect">
            <a:avLst/>
          </a:prstGeom>
        </p:spPr>
      </p:pic>
      <p:pic>
        <p:nvPicPr>
          <p:cNvPr id="65" name="Graphic 64" descr="Open folder">
            <a:extLst>
              <a:ext uri="{FF2B5EF4-FFF2-40B4-BE49-F238E27FC236}">
                <a16:creationId xmlns:a16="http://schemas.microsoft.com/office/drawing/2014/main" id="{B6ECD25B-C664-43DC-BC2A-375DBBF6205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608414" y="4897667"/>
            <a:ext cx="746369" cy="746369"/>
          </a:xfrm>
          <a:prstGeom prst="rect">
            <a:avLst/>
          </a:prstGeom>
        </p:spPr>
      </p:pic>
      <p:pic>
        <p:nvPicPr>
          <p:cNvPr id="69" name="Graphic 68" descr="Completed">
            <a:extLst>
              <a:ext uri="{FF2B5EF4-FFF2-40B4-BE49-F238E27FC236}">
                <a16:creationId xmlns:a16="http://schemas.microsoft.com/office/drawing/2014/main" id="{5DF560AD-94D0-4BF8-99BD-C052822A48D8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574745" y="4897667"/>
            <a:ext cx="746369" cy="746369"/>
          </a:xfrm>
          <a:prstGeom prst="rect">
            <a:avLst/>
          </a:prstGeom>
        </p:spPr>
      </p:pic>
      <p:pic>
        <p:nvPicPr>
          <p:cNvPr id="71" name="Graphic 70" descr="Upward trend">
            <a:extLst>
              <a:ext uri="{FF2B5EF4-FFF2-40B4-BE49-F238E27FC236}">
                <a16:creationId xmlns:a16="http://schemas.microsoft.com/office/drawing/2014/main" id="{7193A7CD-8E5B-44E6-A56E-2BD0CC0F966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591385" y="5699780"/>
            <a:ext cx="746369" cy="746369"/>
          </a:xfrm>
          <a:prstGeom prst="rect">
            <a:avLst/>
          </a:prstGeom>
        </p:spPr>
      </p:pic>
      <p:pic>
        <p:nvPicPr>
          <p:cNvPr id="73" name="Graphic 72" descr="Clipboard Checked">
            <a:extLst>
              <a:ext uri="{FF2B5EF4-FFF2-40B4-BE49-F238E27FC236}">
                <a16:creationId xmlns:a16="http://schemas.microsoft.com/office/drawing/2014/main" id="{A4B04B05-F50A-485A-B7A9-9C896E3ED4CF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519516" y="5699780"/>
            <a:ext cx="746369" cy="746369"/>
          </a:xfrm>
          <a:prstGeom prst="rect">
            <a:avLst/>
          </a:prstGeom>
        </p:spPr>
      </p:pic>
      <p:pic>
        <p:nvPicPr>
          <p:cNvPr id="75" name="Graphic 74" descr="Clipboard">
            <a:extLst>
              <a:ext uri="{FF2B5EF4-FFF2-40B4-BE49-F238E27FC236}">
                <a16:creationId xmlns:a16="http://schemas.microsoft.com/office/drawing/2014/main" id="{0086AEAF-26C4-4291-9DB1-5404A7FAF4C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447647" y="5699780"/>
            <a:ext cx="746369" cy="746369"/>
          </a:xfrm>
          <a:prstGeom prst="rect">
            <a:avLst/>
          </a:prstGeom>
        </p:spPr>
      </p:pic>
      <p:pic>
        <p:nvPicPr>
          <p:cNvPr id="77" name="Graphic 76" descr="Bar graph with upward trend">
            <a:extLst>
              <a:ext uri="{FF2B5EF4-FFF2-40B4-BE49-F238E27FC236}">
                <a16:creationId xmlns:a16="http://schemas.microsoft.com/office/drawing/2014/main" id="{2E31A937-4282-4FE7-A053-4592CC214E31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642084" y="4897667"/>
            <a:ext cx="746369" cy="746369"/>
          </a:xfrm>
          <a:prstGeom prst="rect">
            <a:avLst/>
          </a:prstGeom>
        </p:spPr>
      </p:pic>
      <p:pic>
        <p:nvPicPr>
          <p:cNvPr id="79" name="Graphic 78" descr="Checkbox Checked">
            <a:extLst>
              <a:ext uri="{FF2B5EF4-FFF2-40B4-BE49-F238E27FC236}">
                <a16:creationId xmlns:a16="http://schemas.microsoft.com/office/drawing/2014/main" id="{3E6B41FC-C6C2-4C54-99EA-B24595F8268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541076" y="4897667"/>
            <a:ext cx="746369" cy="746369"/>
          </a:xfrm>
          <a:prstGeom prst="rect">
            <a:avLst/>
          </a:prstGeom>
        </p:spPr>
      </p:pic>
      <p:pic>
        <p:nvPicPr>
          <p:cNvPr id="83" name="Graphic 82" descr="Checkmark">
            <a:extLst>
              <a:ext uri="{FF2B5EF4-FFF2-40B4-BE49-F238E27FC236}">
                <a16:creationId xmlns:a16="http://schemas.microsoft.com/office/drawing/2014/main" id="{093F150E-E8F2-4171-8018-1633B57AE38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663254" y="5699780"/>
            <a:ext cx="746369" cy="746369"/>
          </a:xfrm>
          <a:prstGeom prst="rect">
            <a:avLst/>
          </a:prstGeom>
        </p:spPr>
      </p:pic>
      <p:sp>
        <p:nvSpPr>
          <p:cNvPr id="84" name="Title 83">
            <a:extLst>
              <a:ext uri="{FF2B5EF4-FFF2-40B4-BE49-F238E27FC236}">
                <a16:creationId xmlns:a16="http://schemas.microsoft.com/office/drawing/2014/main" id="{73137073-1806-4487-9BE8-5F64F76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Icons</a:t>
            </a:r>
          </a:p>
        </p:txBody>
      </p:sp>
    </p:spTree>
    <p:extLst>
      <p:ext uri="{BB962C8B-B14F-4D97-AF65-F5344CB8AC3E}">
        <p14:creationId xmlns:p14="http://schemas.microsoft.com/office/powerpoint/2010/main" val="3842819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I Template">
      <a:dk1>
        <a:srgbClr val="3F3F3F"/>
      </a:dk1>
      <a:lt1>
        <a:sysClr val="window" lastClr="FFFFFF"/>
      </a:lt1>
      <a:dk2>
        <a:srgbClr val="000000"/>
      </a:dk2>
      <a:lt2>
        <a:srgbClr val="F2F2F2"/>
      </a:lt2>
      <a:accent1>
        <a:srgbClr val="3D7EDB"/>
      </a:accent1>
      <a:accent2>
        <a:srgbClr val="F68D2E"/>
      </a:accent2>
      <a:accent3>
        <a:srgbClr val="C4D9F4"/>
      </a:accent3>
      <a:accent4>
        <a:srgbClr val="FFC600"/>
      </a:accent4>
      <a:accent5>
        <a:srgbClr val="002663"/>
      </a:accent5>
      <a:accent6>
        <a:srgbClr val="78D64B"/>
      </a:accent6>
      <a:hlink>
        <a:srgbClr val="0563C1"/>
      </a:hlink>
      <a:folHlink>
        <a:srgbClr val="0563C1"/>
      </a:folHlink>
    </a:clrScheme>
    <a:fontScheme name="EOI 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21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EOI Branding</vt:lpstr>
      <vt:lpstr>Helpful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Varel</dc:creator>
  <cp:lastModifiedBy>Lauren Varel</cp:lastModifiedBy>
  <cp:revision>55</cp:revision>
  <dcterms:created xsi:type="dcterms:W3CDTF">2020-05-27T16:19:28Z</dcterms:created>
  <dcterms:modified xsi:type="dcterms:W3CDTF">2021-01-05T16:28:38Z</dcterms:modified>
</cp:coreProperties>
</file>