
<file path=[Content_Types].xml><?xml version="1.0" encoding="utf-8"?>
<Types xmlns="http://schemas.openxmlformats.org/package/2006/content-types">
  <Default Extension="CF952A30" ContentType="image/pn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9.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0.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8" r:id="rId4"/>
    <p:sldMasterId id="2147484246" r:id="rId5"/>
    <p:sldMasterId id="2147484266" r:id="rId6"/>
    <p:sldMasterId id="2147484284" r:id="rId7"/>
    <p:sldMasterId id="2147484289" r:id="rId8"/>
    <p:sldMasterId id="2147484309" r:id="rId9"/>
    <p:sldMasterId id="2147484329" r:id="rId10"/>
    <p:sldMasterId id="2147484348" r:id="rId11"/>
    <p:sldMasterId id="2147484376" r:id="rId12"/>
    <p:sldMasterId id="2147484421" r:id="rId13"/>
    <p:sldMasterId id="2147484451" r:id="rId14"/>
  </p:sldMasterIdLst>
  <p:notesMasterIdLst>
    <p:notesMasterId r:id="rId31"/>
  </p:notesMasterIdLst>
  <p:handoutMasterIdLst>
    <p:handoutMasterId r:id="rId32"/>
  </p:handoutMasterIdLst>
  <p:sldIdLst>
    <p:sldId id="273" r:id="rId15"/>
    <p:sldId id="2147470628" r:id="rId16"/>
    <p:sldId id="2147470607" r:id="rId17"/>
    <p:sldId id="2147470619" r:id="rId18"/>
    <p:sldId id="2147470608" r:id="rId19"/>
    <p:sldId id="2147470610" r:id="rId20"/>
    <p:sldId id="2147470611" r:id="rId21"/>
    <p:sldId id="2147470612" r:id="rId22"/>
    <p:sldId id="2147470615" r:id="rId23"/>
    <p:sldId id="2147470616" r:id="rId24"/>
    <p:sldId id="2147470627" r:id="rId25"/>
    <p:sldId id="2147470617" r:id="rId26"/>
    <p:sldId id="2147470618" r:id="rId27"/>
    <p:sldId id="1694296315" r:id="rId28"/>
    <p:sldId id="6291" r:id="rId29"/>
    <p:sldId id="6292" r:id="rId30"/>
  </p:sldIdLst>
  <p:sldSz cx="12188825"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3" orient="horz" pos="2376" userDrawn="1">
          <p15:clr>
            <a:srgbClr val="A4A3A4"/>
          </p15:clr>
        </p15:guide>
        <p15:guide id="4" orient="horz" pos="3792" userDrawn="1">
          <p15:clr>
            <a:srgbClr val="A4A3A4"/>
          </p15:clr>
        </p15:guide>
        <p15:guide id="6" orient="horz" pos="4272" userDrawn="1">
          <p15:clr>
            <a:srgbClr val="A4A3A4"/>
          </p15:clr>
        </p15:guide>
        <p15:guide id="7" pos="293">
          <p15:clr>
            <a:srgbClr val="A4A3A4"/>
          </p15:clr>
        </p15:guide>
        <p15:guide id="8" pos="7391" userDrawn="1">
          <p15:clr>
            <a:srgbClr val="A4A3A4"/>
          </p15:clr>
        </p15:guide>
        <p15:guide id="9" pos="1463" userDrawn="1">
          <p15:clr>
            <a:srgbClr val="A4A3A4"/>
          </p15:clr>
        </p15:guide>
        <p15:guide id="10" pos="6191" userDrawn="1">
          <p15:clr>
            <a:srgbClr val="A4A3A4"/>
          </p15:clr>
        </p15:guide>
        <p15:guide id="11" pos="3863" userDrawn="1">
          <p15:clr>
            <a:srgbClr val="A4A3A4"/>
          </p15:clr>
        </p15:guide>
        <p15:guide id="12" pos="2615" userDrawn="1">
          <p15:clr>
            <a:srgbClr val="A4A3A4"/>
          </p15:clr>
        </p15:guide>
        <p15:guide id="13" pos="5015" userDrawn="1">
          <p15:clr>
            <a:srgbClr val="A4A3A4"/>
          </p15:clr>
        </p15:guide>
        <p15:guide id="14" orient="horz" pos="288" userDrawn="1">
          <p15:clr>
            <a:srgbClr val="A4A3A4"/>
          </p15:clr>
        </p15:guide>
        <p15:guide id="15" orient="horz" pos="3288" userDrawn="1">
          <p15:clr>
            <a:srgbClr val="A4A3A4"/>
          </p15:clr>
        </p15:guide>
        <p15:guide id="16" orient="horz" pos="4152" userDrawn="1">
          <p15:clr>
            <a:srgbClr val="A4A3A4"/>
          </p15:clr>
        </p15:guide>
        <p15:guide id="17" orient="horz" pos="888" userDrawn="1">
          <p15:clr>
            <a:srgbClr val="A4A3A4"/>
          </p15:clr>
        </p15:guide>
        <p15:guide id="18" orient="horz" pos="3931">
          <p15:clr>
            <a:srgbClr val="A4A3A4"/>
          </p15:clr>
        </p15:guide>
        <p15:guide id="19" pos="3791" userDrawn="1">
          <p15:clr>
            <a:srgbClr val="A4A3A4"/>
          </p15:clr>
        </p15:guide>
        <p15:guide id="20" pos="3887" userDrawn="1">
          <p15:clr>
            <a:srgbClr val="A4A3A4"/>
          </p15:clr>
        </p15:guide>
        <p15:guide id="21" orient="horz" pos="2304" userDrawn="1">
          <p15:clr>
            <a:srgbClr val="A4A3A4"/>
          </p15:clr>
        </p15:guide>
        <p15:guide id="22" orient="horz" pos="2400" userDrawn="1">
          <p15:clr>
            <a:srgbClr val="A4A3A4"/>
          </p15:clr>
        </p15:guide>
        <p15:guide id="23" pos="1464">
          <p15:clr>
            <a:srgbClr val="A4A3A4"/>
          </p15:clr>
        </p15:guide>
        <p15:guide id="24" pos="619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guide id="3" orient="horz" pos="2208">
          <p15:clr>
            <a:srgbClr val="A4A3A4"/>
          </p15:clr>
        </p15:guide>
        <p15:guide id="4" pos="292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8BF73-3319-B576-0DE2-74BC2F168BEB}" name="Sabala, Mary A" initials="SMA" userId="S::Mary.Sabala@CVSHealth.com::1fd93f69-80e9-403c-a9c4-71be0a3c073c" providerId="AD"/>
  <p188:author id="{7ADBA89B-71B7-7CCF-DAD5-3D1F7BC9E02E}" name="Llorens, Lorie B" initials="LLB" userId="S::LlorensL@aetna.com::1ec5057d-c413-4f16-89fc-b615aaaa5780" providerId="AD"/>
  <p188:author id="{565060AB-23D6-D507-4236-708E0798A5C5}" name="Debutts, Rosemary" initials="DR" userId="S::DebuttsR@cvshealth.com::fe035517-9383-44eb-92e5-2f062b50cc02" providerId="AD"/>
  <p188:author id="{87E6CAF4-7616-872C-4096-395A54CF8A4B}" name="Keys, Kara L" initials="KKL" userId="S::KeysK@aetna.com::1c742cc2-9f7b-4d36-933d-25832bdb6b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effrey Oddo" initials="JO" lastIdx="11" clrIdx="0"/>
  <p:cmAuthor id="1" name="Microsoft Office User" initials="Office" lastIdx="1" clrIdx="1"/>
  <p:cmAuthor id="2" name="Microsoft Office User" initials="Office [2]" lastIdx="1" clrIdx="2"/>
  <p:cmAuthor id="3" name="A811099" initials="A" lastIdx="28" clrIdx="3"/>
  <p:cmAuthor id="4" name="A590217" initials="A" lastIdx="1" clrIdx="4"/>
  <p:cmAuthor id="5" name="Jodi Reale" initials="JR" lastIdx="22" clrIdx="5"/>
  <p:cmAuthor id="6" name="kevin.dukes@thomasarts.com" initials="k" lastIdx="2" clrIdx="6"/>
  <p:cmAuthor id="7" name="brady.anderson@thomasarts.com" initials="b" lastIdx="3" clrIdx="7"/>
  <p:cmAuthor id="8" name="Davis, Elizabeth G" initials="DEG" lastIdx="1" clrIdx="8">
    <p:extLst>
      <p:ext uri="{19B8F6BF-5375-455C-9EA6-DF929625EA0E}">
        <p15:presenceInfo xmlns:p15="http://schemas.microsoft.com/office/powerpoint/2012/main" userId="S::DavisE@aetna.com::d4e1beed-bc7b-49ee-94c3-ac407979fbd5" providerId="AD"/>
      </p:ext>
    </p:extLst>
  </p:cmAuthor>
  <p:cmAuthor id="9" name="O'Hara, Kristin G" initials="OKG" lastIdx="2" clrIdx="9">
    <p:extLst>
      <p:ext uri="{19B8F6BF-5375-455C-9EA6-DF929625EA0E}">
        <p15:presenceInfo xmlns:p15="http://schemas.microsoft.com/office/powerpoint/2012/main" userId="S::OHaraK1@aetna.com::80d2777a-0be4-4927-b258-2bc229a8e03e" providerId="AD"/>
      </p:ext>
    </p:extLst>
  </p:cmAuthor>
  <p:cmAuthor id="10" name="O'Hara, Kristin G" initials="OKG [2]" lastIdx="1" clrIdx="10">
    <p:extLst>
      <p:ext uri="{19B8F6BF-5375-455C-9EA6-DF929625EA0E}">
        <p15:presenceInfo xmlns:p15="http://schemas.microsoft.com/office/powerpoint/2012/main" userId="S::OHaraK1@cvshealth.com::80d2777a-0be4-4927-b258-2bc229a8e03e" providerId="AD"/>
      </p:ext>
    </p:extLst>
  </p:cmAuthor>
  <p:cmAuthor id="11" name="Debutts, Rosemary" initials="DR" lastIdx="49" clrIdx="11">
    <p:extLst>
      <p:ext uri="{19B8F6BF-5375-455C-9EA6-DF929625EA0E}">
        <p15:presenceInfo xmlns:p15="http://schemas.microsoft.com/office/powerpoint/2012/main" userId="S::DebuttsR@cvshealth.com::fe035517-9383-44eb-92e5-2f062b50cc02" providerId="AD"/>
      </p:ext>
    </p:extLst>
  </p:cmAuthor>
  <p:cmAuthor id="12" name="Brown, Vanessa L" initials="BVL" lastIdx="47" clrIdx="12">
    <p:extLst>
      <p:ext uri="{19B8F6BF-5375-455C-9EA6-DF929625EA0E}">
        <p15:presenceInfo xmlns:p15="http://schemas.microsoft.com/office/powerpoint/2012/main" userId="S::BrownV7@cvshealth.com::2fd4cd7c-cf8b-4b2b-8115-8fd7bf63cad8" providerId="AD"/>
      </p:ext>
    </p:extLst>
  </p:cmAuthor>
  <p:cmAuthor id="13" name="Davis, Elizabeth G" initials="DEG [2]" lastIdx="5" clrIdx="13">
    <p:extLst>
      <p:ext uri="{19B8F6BF-5375-455C-9EA6-DF929625EA0E}">
        <p15:presenceInfo xmlns:p15="http://schemas.microsoft.com/office/powerpoint/2012/main" userId="S::DavisE@cvshealth.com::d4e1beed-bc7b-49ee-94c3-ac407979fb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3A99"/>
    <a:srgbClr val="7D3F98"/>
    <a:srgbClr val="414141"/>
    <a:srgbClr val="7D3E98"/>
    <a:srgbClr val="E1CCEA"/>
    <a:srgbClr val="EDEAF0"/>
    <a:srgbClr val="8064A2"/>
    <a:srgbClr val="917F99"/>
    <a:srgbClr val="C7A9D0"/>
    <a:srgbClr val="D8D3E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2CB0A-FA79-4403-83CC-A1687774E3BF}" v="1" dt="2024-07-09T19:16:25.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79553" autoAdjust="0"/>
  </p:normalViewPr>
  <p:slideViewPr>
    <p:cSldViewPr snapToGrid="0">
      <p:cViewPr varScale="1">
        <p:scale>
          <a:sx n="81" d="100"/>
          <a:sy n="81" d="100"/>
        </p:scale>
        <p:origin x="834" y="78"/>
      </p:cViewPr>
      <p:guideLst>
        <p:guide orient="horz" pos="264"/>
        <p:guide orient="horz" pos="2376"/>
        <p:guide orient="horz" pos="3792"/>
        <p:guide orient="horz" pos="4272"/>
        <p:guide pos="293"/>
        <p:guide pos="7391"/>
        <p:guide pos="1463"/>
        <p:guide pos="6191"/>
        <p:guide pos="3863"/>
        <p:guide pos="2615"/>
        <p:guide pos="5015"/>
        <p:guide orient="horz" pos="288"/>
        <p:guide orient="horz" pos="3288"/>
        <p:guide orient="horz" pos="4152"/>
        <p:guide orient="horz" pos="888"/>
        <p:guide orient="horz" pos="3931"/>
        <p:guide pos="3791"/>
        <p:guide pos="3887"/>
        <p:guide orient="horz" pos="2304"/>
        <p:guide orient="horz" pos="2400"/>
        <p:guide pos="1464"/>
        <p:guide pos="6190"/>
      </p:guideLst>
    </p:cSldViewPr>
  </p:slideViewPr>
  <p:notesTextViewPr>
    <p:cViewPr>
      <p:scale>
        <a:sx n="110" d="100"/>
        <a:sy n="110" d="100"/>
      </p:scale>
      <p:origin x="0" y="0"/>
    </p:cViewPr>
  </p:notesTextViewPr>
  <p:sorterViewPr>
    <p:cViewPr>
      <p:scale>
        <a:sx n="66" d="100"/>
        <a:sy n="66" d="100"/>
      </p:scale>
      <p:origin x="0" y="0"/>
    </p:cViewPr>
  </p:sorterViewPr>
  <p:notesViewPr>
    <p:cSldViewPr snapToGrid="0" snapToObjects="1">
      <p:cViewPr>
        <p:scale>
          <a:sx n="200" d="100"/>
          <a:sy n="200" d="100"/>
        </p:scale>
        <p:origin x="144" y="144"/>
      </p:cViewPr>
      <p:guideLst>
        <p:guide orient="horz" pos="2160"/>
        <p:guide pos="2880"/>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Sabala" userId="1fd93f69-80e9-403c-a9c4-71be0a3c073c" providerId="ADAL" clId="{CBBC3CD7-923C-442A-9ABD-E2B971921DA0}"/>
    <pc:docChg chg="undo custSel addSld delSld">
      <pc:chgData name="Mary Sabala" userId="1fd93f69-80e9-403c-a9c4-71be0a3c073c" providerId="ADAL" clId="{CBBC3CD7-923C-442A-9ABD-E2B971921DA0}" dt="2024-07-02T21:34:28.608" v="1" actId="2696"/>
      <pc:docMkLst>
        <pc:docMk/>
      </pc:docMkLst>
      <pc:sldChg chg="add del">
        <pc:chgData name="Mary Sabala" userId="1fd93f69-80e9-403c-a9c4-71be0a3c073c" providerId="ADAL" clId="{CBBC3CD7-923C-442A-9ABD-E2B971921DA0}" dt="2024-07-02T21:34:28.608" v="1" actId="2696"/>
        <pc:sldMkLst>
          <pc:docMk/>
          <pc:sldMk cId="4172637831" sldId="21474706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sz="1000" dirty="0">
              <a:latin typeface="Open Sans Light"/>
              <a:cs typeface="Open Sans Light"/>
            </a:endParaRPr>
          </a:p>
        </p:txBody>
      </p:sp>
      <p:sp>
        <p:nvSpPr>
          <p:cNvPr id="3" name="Date Placeholder 2"/>
          <p:cNvSpPr>
            <a:spLocks noGrp="1"/>
          </p:cNvSpPr>
          <p:nvPr>
            <p:ph type="dt" sz="quarter" idx="1"/>
          </p:nvPr>
        </p:nvSpPr>
        <p:spPr>
          <a:xfrm>
            <a:off x="5266347" y="0"/>
            <a:ext cx="4028440" cy="350520"/>
          </a:xfrm>
          <a:prstGeom prst="rect">
            <a:avLst/>
          </a:prstGeom>
        </p:spPr>
        <p:txBody>
          <a:bodyPr vert="horz" lIns="93177" tIns="46589" rIns="93177" bIns="46589" rtlCol="0"/>
          <a:lstStyle>
            <a:lvl1pPr algn="r">
              <a:defRPr sz="1200"/>
            </a:lvl1pPr>
          </a:lstStyle>
          <a:p>
            <a:fld id="{82541AEF-3112-6549-914A-E0D9B60F40EA}" type="datetimeFigureOut">
              <a:rPr lang="en-US" sz="1000">
                <a:latin typeface="Open Sans Light"/>
                <a:cs typeface="Open Sans Light"/>
              </a:rPr>
              <a:t>7/9/2024</a:t>
            </a:fld>
            <a:endParaRPr lang="en-US" sz="1000" dirty="0">
              <a:latin typeface="Open Sans Light"/>
              <a:cs typeface="Open Sans Light"/>
            </a:endParaRPr>
          </a:p>
        </p:txBody>
      </p:sp>
      <p:sp>
        <p:nvSpPr>
          <p:cNvPr id="4" name="Footer Placeholder 3"/>
          <p:cNvSpPr>
            <a:spLocks noGrp="1"/>
          </p:cNvSpPr>
          <p:nvPr>
            <p:ph type="ftr" sz="quarter" idx="2"/>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sz="1000" dirty="0">
              <a:latin typeface="Open Sans Light"/>
              <a:cs typeface="Open Sans Light"/>
            </a:endParaRPr>
          </a:p>
        </p:txBody>
      </p:sp>
      <p:sp>
        <p:nvSpPr>
          <p:cNvPr id="5" name="Slide Number Placeholder 4"/>
          <p:cNvSpPr>
            <a:spLocks noGrp="1"/>
          </p:cNvSpPr>
          <p:nvPr>
            <p:ph type="sldNum" sz="quarter" idx="3"/>
          </p:nvPr>
        </p:nvSpPr>
        <p:spPr>
          <a:xfrm>
            <a:off x="5266347" y="6658258"/>
            <a:ext cx="4028440" cy="350520"/>
          </a:xfrm>
          <a:prstGeom prst="rect">
            <a:avLst/>
          </a:prstGeom>
        </p:spPr>
        <p:txBody>
          <a:bodyPr vert="horz" lIns="93177" tIns="46589" rIns="93177" bIns="46589" rtlCol="0" anchor="b"/>
          <a:lstStyle>
            <a:lvl1pPr algn="r">
              <a:defRPr sz="1200"/>
            </a:lvl1pPr>
          </a:lstStyle>
          <a:p>
            <a:fld id="{BF293638-C25A-9844-8D5B-B0309EC5F961}" type="slidenum">
              <a:rPr lang="en-US" sz="1000">
                <a:latin typeface="Open Sans Light"/>
                <a:cs typeface="Open Sans Light"/>
              </a:rPr>
              <a:t>‹#›</a:t>
            </a:fld>
            <a:endParaRPr lang="en-US" sz="1000" dirty="0">
              <a:latin typeface="Open Sans Light"/>
              <a:cs typeface="Open Sans Light"/>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000">
                <a:latin typeface="Open Sans Light"/>
                <a:cs typeface="Open Sans Light"/>
              </a:defRPr>
            </a:lvl1pPr>
          </a:lstStyle>
          <a:p>
            <a:endParaRPr lang="en-US" dirty="0"/>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000">
                <a:latin typeface="Open Sans Light"/>
                <a:cs typeface="Open Sans Light"/>
              </a:defRPr>
            </a:lvl1pPr>
          </a:lstStyle>
          <a:p>
            <a:fld id="{EC2C7003-A6A9-A249-88AD-8CFDA7DED64B}" type="datetimeFigureOut">
              <a:rPr lang="en-US" smtClean="0"/>
              <a:pPr/>
              <a:t>7/9/2024</a:t>
            </a:fld>
            <a:endParaRPr lang="en-US" dirty="0"/>
          </a:p>
        </p:txBody>
      </p:sp>
      <p:sp>
        <p:nvSpPr>
          <p:cNvPr id="4" name="Slide Image Placeholder 3"/>
          <p:cNvSpPr>
            <a:spLocks noGrp="1" noRot="1" noChangeAspect="1"/>
          </p:cNvSpPr>
          <p:nvPr>
            <p:ph type="sldImg" idx="2"/>
          </p:nvPr>
        </p:nvSpPr>
        <p:spPr>
          <a:xfrm>
            <a:off x="2312988" y="525463"/>
            <a:ext cx="4670425"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000">
                <a:latin typeface="Open Sans Light"/>
                <a:cs typeface="Open Sans Light"/>
              </a:defRPr>
            </a:lvl1pPr>
          </a:lstStyle>
          <a:p>
            <a:endParaRPr lang="en-US" dirty="0"/>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000">
                <a:latin typeface="Open Sans Light"/>
                <a:cs typeface="Open Sans Light"/>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Open Sans Light"/>
        <a:ea typeface="+mn-ea"/>
        <a:cs typeface="Open Sans Light"/>
      </a:defRPr>
    </a:lvl1pPr>
    <a:lvl2pPr marL="457200" algn="l" defTabSz="457200" rtl="0" eaLnBrk="1" latinLnBrk="0" hangingPunct="1">
      <a:defRPr sz="1200" kern="1200">
        <a:solidFill>
          <a:schemeClr val="tx1"/>
        </a:solidFill>
        <a:latin typeface="Open Sans Light"/>
        <a:ea typeface="+mn-ea"/>
        <a:cs typeface="Open Sans Light"/>
      </a:defRPr>
    </a:lvl2pPr>
    <a:lvl3pPr marL="914400" algn="l" defTabSz="457200" rtl="0" eaLnBrk="1" latinLnBrk="0" hangingPunct="1">
      <a:defRPr sz="1200" kern="1200">
        <a:solidFill>
          <a:schemeClr val="tx1"/>
        </a:solidFill>
        <a:latin typeface="Open Sans Light"/>
        <a:ea typeface="+mn-ea"/>
        <a:cs typeface="Open Sans Light"/>
      </a:defRPr>
    </a:lvl3pPr>
    <a:lvl4pPr marL="1371600" algn="l" defTabSz="457200" rtl="0" eaLnBrk="1" latinLnBrk="0" hangingPunct="1">
      <a:defRPr sz="1200" kern="1200">
        <a:solidFill>
          <a:schemeClr val="tx1"/>
        </a:solidFill>
        <a:latin typeface="Open Sans Light"/>
        <a:ea typeface="+mn-ea"/>
        <a:cs typeface="Open Sans Light"/>
      </a:defRPr>
    </a:lvl4pPr>
    <a:lvl5pPr marL="1828800" algn="l" defTabSz="457200" rtl="0" eaLnBrk="1" latinLnBrk="0" hangingPunct="1">
      <a:defRPr sz="1200" kern="1200">
        <a:solidFill>
          <a:schemeClr val="tx1"/>
        </a:solidFill>
        <a:latin typeface="Open Sans Light"/>
        <a:ea typeface="+mn-ea"/>
        <a:cs typeface="Open Sans Light"/>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0163757-1D20-ED4F-BE1E-2A4F3CD04102}" type="slidenum">
              <a:rPr lang="en-US" smtClean="0"/>
              <a:t>1</a:t>
            </a:fld>
            <a:endParaRPr lang="en-US"/>
          </a:p>
        </p:txBody>
      </p:sp>
      <p:sp>
        <p:nvSpPr>
          <p:cNvPr id="3" name="Notes Placeholder 2">
            <a:extLst>
              <a:ext uri="{FF2B5EF4-FFF2-40B4-BE49-F238E27FC236}">
                <a16:creationId xmlns:a16="http://schemas.microsoft.com/office/drawing/2014/main" id="{3C7E39AD-D3BE-B313-7FA2-566F6522BA8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highlight>
                  <a:srgbClr val="FFFF00"/>
                </a:highlight>
              </a:rPr>
              <a:t>Welcome and thank you for joining me today. In a moment, you’ll learn just how easy it is to file a supplemental health claim. In most cases, it takes less than two minutes. </a:t>
            </a:r>
            <a:r>
              <a:rPr lang="en-US" b="0" i="0" strike="noStrike" dirty="0">
                <a:highlight>
                  <a:srgbClr val="FFFF00"/>
                </a:highlight>
              </a:rPr>
              <a:t>Ready</a:t>
            </a:r>
            <a:r>
              <a:rPr lang="en-US" b="0" i="0" dirty="0">
                <a:highlight>
                  <a:srgbClr val="FFFF00"/>
                </a:highlight>
              </a:rPr>
              <a:t>? Let’s get started…</a:t>
            </a:r>
          </a:p>
          <a:p>
            <a:r>
              <a:rPr lang="en-US" dirty="0"/>
              <a:t> </a:t>
            </a:r>
          </a:p>
        </p:txBody>
      </p:sp>
    </p:spTree>
    <p:extLst>
      <p:ext uri="{BB962C8B-B14F-4D97-AF65-F5344CB8AC3E}">
        <p14:creationId xmlns:p14="http://schemas.microsoft.com/office/powerpoint/2010/main" val="94880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a:t>
            </a:r>
            <a:r>
              <a:rPr lang="en-US" b="1" dirty="0"/>
              <a:t>not</a:t>
            </a:r>
            <a:r>
              <a:rPr lang="en-US" dirty="0"/>
              <a:t> an Aetna </a:t>
            </a:r>
            <a:r>
              <a:rPr lang="en-US" b="1" dirty="0"/>
              <a:t>Medical</a:t>
            </a:r>
            <a:r>
              <a:rPr lang="en-US" dirty="0"/>
              <a:t> member, you’ll be prompted to upload medical documents supporting the claim. </a:t>
            </a:r>
          </a:p>
          <a:p>
            <a:r>
              <a:rPr lang="en-US" dirty="0"/>
              <a:t>Accepted documents include an itemized bill, medical reports, or Uniform Medical Billing form 2004 (UBO4). </a:t>
            </a:r>
          </a:p>
          <a:p>
            <a:endParaRPr lang="en-US" dirty="0"/>
          </a:p>
          <a:p>
            <a:r>
              <a:rPr lang="en-US" dirty="0"/>
              <a:t>Please note, an EOB does not have medical codes, so does not provide enough information for us to complete your claim.</a:t>
            </a:r>
          </a:p>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10</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420278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If, for some reason, you cannot upload your supporting </a:t>
            </a:r>
            <a:r>
              <a:rPr lang="en-US" b="0" i="0" strike="noStrike" dirty="0"/>
              <a:t>documents due to file size or poor internet </a:t>
            </a:r>
            <a:r>
              <a:rPr lang="en-US" b="0" i="0" dirty="0"/>
              <a:t>connectivity </a:t>
            </a:r>
            <a:r>
              <a:rPr lang="en-US" b="0" dirty="0"/>
              <a:t>— send them to us. Here’s our address and fax number. Simply pause the video to take a picture or screen shot for easy reference.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11</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160453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rgbClr val="FFFFFF"/>
                </a:solidFill>
                <a:latin typeface="CVS Health Sans Light" panose="020B0404020202020204" pitchFamily="34" charset="0"/>
                <a:cs typeface="Open Sans Light"/>
              </a:rPr>
              <a:t>Next, review and edit your claim to make sure all your information is correct. </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12</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233780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Finally, you can sign up for direct deposit, or we’ll mail you a check once your claim is approved. When you’re ready, click submit.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It’s that fast and easy. If we have questions or need additional information, we’ll contact you.</a:t>
            </a:r>
          </a:p>
          <a:p>
            <a:endParaRPr lang="en-US" strike="sngStrik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13</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334484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strike="noStrike" dirty="0"/>
              <a:t>You can always </a:t>
            </a:r>
            <a:r>
              <a:rPr lang="en-US" b="0" dirty="0"/>
              <a:t>call us with your questions </a:t>
            </a:r>
            <a:r>
              <a:rPr lang="en-US" b="0" strike="noStrike" dirty="0"/>
              <a:t>or</a:t>
            </a:r>
            <a:r>
              <a:rPr lang="en-US" b="0" dirty="0"/>
              <a:t> if you need help filing your claim. Our toll-free number is listed here. We’re available Monday through Friday, 8 AM to 6 PM in all time zones.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We’re here to help!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000" b="0" i="0" u="none" strike="noStrike" kern="1200" cap="none" spc="0" normalizeH="0" baseline="0" noProof="0" smtClean="0">
                <a:ln>
                  <a:noFill/>
                </a:ln>
                <a:solidFill>
                  <a:prstClr val="black"/>
                </a:solidFill>
                <a:effectLst/>
                <a:uLnTx/>
                <a:uFillTx/>
                <a:latin typeface="Open Sans Light"/>
                <a:ea typeface="+mn-ea"/>
                <a:cs typeface="Open Sans Light"/>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Open Sans Light"/>
              <a:ea typeface="+mn-ea"/>
              <a:cs typeface="Open Sans Light"/>
            </a:endParaRPr>
          </a:p>
        </p:txBody>
      </p:sp>
    </p:spTree>
    <p:extLst>
      <p:ext uri="{BB962C8B-B14F-4D97-AF65-F5344CB8AC3E}">
        <p14:creationId xmlns:p14="http://schemas.microsoft.com/office/powerpoint/2010/main" val="276364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15</a:t>
            </a:fld>
            <a:endParaRPr lang="en-US" dirty="0"/>
          </a:p>
        </p:txBody>
      </p:sp>
    </p:spTree>
    <p:extLst>
      <p:ext uri="{BB962C8B-B14F-4D97-AF65-F5344CB8AC3E}">
        <p14:creationId xmlns:p14="http://schemas.microsoft.com/office/powerpoint/2010/main" val="3936972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16</a:t>
            </a:fld>
            <a:endParaRPr lang="en-US" dirty="0"/>
          </a:p>
        </p:txBody>
      </p:sp>
    </p:spTree>
    <p:extLst>
      <p:ext uri="{BB962C8B-B14F-4D97-AF65-F5344CB8AC3E}">
        <p14:creationId xmlns:p14="http://schemas.microsoft.com/office/powerpoint/2010/main" val="355108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a:xfrm>
            <a:off x="717046" y="4415791"/>
            <a:ext cx="5761973" cy="4183380"/>
          </a:xfrm>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3F3F3F"/>
                </a:solidFill>
                <a:effectLst/>
                <a:uLnTx/>
                <a:uFillTx/>
                <a:latin typeface="CVS Health Sans"/>
                <a:ea typeface="Open Sans" panose="020B0606030504020204" pitchFamily="34" charset="0"/>
                <a:cs typeface="Open Sans" panose="020B0606030504020204" pitchFamily="34" charset="0"/>
              </a:rPr>
              <a:t>To file a claim, download the My Aetna Supplemental app. Or visit </a:t>
            </a:r>
            <a:r>
              <a:rPr kumimoji="0" lang="en-US" altLang="en-US" sz="1200" b="0" i="0" u="sng" strike="noStrike" kern="1200" cap="none" spc="0" normalizeH="0" baseline="0" noProof="0" dirty="0">
                <a:ln>
                  <a:noFill/>
                </a:ln>
                <a:solidFill>
                  <a:srgbClr val="3F3F3F"/>
                </a:solidFill>
                <a:effectLst/>
                <a:uLnTx/>
                <a:uFillTx/>
                <a:latin typeface="CVS Health Sans"/>
                <a:ea typeface="Open Sans" panose="020B0606030504020204" pitchFamily="34" charset="0"/>
                <a:cs typeface="Open Sans" panose="020B0606030504020204" pitchFamily="34" charset="0"/>
              </a:rPr>
              <a:t>MyAetnaSupplemental.com</a:t>
            </a:r>
            <a:r>
              <a:rPr kumimoji="0" lang="en-US" altLang="en-US" sz="1200" b="0" i="0" u="none" strike="noStrike" kern="1200" cap="none" spc="0" normalizeH="0" baseline="0" noProof="0" dirty="0">
                <a:ln>
                  <a:noFill/>
                </a:ln>
                <a:solidFill>
                  <a:srgbClr val="3F3F3F"/>
                </a:solidFill>
                <a:effectLst/>
                <a:uLnTx/>
                <a:uFillTx/>
                <a:latin typeface="CVS Health Sans"/>
                <a:ea typeface="Open Sans" panose="020B0606030504020204" pitchFamily="34" charset="0"/>
                <a:cs typeface="Open Sans" panose="020B0606030504020204" pitchFamily="34" charset="0"/>
              </a:rPr>
              <a:t>. You can also scan the QR code. If you’re a first-time user, you’ll need to register on our member portal.</a:t>
            </a:r>
            <a:endParaRPr lang="en-US"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89AC3-4180-4AEC-BE5C-6012AE460B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Open Sans Light"/>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Open Sans Light"/>
            </a:endParaRPr>
          </a:p>
        </p:txBody>
      </p:sp>
    </p:spTree>
    <p:extLst>
      <p:ext uri="{BB962C8B-B14F-4D97-AF65-F5344CB8AC3E}">
        <p14:creationId xmlns:p14="http://schemas.microsoft.com/office/powerpoint/2010/main" val="22789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prstClr val="white"/>
                </a:solidFill>
                <a:latin typeface="CVS Health Sans Light" panose="020B0404020202020204" pitchFamily="34" charset="0"/>
                <a:cs typeface="Open Sans Light"/>
              </a:rPr>
              <a:t>Once you sign in, you’ll be on the My Dashboard landing page. To start your claim, simply click on the “Report New Claim” button. You will be guided through the process step-by-step. </a:t>
            </a:r>
            <a:endParaRPr lang="en-US" b="0" i="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3</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89853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prstClr val="white"/>
                </a:solidFill>
                <a:latin typeface="CVS Health Sans Light" panose="020B0404020202020204" pitchFamily="34" charset="0"/>
                <a:cs typeface="Open Sans Light"/>
              </a:rPr>
              <a:t>Next, click the button next to the name of the person for whom you are filing a claim, then click “Save and Continue” at the bottom of the screen. </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4</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390839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prstClr val="white"/>
                </a:solidFill>
                <a:latin typeface="CVS Health Sans Light" panose="020B0404020202020204" pitchFamily="34" charset="0"/>
                <a:cs typeface="Open Sans Light"/>
              </a:rPr>
              <a:t>If you have Aetna </a:t>
            </a:r>
            <a:r>
              <a:rPr lang="en-US" sz="1200" b="0" i="0" dirty="0">
                <a:solidFill>
                  <a:prstClr val="white"/>
                </a:solidFill>
                <a:highlight>
                  <a:srgbClr val="FFFF00"/>
                </a:highlight>
                <a:latin typeface="CVS Health Sans Light" panose="020B0404020202020204" pitchFamily="34" charset="0"/>
                <a:cs typeface="Open Sans Light"/>
              </a:rPr>
              <a:t>medical insurance </a:t>
            </a:r>
            <a:r>
              <a:rPr lang="en-US" sz="1200" b="0" i="0" dirty="0">
                <a:solidFill>
                  <a:srgbClr val="FF0000"/>
                </a:solidFill>
                <a:highlight>
                  <a:srgbClr val="FFFF00"/>
                </a:highlight>
                <a:latin typeface="CVS Health Sans Light" panose="020B0404020202020204" pitchFamily="34" charset="0"/>
                <a:cs typeface="Open Sans Light"/>
              </a:rPr>
              <a:t>through your employer</a:t>
            </a:r>
            <a:r>
              <a:rPr lang="en-US" sz="1200" b="0" i="0" dirty="0">
                <a:solidFill>
                  <a:prstClr val="white"/>
                </a:solidFill>
                <a:highlight>
                  <a:srgbClr val="FFFF00"/>
                </a:highlight>
                <a:latin typeface="CVS Health Sans Light" panose="020B0404020202020204" pitchFamily="34" charset="0"/>
                <a:cs typeface="Open Sans Light"/>
              </a:rPr>
              <a:t>, </a:t>
            </a:r>
            <a:r>
              <a:rPr lang="en-US" sz="1200" b="0" i="0" dirty="0">
                <a:solidFill>
                  <a:prstClr val="white"/>
                </a:solidFill>
                <a:latin typeface="CVS Health Sans Light" panose="020B0404020202020204" pitchFamily="34" charset="0"/>
                <a:cs typeface="Open Sans Light"/>
              </a:rPr>
              <a:t>click yes. Typically, no more documentation is needed. We can match your claim right to your medical records. </a:t>
            </a:r>
            <a:r>
              <a:rPr lang="en-US" b="0" i="0" dirty="0"/>
              <a:t>However, if you have non-medical expenses, like lodging and transportation, you’ll be prompted later in the claims experience to upload a picture or PDF of those expenses.</a:t>
            </a:r>
            <a:endParaRPr lang="en-US" sz="1200" b="0" i="0" dirty="0">
              <a:solidFill>
                <a:prstClr val="white"/>
              </a:solidFill>
              <a:latin typeface="CVS Health Sans Light" panose="020B0404020202020204" pitchFamily="34" charset="0"/>
              <a:cs typeface="Open Sans Ligh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5</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314448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If you don’t have </a:t>
            </a:r>
            <a:r>
              <a:rPr lang="en-US" sz="1200" b="0" i="0" dirty="0">
                <a:solidFill>
                  <a:prstClr val="white"/>
                </a:solidFill>
                <a:latin typeface="CVS Health Sans Light" panose="020B0404020202020204" pitchFamily="34" charset="0"/>
                <a:cs typeface="Open Sans Light"/>
              </a:rPr>
              <a:t>Aetna Medical, click “no.” You’ll be asked to send us an </a:t>
            </a:r>
            <a:r>
              <a:rPr lang="en-US" b="0" i="0" dirty="0"/>
              <a:t>itemized bill or medical reports</a:t>
            </a:r>
            <a:r>
              <a:rPr lang="en-US" b="0" i="0" u="none" strike="noStrike" dirty="0"/>
              <a:t>. Click the word “documentation” to see examples of accepted supporting documents,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dirty="0">
              <a:solidFill>
                <a:prstClr val="white"/>
              </a:solidFill>
              <a:latin typeface="CVS Health Sans Light" panose="020B0404020202020204" pitchFamily="34" charset="0"/>
              <a:cs typeface="Open Sans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dirty="0">
                <a:solidFill>
                  <a:prstClr val="white"/>
                </a:solidFill>
                <a:latin typeface="CVS Health Sans Light" panose="020B0404020202020204" pitchFamily="34" charset="0"/>
                <a:cs typeface="Open Sans Light"/>
              </a:rPr>
              <a:t>If you need a few minutes to gather your paperwork, you can click “complete later.”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When you are ready to resume the process, just click on the “My Alerts” button at the top of the Dashboard page. </a:t>
            </a:r>
            <a:r>
              <a:rPr lang="en-US" sz="1200" b="0" i="0" u="none" strike="noStrike" dirty="0">
                <a:solidFill>
                  <a:prstClr val="white"/>
                </a:solidFill>
                <a:latin typeface="CVS Health Sans Light" panose="020B0404020202020204" pitchFamily="34" charset="0"/>
                <a:cs typeface="Open Sans Light"/>
              </a:rPr>
              <a:t>Then continue right where you left off. </a:t>
            </a:r>
            <a:r>
              <a:rPr lang="en-US" sz="1200" b="0" i="0" dirty="0">
                <a:solidFill>
                  <a:prstClr val="white"/>
                </a:solidFill>
                <a:latin typeface="CVS Health Sans Light" panose="020B0404020202020204" pitchFamily="34" charset="0"/>
                <a:cs typeface="Open Sans Light"/>
              </a:rPr>
              <a:t> </a:t>
            </a:r>
            <a:endParaRPr lang="en-US" b="0" i="0" strike="sngStrik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6</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352142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you’ll choose the plan for which you are filing the claim. Only the plans you’re enrolled in will appear.</a:t>
            </a:r>
            <a:endParaRPr lang="en-US" strike="sngStrik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7</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276889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you’ll be asked to complete a few questions about </a:t>
            </a:r>
            <a:r>
              <a:rPr lang="en-US" strike="noStrike" dirty="0"/>
              <a:t>your medical event</a:t>
            </a:r>
            <a:r>
              <a:rPr lang="en-US" dirty="0"/>
              <a:t>. Each plan-type will require specific information.</a:t>
            </a:r>
            <a:endParaRPr lang="en-US" strike="sngStrik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8</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156410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You’re almost finished</a:t>
            </a:r>
            <a:r>
              <a:rPr lang="en-US" b="0" i="0" dirty="0"/>
              <a:t>! If you are an Aetna </a:t>
            </a:r>
            <a:r>
              <a:rPr lang="en-US" b="1" i="0" dirty="0"/>
              <a:t>Medical</a:t>
            </a:r>
            <a:r>
              <a:rPr lang="en-US" b="0" i="0" dirty="0"/>
              <a:t> member and incurred non-medical expenses </a:t>
            </a:r>
            <a:r>
              <a:rPr lang="en-US" b="0" i="0" strike="noStrike" dirty="0"/>
              <a:t>for transportation and lodging, or if </a:t>
            </a:r>
            <a:r>
              <a:rPr lang="en-US" b="0" i="0" dirty="0"/>
              <a:t>supporting medical reports</a:t>
            </a:r>
            <a:r>
              <a:rPr lang="en-US" sz="1200" b="0" i="0" dirty="0">
                <a:solidFill>
                  <a:schemeClr val="bg1"/>
                </a:solidFill>
              </a:rPr>
              <a:t> would be helpful, y</a:t>
            </a:r>
            <a:r>
              <a:rPr lang="en-US" b="0" dirty="0">
                <a:solidFill>
                  <a:srgbClr val="FF0000"/>
                </a:solidFill>
              </a:rPr>
              <a:t>ou can upload that information now. </a:t>
            </a:r>
            <a:endParaRPr lang="en-US" b="0" dirty="0"/>
          </a:p>
          <a:p>
            <a:endParaRPr lang="en-US" b="0" dirty="0"/>
          </a:p>
          <a:p>
            <a:r>
              <a:rPr lang="en-US" b="0" dirty="0"/>
              <a:t>And if you wish to start another claim before completing your current claim, you can do so from here.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 typeface="Arial"/>
              <a:buNone/>
              <a:tabLst/>
              <a:defRPr/>
            </a:pPr>
            <a:fld id="{50AD15A5-6128-B84F-818D-8AA5BDD9AF9D}" type="slidenum">
              <a:rPr kumimoji="0" lang="en-US" sz="1000" b="0" i="0" u="none" strike="noStrike" kern="1200" cap="none" spc="0" normalizeH="0" baseline="0" noProof="0" smtClean="0">
                <a:ln>
                  <a:noFill/>
                </a:ln>
                <a:solidFill>
                  <a:srgbClr val="3F3F3F"/>
                </a:solidFill>
                <a:effectLst/>
                <a:uLnTx/>
                <a:uFillTx/>
                <a:latin typeface="CVS Health Sans"/>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 typeface="Arial"/>
                <a:buNone/>
                <a:tabLst/>
                <a:defRPr/>
              </a:pPr>
              <a:t>9</a:t>
            </a:fld>
            <a:endParaRPr kumimoji="0" lang="en-US" sz="1000" b="0" i="0" u="none" strike="noStrike" kern="1200" cap="none" spc="0" normalizeH="0" baseline="0" noProof="0" dirty="0">
              <a:ln>
                <a:noFill/>
              </a:ln>
              <a:solidFill>
                <a:srgbClr val="3F3F3F"/>
              </a:solidFill>
              <a:effectLst/>
              <a:uLnTx/>
              <a:uFillTx/>
              <a:latin typeface="CVS Health Sans"/>
              <a:ea typeface="+mn-ea"/>
              <a:cs typeface="Arial" panose="020B0604020202020204" pitchFamily="34" charset="0"/>
            </a:endParaRPr>
          </a:p>
        </p:txBody>
      </p:sp>
    </p:spTree>
    <p:extLst>
      <p:ext uri="{BB962C8B-B14F-4D97-AF65-F5344CB8AC3E}">
        <p14:creationId xmlns:p14="http://schemas.microsoft.com/office/powerpoint/2010/main" val="147765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customXml" Target="../../customXml/item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5"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1" name="Title 1"/>
          <p:cNvSpPr>
            <a:spLocks noGrp="1"/>
          </p:cNvSpPr>
          <p:nvPr>
            <p:ph type="ctrTitle" hasCustomPrompt="1"/>
          </p:nvPr>
        </p:nvSpPr>
        <p:spPr>
          <a:xfrm>
            <a:off x="813752" y="4356947"/>
            <a:ext cx="10561320" cy="795528"/>
          </a:xfrm>
        </p:spPr>
        <p:txBody>
          <a:bodyPr rIns="0" anchor="b" anchorCtr="0"/>
          <a:lstStyle>
            <a:lvl1pPr algn="ctr">
              <a:lnSpc>
                <a:spcPct val="90000"/>
              </a:lnSpc>
              <a:defRPr sz="4000">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813752" y="5265518"/>
            <a:ext cx="10561320"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347295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shots-templat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tx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632D607-F9EE-6641-812A-9E9A888F0790}"/>
              </a:ext>
            </a:extLst>
          </p:cNvPr>
          <p:cNvSpPr>
            <a:spLocks noGrp="1"/>
          </p:cNvSpPr>
          <p:nvPr>
            <p:ph type="pic" sz="quarter" idx="10"/>
          </p:nvPr>
        </p:nvSpPr>
        <p:spPr>
          <a:xfrm>
            <a:off x="1175764" y="1769363"/>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5" name="Picture Placeholder 2">
            <a:extLst>
              <a:ext uri="{FF2B5EF4-FFF2-40B4-BE49-F238E27FC236}">
                <a16:creationId xmlns:a16="http://schemas.microsoft.com/office/drawing/2014/main" id="{FB3ADF6B-2F70-D744-9D86-A23F59FFDFD9}"/>
              </a:ext>
            </a:extLst>
          </p:cNvPr>
          <p:cNvSpPr>
            <a:spLocks noGrp="1"/>
          </p:cNvSpPr>
          <p:nvPr>
            <p:ph type="pic" sz="quarter" idx="11"/>
          </p:nvPr>
        </p:nvSpPr>
        <p:spPr>
          <a:xfrm>
            <a:off x="4476245" y="1769363"/>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6" name="Picture Placeholder 2">
            <a:extLst>
              <a:ext uri="{FF2B5EF4-FFF2-40B4-BE49-F238E27FC236}">
                <a16:creationId xmlns:a16="http://schemas.microsoft.com/office/drawing/2014/main" id="{18A4E831-905D-F14C-895F-A59CCE84F764}"/>
              </a:ext>
            </a:extLst>
          </p:cNvPr>
          <p:cNvSpPr>
            <a:spLocks noGrp="1"/>
          </p:cNvSpPr>
          <p:nvPr>
            <p:ph type="pic" sz="quarter" idx="12"/>
          </p:nvPr>
        </p:nvSpPr>
        <p:spPr>
          <a:xfrm>
            <a:off x="7776726" y="1769363"/>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7" name="Picture Placeholder 2">
            <a:extLst>
              <a:ext uri="{FF2B5EF4-FFF2-40B4-BE49-F238E27FC236}">
                <a16:creationId xmlns:a16="http://schemas.microsoft.com/office/drawing/2014/main" id="{F4088C3B-6A04-1D44-9D93-FE9506635B39}"/>
              </a:ext>
            </a:extLst>
          </p:cNvPr>
          <p:cNvSpPr>
            <a:spLocks noGrp="1"/>
          </p:cNvSpPr>
          <p:nvPr>
            <p:ph type="pic" sz="quarter" idx="13"/>
          </p:nvPr>
        </p:nvSpPr>
        <p:spPr>
          <a:xfrm>
            <a:off x="2826004" y="4073176"/>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8" name="Picture Placeholder 2">
            <a:extLst>
              <a:ext uri="{FF2B5EF4-FFF2-40B4-BE49-F238E27FC236}">
                <a16:creationId xmlns:a16="http://schemas.microsoft.com/office/drawing/2014/main" id="{8666CDF6-85DD-2B4F-B4F1-CEFE6B82AC4E}"/>
              </a:ext>
            </a:extLst>
          </p:cNvPr>
          <p:cNvSpPr>
            <a:spLocks noGrp="1"/>
          </p:cNvSpPr>
          <p:nvPr>
            <p:ph type="pic" sz="quarter" idx="14"/>
          </p:nvPr>
        </p:nvSpPr>
        <p:spPr>
          <a:xfrm>
            <a:off x="6126485" y="4073176"/>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9" name="Picture Placeholder 2">
            <a:extLst>
              <a:ext uri="{FF2B5EF4-FFF2-40B4-BE49-F238E27FC236}">
                <a16:creationId xmlns:a16="http://schemas.microsoft.com/office/drawing/2014/main" id="{560E1DF1-458A-E548-90EA-FB17450FB21C}"/>
              </a:ext>
            </a:extLst>
          </p:cNvPr>
          <p:cNvSpPr>
            <a:spLocks noGrp="1"/>
          </p:cNvSpPr>
          <p:nvPr>
            <p:ph type="pic" sz="quarter" idx="15"/>
          </p:nvPr>
        </p:nvSpPr>
        <p:spPr>
          <a:xfrm>
            <a:off x="9426966" y="4073176"/>
            <a:ext cx="1447423" cy="1497012"/>
          </a:xfrm>
          <a:prstGeom prst="rect">
            <a:avLst/>
          </a:prstGeom>
          <a:solidFill>
            <a:schemeClr val="accent5">
              <a:lumMod val="20000"/>
              <a:lumOff val="80000"/>
            </a:schemeClr>
          </a:solidFill>
        </p:spPr>
        <p:txBody>
          <a:bodyPr/>
          <a:lstStyle>
            <a:lvl1pPr>
              <a:defRPr sz="1400"/>
            </a:lvl1pPr>
          </a:lstStyle>
          <a:p>
            <a:endParaRPr lang="en-US" dirty="0"/>
          </a:p>
        </p:txBody>
      </p:sp>
      <p:cxnSp>
        <p:nvCxnSpPr>
          <p:cNvPr id="10" name="Straight Connector 9">
            <a:extLst>
              <a:ext uri="{FF2B5EF4-FFF2-40B4-BE49-F238E27FC236}">
                <a16:creationId xmlns:a16="http://schemas.microsoft.com/office/drawing/2014/main" id="{D0935372-4763-D147-A29A-98C0EF0150BC}"/>
              </a:ext>
            </a:extLst>
          </p:cNvPr>
          <p:cNvCxnSpPr/>
          <p:nvPr userDrawn="1"/>
        </p:nvCxnSpPr>
        <p:spPr>
          <a:xfrm>
            <a:off x="1175764" y="3307650"/>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D97327-69FD-7F40-BEEF-5D3DF8410A2F}"/>
              </a:ext>
            </a:extLst>
          </p:cNvPr>
          <p:cNvCxnSpPr/>
          <p:nvPr userDrawn="1"/>
        </p:nvCxnSpPr>
        <p:spPr>
          <a:xfrm>
            <a:off x="4476245" y="3307650"/>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FD56C0-082E-5341-9CE3-F788BD88B66C}"/>
              </a:ext>
            </a:extLst>
          </p:cNvPr>
          <p:cNvCxnSpPr/>
          <p:nvPr userDrawn="1"/>
        </p:nvCxnSpPr>
        <p:spPr>
          <a:xfrm>
            <a:off x="7776726" y="3307650"/>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C03051-1FA2-AC49-A16C-7D8FFAF9B8B9}"/>
              </a:ext>
            </a:extLst>
          </p:cNvPr>
          <p:cNvCxnSpPr/>
          <p:nvPr userDrawn="1"/>
        </p:nvCxnSpPr>
        <p:spPr>
          <a:xfrm>
            <a:off x="9426966" y="5614475"/>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5CD0DC-8CF2-814B-94CF-228238FE372D}"/>
              </a:ext>
            </a:extLst>
          </p:cNvPr>
          <p:cNvCxnSpPr/>
          <p:nvPr userDrawn="1"/>
        </p:nvCxnSpPr>
        <p:spPr>
          <a:xfrm>
            <a:off x="6126485" y="5614475"/>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A54D69-0120-D848-A359-7B8E40DC6612}"/>
              </a:ext>
            </a:extLst>
          </p:cNvPr>
          <p:cNvCxnSpPr/>
          <p:nvPr userDrawn="1"/>
        </p:nvCxnSpPr>
        <p:spPr>
          <a:xfrm>
            <a:off x="2826004" y="5614475"/>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5850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720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o Logo Blank">
    <p:spTree>
      <p:nvGrpSpPr>
        <p:cNvPr id="1" name=""/>
        <p:cNvGrpSpPr/>
        <p:nvPr/>
      </p:nvGrpSpPr>
      <p:grpSpPr>
        <a:xfrm>
          <a:off x="0" y="0"/>
          <a:ext cx="0" cy="0"/>
          <a:chOff x="0" y="0"/>
          <a:chExt cx="0" cy="0"/>
        </a:xfrm>
      </p:grpSpPr>
      <p:sp>
        <p:nvSpPr>
          <p:cNvPr id="2" name="Rectangle 1"/>
          <p:cNvSpPr/>
          <p:nvPr userDrawn="1"/>
        </p:nvSpPr>
        <p:spPr>
          <a:xfrm>
            <a:off x="5208998"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1700950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o Logo Quote A">
    <p:spTree>
      <p:nvGrpSpPr>
        <p:cNvPr id="1" name=""/>
        <p:cNvGrpSpPr/>
        <p:nvPr/>
      </p:nvGrpSpPr>
      <p:grpSpPr>
        <a:xfrm>
          <a:off x="0" y="0"/>
          <a:ext cx="0" cy="0"/>
          <a:chOff x="0" y="0"/>
          <a:chExt cx="0" cy="0"/>
        </a:xfrm>
      </p:grpSpPr>
      <p:sp>
        <p:nvSpPr>
          <p:cNvPr id="6" name="Rectangle 5"/>
          <p:cNvSpPr/>
          <p:nvPr userDrawn="1"/>
        </p:nvSpPr>
        <p:spPr>
          <a:xfrm>
            <a:off x="4794235"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
        <p:nvSpPr>
          <p:cNvPr id="3" name="Picture Placeholder 2"/>
          <p:cNvSpPr>
            <a:spLocks noGrp="1"/>
          </p:cNvSpPr>
          <p:nvPr>
            <p:ph type="pic" sz="quarter" idx="13"/>
          </p:nvPr>
        </p:nvSpPr>
        <p:spPr>
          <a:xfrm>
            <a:off x="4266089" y="0"/>
            <a:ext cx="7922736" cy="6858000"/>
          </a:xfrm>
          <a:solidFill>
            <a:schemeClr val="bg2"/>
          </a:solidFill>
        </p:spPr>
        <p:txBody>
          <a:bodyPr/>
          <a:lstStyle/>
          <a:p>
            <a:r>
              <a:rPr lang="en-US"/>
              <a:t>Click icon to add picture</a:t>
            </a:r>
          </a:p>
        </p:txBody>
      </p:sp>
      <p:sp>
        <p:nvSpPr>
          <p:cNvPr id="5" name="Text Placeholder 4"/>
          <p:cNvSpPr>
            <a:spLocks noGrp="1"/>
          </p:cNvSpPr>
          <p:nvPr>
            <p:ph type="body" sz="quarter" idx="12" hasCustomPrompt="1"/>
          </p:nvPr>
        </p:nvSpPr>
        <p:spPr>
          <a:xfrm>
            <a:off x="447677" y="455614"/>
            <a:ext cx="3192342" cy="5932487"/>
          </a:xfrm>
        </p:spPr>
        <p:txBody>
          <a:bodyPr anchor="ctr"/>
          <a:lstStyle>
            <a:lvl1pPr algn="ctr">
              <a:lnSpc>
                <a:spcPct val="100000"/>
              </a:lnSpc>
              <a:defRPr sz="2000" b="0">
                <a:solidFill>
                  <a:schemeClr val="accent2"/>
                </a:solidFill>
                <a:latin typeface="CVS Health Sans Light" panose="020B0404020202020204" pitchFamily="34" charset="0"/>
                <a:cs typeface="CVS Health Sans Light" panose="020B0404020202020204" pitchFamily="34" charset="0"/>
              </a:defRPr>
            </a:lvl1pPr>
            <a:lvl2pPr marL="0" indent="0" algn="ctr">
              <a:lnSpc>
                <a:spcPts val="3001"/>
              </a:lnSpc>
              <a:spcBef>
                <a:spcPts val="0"/>
              </a:spcBef>
              <a:buFontTx/>
              <a:buNone/>
              <a:defRPr sz="2000">
                <a:solidFill>
                  <a:schemeClr val="accent2"/>
                </a:solidFill>
                <a:latin typeface="CVS Health Sans Light" panose="020B0404020202020204" pitchFamily="34" charset="0"/>
              </a:defRPr>
            </a:lvl2pPr>
            <a:lvl3pPr marL="5955" indent="0" algn="ctr">
              <a:lnSpc>
                <a:spcPts val="300"/>
              </a:lnSpc>
              <a:spcBef>
                <a:spcPts val="450"/>
              </a:spcBef>
              <a:buNone/>
              <a:tabLst>
                <a:tab pos="901544" algn="l"/>
              </a:tabLst>
              <a:defRPr sz="1050">
                <a:solidFill>
                  <a:schemeClr val="accent2"/>
                </a:solidFill>
                <a:latin typeface="CVS Health Sans Light" panose="020B0404020202020204" pitchFamily="34" charset="0"/>
              </a:defRPr>
            </a:lvl3pPr>
            <a:lvl4pPr marL="5955" indent="0" algn="ctr">
              <a:lnSpc>
                <a:spcPct val="100000"/>
              </a:lnSpc>
              <a:spcBef>
                <a:spcPts val="225"/>
              </a:spcBef>
              <a:buNone/>
              <a:tabLst>
                <a:tab pos="901544" algn="l"/>
              </a:tabLst>
              <a:defRPr sz="1050">
                <a:solidFill>
                  <a:schemeClr val="accent2"/>
                </a:solidFill>
                <a:latin typeface="CVS Health Sans Light" panose="020B0404020202020204" pitchFamily="34" charset="0"/>
              </a:defRPr>
            </a:lvl4pPr>
          </a:lstStyle>
          <a:p>
            <a:pPr lvl="0"/>
            <a:r>
              <a:rPr lang="en-US" dirty="0"/>
              <a:t>Quote text</a:t>
            </a:r>
          </a:p>
          <a:p>
            <a:pPr lvl="1"/>
            <a:r>
              <a:rPr lang="en-US" dirty="0"/>
              <a:t>—</a:t>
            </a:r>
          </a:p>
          <a:p>
            <a:pPr lvl="2"/>
            <a:br>
              <a:rPr lang="en-US" dirty="0"/>
            </a:br>
            <a:br>
              <a:rPr lang="en-US" dirty="0"/>
            </a:br>
            <a:br>
              <a:rPr lang="en-US" dirty="0"/>
            </a:br>
            <a:br>
              <a:rPr lang="en-US" dirty="0"/>
            </a:br>
            <a:r>
              <a:rPr lang="en-US" dirty="0"/>
              <a:t>Attribution first line</a:t>
            </a:r>
          </a:p>
          <a:p>
            <a:pPr lvl="3"/>
            <a:r>
              <a:rPr lang="en-US" dirty="0"/>
              <a:t>Attribution continued</a:t>
            </a:r>
          </a:p>
        </p:txBody>
      </p:sp>
      <p:sp>
        <p:nvSpPr>
          <p:cNvPr id="4"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Tree>
    <p:extLst>
      <p:ext uri="{BB962C8B-B14F-4D97-AF65-F5344CB8AC3E}">
        <p14:creationId xmlns:p14="http://schemas.microsoft.com/office/powerpoint/2010/main" val="1835810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o Logo Quote B">
    <p:bg>
      <p:bgPr>
        <a:solidFill>
          <a:schemeClr val="accent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266089" y="0"/>
            <a:ext cx="7922736" cy="6858000"/>
          </a:xfrm>
          <a:solidFill>
            <a:schemeClr val="bg2"/>
          </a:solidFill>
        </p:spPr>
        <p:txBody>
          <a:bodyPr/>
          <a:lstStyle/>
          <a:p>
            <a:r>
              <a:rPr lang="en-US"/>
              <a:t>Click icon to add picture</a:t>
            </a:r>
          </a:p>
        </p:txBody>
      </p:sp>
      <p:sp>
        <p:nvSpPr>
          <p:cNvPr id="14" name="Text Placeholder 13"/>
          <p:cNvSpPr>
            <a:spLocks noGrp="1"/>
          </p:cNvSpPr>
          <p:nvPr>
            <p:ph type="body" sz="quarter" idx="14" hasCustomPrompt="1"/>
          </p:nvPr>
        </p:nvSpPr>
        <p:spPr>
          <a:xfrm>
            <a:off x="447676" y="455613"/>
            <a:ext cx="3200400" cy="5932487"/>
          </a:xfrm>
        </p:spPr>
        <p:txBody>
          <a:bodyPr anchor="ctr" anchorCtr="1"/>
          <a:lstStyle>
            <a:lvl1pPr marL="5955" indent="-5955" algn="ctr">
              <a:spcBef>
                <a:spcPts val="0"/>
              </a:spcBef>
              <a:spcAft>
                <a:spcPts val="0"/>
              </a:spcAft>
              <a:tabLst/>
              <a:defRPr sz="2000" b="0">
                <a:solidFill>
                  <a:schemeClr val="bg1"/>
                </a:solidFill>
                <a:latin typeface="CVS Health Sans Light" panose="020B0404020202020204" pitchFamily="34" charset="0"/>
                <a:ea typeface="CVS Health Sans Light" panose="020B0404020202020204" pitchFamily="34" charset="0"/>
                <a:cs typeface="CVS Health Sans Light" panose="020B0404020202020204" pitchFamily="34" charset="0"/>
              </a:defRPr>
            </a:lvl1pPr>
            <a:lvl2pPr marL="0" indent="0" algn="ctr">
              <a:lnSpc>
                <a:spcPts val="3001"/>
              </a:lnSpc>
              <a:spcBef>
                <a:spcPts val="0"/>
              </a:spcBef>
              <a:buFontTx/>
              <a:buNone/>
              <a:tabLst/>
              <a:defRPr sz="2000">
                <a:solidFill>
                  <a:schemeClr val="bg1"/>
                </a:solidFill>
                <a:latin typeface="CVS Health Sans Light" panose="020B0404020202020204" pitchFamily="34" charset="0"/>
              </a:defRPr>
            </a:lvl2pPr>
            <a:lvl3pPr marL="0" indent="0" algn="ctr">
              <a:lnSpc>
                <a:spcPts val="300"/>
              </a:lnSpc>
              <a:spcBef>
                <a:spcPts val="450"/>
              </a:spcBef>
              <a:buFontTx/>
              <a:buNone/>
              <a:tabLst/>
              <a:defRPr sz="1050">
                <a:solidFill>
                  <a:schemeClr val="bg1"/>
                </a:solidFill>
                <a:latin typeface="CVS Health Sans Light" panose="020B0404020202020204" pitchFamily="34" charset="0"/>
              </a:defRPr>
            </a:lvl3pPr>
            <a:lvl4pPr marL="0" indent="0" algn="ctr">
              <a:buFontTx/>
              <a:buNone/>
              <a:tabLst/>
              <a:defRPr sz="1050">
                <a:solidFill>
                  <a:schemeClr val="bg1"/>
                </a:solidFill>
                <a:latin typeface="CVS Health Sans Light" panose="020B0404020202020204" pitchFamily="34" charset="0"/>
              </a:defRPr>
            </a:lvl4pPr>
            <a:lvl5pPr marL="0" indent="0" algn="ctr">
              <a:buFontTx/>
              <a:buNone/>
              <a:tabLst/>
              <a:defRPr sz="1050">
                <a:solidFill>
                  <a:schemeClr val="bg1"/>
                </a:solidFill>
              </a:defRPr>
            </a:lvl5pPr>
          </a:lstStyle>
          <a:p>
            <a:pPr lvl="0"/>
            <a:r>
              <a:rPr lang="en-US" dirty="0"/>
              <a:t>Quote text</a:t>
            </a:r>
          </a:p>
          <a:p>
            <a:pPr lvl="1"/>
            <a:r>
              <a:rPr lang="en-US" dirty="0"/>
              <a:t>—</a:t>
            </a:r>
          </a:p>
          <a:p>
            <a:pPr lvl="2"/>
            <a:br>
              <a:rPr lang="en-US" dirty="0"/>
            </a:br>
            <a:br>
              <a:rPr lang="en-US" dirty="0"/>
            </a:br>
            <a:br>
              <a:rPr lang="en-US" dirty="0"/>
            </a:br>
            <a:r>
              <a:rPr lang="en-US" dirty="0"/>
              <a:t>Attribution first line</a:t>
            </a:r>
          </a:p>
          <a:p>
            <a:pPr lvl="3"/>
            <a:r>
              <a:rPr lang="en-US" dirty="0"/>
              <a:t>Attribution continued</a:t>
            </a:r>
          </a:p>
        </p:txBody>
      </p:sp>
      <p:sp>
        <p:nvSpPr>
          <p:cNvPr id="5" name="Rectangle 4"/>
          <p:cNvSpPr/>
          <p:nvPr userDrawn="1"/>
        </p:nvSpPr>
        <p:spPr>
          <a:xfrm>
            <a:off x="0" y="6388101"/>
            <a:ext cx="4035424" cy="4699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800" dirty="0">
                <a:solidFill>
                  <a:srgbClr val="FFFFFF"/>
                </a:solidFill>
              </a:rPr>
              <a:t>©201</a:t>
            </a:r>
            <a:r>
              <a:rPr lang="en-US" sz="800" dirty="0">
                <a:solidFill>
                  <a:srgbClr val="FFFFFF"/>
                </a:solidFill>
              </a:rPr>
              <a:t>8</a:t>
            </a:r>
            <a:r>
              <a:rPr lang="tr-TR" sz="800" dirty="0">
                <a:solidFill>
                  <a:srgbClr val="FFFFFF"/>
                </a:solidFill>
              </a:rPr>
              <a:t> Aetna Inc.</a:t>
            </a:r>
          </a:p>
        </p:txBody>
      </p:sp>
      <p:sp>
        <p:nvSpPr>
          <p:cNvPr id="8"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Tree>
    <p:extLst>
      <p:ext uri="{BB962C8B-B14F-4D97-AF65-F5344CB8AC3E}">
        <p14:creationId xmlns:p14="http://schemas.microsoft.com/office/powerpoint/2010/main" val="844810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6260355"/>
            <a:ext cx="12188824"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2819559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7675" y="455613"/>
            <a:ext cx="11295063" cy="5911850"/>
          </a:xfrm>
        </p:spPr>
        <p:txBody>
          <a:bodyPr anchor="ctr"/>
          <a:lstStyle>
            <a:lvl1pPr algn="ctr">
              <a:lnSpc>
                <a:spcPct val="80000"/>
              </a:lnSpc>
              <a:defRPr sz="7202" b="1">
                <a:solidFill>
                  <a:schemeClr val="bg1"/>
                </a:solidFill>
                <a:latin typeface="CVS Health Sans Light" panose="020B0404020202020204" pitchFamily="34" charset="0"/>
                <a:cs typeface="CVS Health Sans Light" panose="020B0404020202020204" pitchFamily="34" charset="0"/>
              </a:defRPr>
            </a:lvl1pPr>
          </a:lstStyle>
          <a:p>
            <a:r>
              <a:rPr lang="en-US" dirty="0"/>
              <a:t>Closing </a:t>
            </a:r>
            <a:br>
              <a:rPr lang="en-US" dirty="0"/>
            </a:br>
            <a:r>
              <a:rPr lang="en-US" dirty="0"/>
              <a:t>slide</a:t>
            </a:r>
          </a:p>
        </p:txBody>
      </p:sp>
    </p:spTree>
    <p:extLst>
      <p:ext uri="{BB962C8B-B14F-4D97-AF65-F5344CB8AC3E}">
        <p14:creationId xmlns:p14="http://schemas.microsoft.com/office/powerpoint/2010/main" val="950017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1586" y="0"/>
            <a:ext cx="12191999" cy="6858000"/>
          </a:xfrm>
          <a:solidFill>
            <a:schemeClr val="bg1">
              <a:lumMod val="75000"/>
            </a:schemeClr>
          </a:solidFill>
        </p:spPr>
        <p:txBody>
          <a:bodyPr rIns="457200"/>
          <a:lstStyle>
            <a:lvl1pPr algn="r">
              <a:defRPr sz="1500" b="1" baseline="0">
                <a:solidFill>
                  <a:schemeClr val="bg1"/>
                </a:solidFill>
              </a:defRPr>
            </a:lvl1pPr>
          </a:lstStyle>
          <a:p>
            <a:br>
              <a:rPr lang="en-US" dirty="0"/>
            </a:br>
            <a:br>
              <a:rPr lang="en-US" dirty="0"/>
            </a:br>
            <a:br>
              <a:rPr lang="en-US" dirty="0"/>
            </a:br>
            <a:r>
              <a:rPr lang="en-US" dirty="0"/>
              <a:t>Click icon to add picture</a:t>
            </a:r>
          </a:p>
        </p:txBody>
      </p:sp>
      <p:sp>
        <p:nvSpPr>
          <p:cNvPr id="24" name="Title 1"/>
          <p:cNvSpPr>
            <a:spLocks noGrp="1"/>
          </p:cNvSpPr>
          <p:nvPr>
            <p:ph type="ctrTitle" hasCustomPrompt="1"/>
          </p:nvPr>
        </p:nvSpPr>
        <p:spPr>
          <a:xfrm>
            <a:off x="568671" y="850392"/>
            <a:ext cx="4178807" cy="5157216"/>
          </a:xfrm>
          <a:solidFill>
            <a:srgbClr val="FFFFFF">
              <a:alpha val="89804"/>
            </a:srgbClr>
          </a:solidFill>
        </p:spPr>
        <p:txBody>
          <a:bodyPr lIns="402336" tIns="457200" rIns="365760" bIns="182880" anchor="t">
            <a:noAutofit/>
          </a:bodyPr>
          <a:lstStyle>
            <a:lvl1pPr algn="l">
              <a:defRPr sz="2701">
                <a:solidFill>
                  <a:schemeClr val="tx2"/>
                </a:solidFill>
              </a:defRPr>
            </a:lvl1pPr>
          </a:lstStyle>
          <a:p>
            <a:r>
              <a:rPr lang="en-US" dirty="0"/>
              <a:t>Presentation title here</a:t>
            </a:r>
          </a:p>
        </p:txBody>
      </p:sp>
      <p:cxnSp>
        <p:nvCxnSpPr>
          <p:cNvPr id="25" name="Straight Connector 24">
            <a:extLst>
              <a:ext uri="{FF2B5EF4-FFF2-40B4-BE49-F238E27FC236}">
                <a16:creationId xmlns:a16="http://schemas.microsoft.com/office/drawing/2014/main" id="{77A45137-D954-4F74-A043-F7DE2DC22D97}"/>
              </a:ext>
              <a:ext uri="{C183D7F6-B498-43B3-948B-1728B52AA6E4}">
                <adec:decorative xmlns:adec="http://schemas.microsoft.com/office/drawing/2017/decorative" val="1"/>
              </a:ext>
            </a:extLst>
          </p:cNvPr>
          <p:cNvCxnSpPr/>
          <p:nvPr userDrawn="1"/>
        </p:nvCxnSpPr>
        <p:spPr>
          <a:xfrm>
            <a:off x="1016726" y="2679062"/>
            <a:ext cx="393596"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6" hasCustomPrompt="1"/>
          </p:nvPr>
        </p:nvSpPr>
        <p:spPr>
          <a:xfrm>
            <a:off x="989295" y="3063240"/>
            <a:ext cx="3282696" cy="1262324"/>
          </a:xfrm>
        </p:spPr>
        <p:txBody>
          <a:bodyPr/>
          <a:lstStyle>
            <a:lvl1pPr>
              <a:defRPr sz="1125" b="1">
                <a:solidFill>
                  <a:schemeClr val="tx2"/>
                </a:solidFill>
              </a:defRPr>
            </a:lvl1pPr>
            <a:lvl2pPr marL="0" indent="0">
              <a:spcBef>
                <a:spcPts val="0"/>
              </a:spcBef>
              <a:spcAft>
                <a:spcPts val="1800"/>
              </a:spcAft>
              <a:buFontTx/>
              <a:buNone/>
              <a:defRPr sz="975">
                <a:solidFill>
                  <a:schemeClr val="tx2"/>
                </a:solidFill>
              </a:defRPr>
            </a:lvl2pPr>
            <a:lvl3pPr marL="0" indent="0">
              <a:buFontTx/>
              <a:buNone/>
              <a:defRPr sz="9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29514584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3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BB677A6A-314F-4768-92AA-99253747CD43}"/>
              </a:ext>
            </a:extLst>
          </p:cNvPr>
          <p:cNvSpPr>
            <a:spLocks noGrp="1"/>
          </p:cNvSpPr>
          <p:nvPr>
            <p:ph type="pic" sz="quarter" idx="12" hasCustomPrompt="1"/>
          </p:nvPr>
        </p:nvSpPr>
        <p:spPr>
          <a:xfrm>
            <a:off x="-1586" y="0"/>
            <a:ext cx="12191999" cy="6858000"/>
          </a:xfrm>
          <a:solidFill>
            <a:schemeClr val="bg1">
              <a:lumMod val="75000"/>
            </a:schemeClr>
          </a:solidFill>
        </p:spPr>
        <p:txBody>
          <a:bodyPr rIns="457200"/>
          <a:lstStyle>
            <a:lvl1pPr algn="r">
              <a:defRPr sz="1500" b="1" baseline="0">
                <a:solidFill>
                  <a:schemeClr val="bg1"/>
                </a:solidFill>
              </a:defRPr>
            </a:lvl1pPr>
          </a:lstStyle>
          <a:p>
            <a:br>
              <a:rPr lang="en-US" dirty="0"/>
            </a:br>
            <a:br>
              <a:rPr lang="en-US" dirty="0"/>
            </a:br>
            <a:br>
              <a:rPr lang="en-US" dirty="0"/>
            </a:br>
            <a:r>
              <a:rPr lang="en-US" dirty="0"/>
              <a:t>Click icon to add picture</a:t>
            </a:r>
          </a:p>
        </p:txBody>
      </p:sp>
      <p:sp>
        <p:nvSpPr>
          <p:cNvPr id="4" name="Title 1">
            <a:extLst>
              <a:ext uri="{FF2B5EF4-FFF2-40B4-BE49-F238E27FC236}">
                <a16:creationId xmlns:a16="http://schemas.microsoft.com/office/drawing/2014/main" id="{54B09DFE-84A9-4941-96E5-5279EBA20FEC}"/>
              </a:ext>
            </a:extLst>
          </p:cNvPr>
          <p:cNvSpPr>
            <a:spLocks noGrp="1"/>
          </p:cNvSpPr>
          <p:nvPr>
            <p:ph type="ctrTitle" hasCustomPrompt="1"/>
          </p:nvPr>
        </p:nvSpPr>
        <p:spPr>
          <a:xfrm>
            <a:off x="568671" y="850392"/>
            <a:ext cx="4178807" cy="5157216"/>
          </a:xfrm>
          <a:solidFill>
            <a:srgbClr val="0B315E">
              <a:alpha val="74902"/>
            </a:srgbClr>
          </a:solidFill>
        </p:spPr>
        <p:txBody>
          <a:bodyPr lIns="402336" tIns="457200" rIns="365760" bIns="182880" anchor="t">
            <a:noAutofit/>
          </a:bodyPr>
          <a:lstStyle>
            <a:lvl1pPr algn="l">
              <a:defRPr sz="2701">
                <a:solidFill>
                  <a:schemeClr val="bg1"/>
                </a:solidFill>
              </a:defRPr>
            </a:lvl1pPr>
          </a:lstStyle>
          <a:p>
            <a:r>
              <a:rPr lang="en-US" dirty="0"/>
              <a:t>Presentation title here</a:t>
            </a:r>
          </a:p>
        </p:txBody>
      </p:sp>
      <p:cxnSp>
        <p:nvCxnSpPr>
          <p:cNvPr id="5" name="Straight Connector 4">
            <a:extLst>
              <a:ext uri="{FF2B5EF4-FFF2-40B4-BE49-F238E27FC236}">
                <a16:creationId xmlns:a16="http://schemas.microsoft.com/office/drawing/2014/main" id="{70835A51-F022-4658-9565-961412679DBB}"/>
              </a:ext>
              <a:ext uri="{C183D7F6-B498-43B3-948B-1728B52AA6E4}">
                <adec:decorative xmlns:adec="http://schemas.microsoft.com/office/drawing/2017/decorative" val="1"/>
              </a:ext>
            </a:extLst>
          </p:cNvPr>
          <p:cNvCxnSpPr/>
          <p:nvPr userDrawn="1"/>
        </p:nvCxnSpPr>
        <p:spPr>
          <a:xfrm>
            <a:off x="1016726" y="2679062"/>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2C3116CB-B94C-4385-9DC5-8379D7EE2EA2}"/>
              </a:ext>
            </a:extLst>
          </p:cNvPr>
          <p:cNvSpPr>
            <a:spLocks noGrp="1"/>
          </p:cNvSpPr>
          <p:nvPr>
            <p:ph type="body" sz="quarter" idx="16" hasCustomPrompt="1"/>
          </p:nvPr>
        </p:nvSpPr>
        <p:spPr>
          <a:xfrm>
            <a:off x="991707" y="3063240"/>
            <a:ext cx="3282696" cy="1262324"/>
          </a:xfrm>
        </p:spPr>
        <p:txBody>
          <a:bodyPr/>
          <a:lstStyle>
            <a:lvl1pPr>
              <a:defRPr sz="1125" b="1">
                <a:solidFill>
                  <a:schemeClr val="bg1"/>
                </a:solidFill>
              </a:defRPr>
            </a:lvl1pPr>
            <a:lvl2pPr marL="0" indent="0">
              <a:spcBef>
                <a:spcPts val="0"/>
              </a:spcBef>
              <a:spcAft>
                <a:spcPts val="1800"/>
              </a:spcAft>
              <a:buFontTx/>
              <a:buNone/>
              <a:defRPr sz="975">
                <a:solidFill>
                  <a:schemeClr val="bg1"/>
                </a:solidFill>
              </a:defRPr>
            </a:lvl2pPr>
            <a:lvl3pPr marL="0" indent="0">
              <a:buFontTx/>
              <a:buNone/>
              <a:defRPr sz="9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31970611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5"/>
          <p:cNvSpPr>
            <a:spLocks noGrp="1"/>
          </p:cNvSpPr>
          <p:nvPr>
            <p:ph type="pic" sz="quarter" idx="12" hasCustomPrompt="1"/>
          </p:nvPr>
        </p:nvSpPr>
        <p:spPr>
          <a:xfrm>
            <a:off x="-1586" y="0"/>
            <a:ext cx="12191999" cy="6858000"/>
          </a:xfrm>
          <a:solidFill>
            <a:schemeClr val="bg1">
              <a:lumMod val="75000"/>
            </a:schemeClr>
          </a:solidFill>
        </p:spPr>
        <p:txBody>
          <a:bodyPr rIns="457200"/>
          <a:lstStyle>
            <a:lvl1pPr algn="r">
              <a:defRPr sz="1500" b="1" baseline="0">
                <a:solidFill>
                  <a:schemeClr val="bg1"/>
                </a:solidFill>
              </a:defRPr>
            </a:lvl1pPr>
          </a:lstStyle>
          <a:p>
            <a:br>
              <a:rPr lang="en-US" dirty="0"/>
            </a:br>
            <a:br>
              <a:rPr lang="en-US" dirty="0"/>
            </a:br>
            <a:br>
              <a:rPr lang="en-US" dirty="0"/>
            </a:br>
            <a:r>
              <a:rPr lang="en-US" dirty="0"/>
              <a:t>Click icon to add picture</a:t>
            </a:r>
          </a:p>
        </p:txBody>
      </p:sp>
      <p:sp>
        <p:nvSpPr>
          <p:cNvPr id="29" name="Title 1"/>
          <p:cNvSpPr>
            <a:spLocks noGrp="1"/>
          </p:cNvSpPr>
          <p:nvPr>
            <p:ph type="ctrTitle" hasCustomPrompt="1"/>
          </p:nvPr>
        </p:nvSpPr>
        <p:spPr>
          <a:xfrm>
            <a:off x="568671" y="850392"/>
            <a:ext cx="4178807" cy="5157216"/>
          </a:xfrm>
          <a:solidFill>
            <a:srgbClr val="CC0000">
              <a:alpha val="74902"/>
            </a:srgbClr>
          </a:solidFill>
        </p:spPr>
        <p:txBody>
          <a:bodyPr lIns="402336" tIns="457200" rIns="365760" bIns="182880" anchor="t">
            <a:noAutofit/>
          </a:bodyPr>
          <a:lstStyle>
            <a:lvl1pPr algn="l">
              <a:defRPr sz="2701">
                <a:solidFill>
                  <a:schemeClr val="bg1"/>
                </a:solidFill>
              </a:defRPr>
            </a:lvl1pPr>
          </a:lstStyle>
          <a:p>
            <a:r>
              <a:rPr lang="en-US" dirty="0"/>
              <a:t>Presentation title here</a:t>
            </a:r>
          </a:p>
        </p:txBody>
      </p:sp>
      <p:cxnSp>
        <p:nvCxnSpPr>
          <p:cNvPr id="13" name="Straight Connector 12">
            <a:extLst>
              <a:ext uri="{C183D7F6-B498-43B3-948B-1728B52AA6E4}">
                <adec:decorative xmlns:adec="http://schemas.microsoft.com/office/drawing/2017/decorative" val="1"/>
              </a:ext>
            </a:extLst>
          </p:cNvPr>
          <p:cNvCxnSpPr/>
          <p:nvPr userDrawn="1"/>
        </p:nvCxnSpPr>
        <p:spPr>
          <a:xfrm>
            <a:off x="1016726" y="2679062"/>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6" hasCustomPrompt="1"/>
          </p:nvPr>
        </p:nvSpPr>
        <p:spPr>
          <a:xfrm>
            <a:off x="991707" y="3063240"/>
            <a:ext cx="3282696" cy="1262324"/>
          </a:xfrm>
        </p:spPr>
        <p:txBody>
          <a:bodyPr/>
          <a:lstStyle>
            <a:lvl1pPr>
              <a:defRPr sz="1125" b="1">
                <a:solidFill>
                  <a:schemeClr val="bg1"/>
                </a:solidFill>
              </a:defRPr>
            </a:lvl1pPr>
            <a:lvl2pPr marL="0" indent="0">
              <a:spcBef>
                <a:spcPts val="0"/>
              </a:spcBef>
              <a:spcAft>
                <a:spcPts val="1800"/>
              </a:spcAft>
              <a:buFontTx/>
              <a:buNone/>
              <a:defRPr sz="975">
                <a:solidFill>
                  <a:schemeClr val="bg1"/>
                </a:solidFill>
              </a:defRPr>
            </a:lvl2pPr>
            <a:lvl3pPr marL="0" indent="0">
              <a:buFontTx/>
              <a:buNone/>
              <a:defRPr sz="9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1101822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Rectangle 3"/>
          <p:cNvSpPr/>
          <p:nvPr userDrawn="1"/>
        </p:nvSpPr>
        <p:spPr>
          <a:xfrm>
            <a:off x="2717097" y="389319"/>
            <a:ext cx="9098665"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94" tIns="137196" rIns="205794" bIns="34299" numCol="1" spcCol="0" rtlCol="0" fromWordArt="0" anchor="t" anchorCtr="0" forceAA="0" compatLnSpc="1">
            <a:prstTxWarp prst="textNoShape">
              <a:avLst/>
            </a:prstTxWarp>
            <a:noAutofit/>
          </a:bodyPr>
          <a:lstStyle/>
          <a:p>
            <a:pPr algn="ctr"/>
            <a:endParaRPr lang="en-US" sz="1050" b="1" dirty="0">
              <a:solidFill>
                <a:schemeClr val="accent5"/>
              </a:solidFill>
            </a:endParaRPr>
          </a:p>
        </p:txBody>
      </p:sp>
      <p:sp>
        <p:nvSpPr>
          <p:cNvPr id="6" name="Picture Placeholder 15"/>
          <p:cNvSpPr>
            <a:spLocks noGrp="1"/>
          </p:cNvSpPr>
          <p:nvPr>
            <p:ph type="pic" sz="quarter" idx="15"/>
          </p:nvPr>
        </p:nvSpPr>
        <p:spPr>
          <a:xfrm>
            <a:off x="383948" y="1024128"/>
            <a:ext cx="5804928" cy="444398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7" name="Title 1"/>
          <p:cNvSpPr>
            <a:spLocks noGrp="1"/>
          </p:cNvSpPr>
          <p:nvPr>
            <p:ph type="title" hasCustomPrompt="1"/>
          </p:nvPr>
        </p:nvSpPr>
        <p:spPr>
          <a:xfrm>
            <a:off x="7221881" y="1167898"/>
            <a:ext cx="3684706" cy="890028"/>
          </a:xfrm>
        </p:spPr>
        <p:txBody>
          <a:bodyPr anchor="b">
            <a:noAutofit/>
          </a:bodyPr>
          <a:lstStyle>
            <a:lvl1pPr>
              <a:defRPr sz="2401">
                <a:solidFill>
                  <a:schemeClr val="tx2"/>
                </a:solidFill>
              </a:defRPr>
            </a:lvl1pPr>
          </a:lstStyle>
          <a:p>
            <a:r>
              <a:rPr lang="en-US" dirty="0"/>
              <a:t>Agenda</a:t>
            </a:r>
          </a:p>
        </p:txBody>
      </p:sp>
      <p:sp>
        <p:nvSpPr>
          <p:cNvPr id="9" name="Text Placeholder 8"/>
          <p:cNvSpPr>
            <a:spLocks noGrp="1"/>
          </p:cNvSpPr>
          <p:nvPr>
            <p:ph type="body" sz="quarter" idx="16" hasCustomPrompt="1"/>
          </p:nvPr>
        </p:nvSpPr>
        <p:spPr>
          <a:xfrm>
            <a:off x="7221880" y="2825587"/>
            <a:ext cx="3681473" cy="2407316"/>
          </a:xfrm>
        </p:spPr>
        <p:txBody>
          <a:bodyPr>
            <a:noAutofit/>
          </a:bodyPr>
          <a:lstStyle>
            <a:lvl1pPr>
              <a:defRPr sz="1125" b="0" baseline="0">
                <a:solidFill>
                  <a:schemeClr val="tx2"/>
                </a:solidFill>
              </a:defRPr>
            </a:lvl1pPr>
          </a:lstStyle>
          <a:p>
            <a:pPr lvl="0"/>
            <a:r>
              <a:rPr lang="en-US" dirty="0"/>
              <a:t>Text here </a:t>
            </a:r>
            <a:br>
              <a:rPr lang="en-US" dirty="0"/>
            </a:br>
            <a:endParaRPr lang="en-US" dirty="0"/>
          </a:p>
        </p:txBody>
      </p:sp>
    </p:spTree>
    <p:extLst>
      <p:ext uri="{BB962C8B-B14F-4D97-AF65-F5344CB8AC3E}">
        <p14:creationId xmlns:p14="http://schemas.microsoft.com/office/powerpoint/2010/main" val="24753974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umImp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263525" y="225425"/>
            <a:ext cx="11661775" cy="6407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58712"/>
            <a:ext cx="9905720" cy="1005840"/>
          </a:xfrm>
        </p:spPr>
        <p:txBody>
          <a:bodyPr/>
          <a:lstStyle>
            <a:lvl1pPr>
              <a:defRPr sz="2799" b="0" i="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7457" y="5968316"/>
            <a:ext cx="9905720"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6" name="TextBox 5">
            <a:extLst>
              <a:ext uri="{FF2B5EF4-FFF2-40B4-BE49-F238E27FC236}">
                <a16:creationId xmlns:a16="http://schemas.microsoft.com/office/drawing/2014/main" id="{273AED9B-8C71-E84D-B0ED-54D03ABF2A4E}"/>
              </a:ext>
            </a:extLst>
          </p:cNvPr>
          <p:cNvSpPr txBox="1"/>
          <p:nvPr userDrawn="1"/>
        </p:nvSpPr>
        <p:spPr>
          <a:xfrm>
            <a:off x="11433810" y="6240163"/>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95426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one-column layout</a:t>
            </a:r>
          </a:p>
        </p:txBody>
      </p:sp>
      <p:sp>
        <p:nvSpPr>
          <p:cNvPr id="4" name="Content Placeholder 2"/>
          <p:cNvSpPr>
            <a:spLocks noGrp="1"/>
          </p:cNvSpPr>
          <p:nvPr>
            <p:ph idx="1" hasCustomPrompt="1"/>
          </p:nvPr>
        </p:nvSpPr>
        <p:spPr bwMode="gray">
          <a:xfrm>
            <a:off x="557785" y="1774881"/>
            <a:ext cx="8586215" cy="3987745"/>
          </a:xfrm>
        </p:spPr>
        <p:txBody>
          <a:bodyPr/>
          <a:lstStyle>
            <a:lvl1pPr>
              <a:defRPr sz="1500" b="1" cap="none" baseline="0">
                <a:solidFill>
                  <a:schemeClr val="tx2"/>
                </a:solidFill>
              </a:defRPr>
            </a:lvl1pPr>
            <a:lvl2pPr marL="0" indent="0">
              <a:buFontTx/>
              <a:buNone/>
              <a:defRPr sz="1125">
                <a:solidFill>
                  <a:schemeClr val="tx2"/>
                </a:solidFill>
              </a:defRPr>
            </a:lvl2pPr>
            <a:lvl3pPr marL="129813" indent="-129813">
              <a:spcBef>
                <a:spcPts val="900"/>
              </a:spcBef>
              <a:buFont typeface="Arial" panose="020B0604020202020204" pitchFamily="34" charset="0"/>
              <a:buChar char="•"/>
              <a:defRPr sz="1125">
                <a:solidFill>
                  <a:schemeClr val="tx2"/>
                </a:solidFill>
              </a:defRPr>
            </a:lvl3pPr>
            <a:lvl4pPr marL="260817" indent="-131004">
              <a:spcBef>
                <a:spcPts val="450"/>
              </a:spcBef>
              <a:buFont typeface="Arial" panose="020B0604020202020204" pitchFamily="34" charset="0"/>
              <a:buChar char="–"/>
              <a:defRPr sz="1125">
                <a:solidFill>
                  <a:schemeClr val="tx2"/>
                </a:solidFill>
              </a:defRPr>
            </a:lvl4pPr>
            <a:lvl5pPr marL="382293" indent="-121476">
              <a:spcBef>
                <a:spcPts val="450"/>
              </a:spcBef>
              <a:buFont typeface="Arial" panose="020B0604020202020204" pitchFamily="34" charset="0"/>
              <a:buChar char="•"/>
              <a:defRPr sz="1125">
                <a:solidFill>
                  <a:schemeClr val="tx2"/>
                </a:solidFill>
              </a:defRPr>
            </a:lvl5pPr>
            <a:lvl6pPr marL="512105" indent="-129813">
              <a:buFont typeface="Arial" panose="020B0604020202020204" pitchFamily="34" charset="0"/>
              <a:buChar char="–"/>
              <a:defRPr sz="1125" baseline="0"/>
            </a:lvl6pPr>
            <a:lvl7pPr marL="643109" indent="-131004">
              <a:spcBef>
                <a:spcPts val="450"/>
              </a:spcBef>
              <a:buFont typeface="Arial" panose="020B0604020202020204" pitchFamily="34" charset="0"/>
              <a:buChar char="•"/>
              <a:defRPr sz="1125" baseline="0">
                <a:solidFill>
                  <a:schemeClr val="tx2"/>
                </a:solidFill>
              </a:defRPr>
            </a:lvl7pPr>
            <a:lvl8pPr marL="772922" indent="-129813">
              <a:spcBef>
                <a:spcPts val="450"/>
              </a:spcBef>
              <a:buFont typeface="Arial" panose="020B0604020202020204" pitchFamily="34" charset="0"/>
              <a:buChar char="–"/>
              <a:defRPr sz="1125" baseline="0">
                <a:solidFill>
                  <a:schemeClr val="tx2"/>
                </a:solidFill>
              </a:defRPr>
            </a:lvl8pPr>
            <a:lvl9pPr marL="902734" indent="-129813">
              <a:spcBef>
                <a:spcPts val="450"/>
              </a:spcBef>
              <a:buFont typeface="Arial" panose="020B0604020202020204" pitchFamily="34" charset="0"/>
              <a:buChar char="•"/>
              <a:defRPr sz="1125"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5682550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one-column layout</a:t>
            </a:r>
          </a:p>
        </p:txBody>
      </p:sp>
      <p:sp>
        <p:nvSpPr>
          <p:cNvPr id="4" name="Content Placeholder 2"/>
          <p:cNvSpPr>
            <a:spLocks noGrp="1"/>
          </p:cNvSpPr>
          <p:nvPr>
            <p:ph idx="1" hasCustomPrompt="1"/>
          </p:nvPr>
        </p:nvSpPr>
        <p:spPr bwMode="gray">
          <a:xfrm>
            <a:off x="557785" y="1776585"/>
            <a:ext cx="8586215" cy="3977640"/>
          </a:xfrm>
        </p:spPr>
        <p:txBody>
          <a:bodyPr/>
          <a:lstStyle>
            <a:lvl1pPr>
              <a:defRPr sz="1125" cap="none" baseline="0">
                <a:solidFill>
                  <a:schemeClr val="tx2"/>
                </a:solidFill>
              </a:defRPr>
            </a:lvl1pPr>
            <a:lvl2pPr marL="128622" indent="-128622">
              <a:defRPr sz="1125">
                <a:solidFill>
                  <a:schemeClr val="tx2"/>
                </a:solidFill>
              </a:defRPr>
            </a:lvl2pPr>
            <a:lvl3pPr marL="260817" indent="-132195">
              <a:spcBef>
                <a:spcPts val="450"/>
              </a:spcBef>
              <a:buFont typeface="Arial" panose="020B0604020202020204" pitchFamily="34" charset="0"/>
              <a:buChar char="–"/>
              <a:defRPr sz="1125">
                <a:solidFill>
                  <a:schemeClr val="tx2"/>
                </a:solidFill>
              </a:defRPr>
            </a:lvl3pPr>
            <a:lvl4pPr marL="382293" indent="-121476">
              <a:spcBef>
                <a:spcPts val="450"/>
              </a:spcBef>
              <a:defRPr sz="1125">
                <a:solidFill>
                  <a:schemeClr val="tx2"/>
                </a:solidFill>
              </a:defRPr>
            </a:lvl4pPr>
            <a:lvl5pPr marL="512105" indent="-129813">
              <a:spcBef>
                <a:spcPts val="450"/>
              </a:spcBef>
              <a:defRPr sz="1125">
                <a:solidFill>
                  <a:schemeClr val="tx2"/>
                </a:solidFill>
              </a:defRPr>
            </a:lvl5pPr>
            <a:lvl6pPr marL="643109" indent="-131004">
              <a:defRPr sz="1125"/>
            </a:lvl6pPr>
            <a:lvl7pPr marL="772922" indent="-129813">
              <a:spcBef>
                <a:spcPts val="450"/>
              </a:spcBef>
              <a:buFont typeface="Arial" panose="020B0604020202020204" pitchFamily="34" charset="0"/>
              <a:buChar char="–"/>
              <a:defRPr sz="1125" baseline="0">
                <a:solidFill>
                  <a:schemeClr val="tx2"/>
                </a:solidFill>
              </a:defRPr>
            </a:lvl7pPr>
            <a:lvl8pPr marL="902734" indent="-131004">
              <a:spcBef>
                <a:spcPts val="450"/>
              </a:spcBef>
              <a:buFont typeface="Arial" panose="020B0604020202020204" pitchFamily="34" charset="0"/>
              <a:buChar char="•"/>
              <a:defRPr sz="1125">
                <a:solidFill>
                  <a:schemeClr val="tx2"/>
                </a:solidFill>
              </a:defRPr>
            </a:lvl8pPr>
            <a:lvl9pPr marL="1033738" indent="-131004">
              <a:spcBef>
                <a:spcPts val="450"/>
              </a:spcBef>
              <a:buFont typeface="Arial" panose="020B0604020202020204" pitchFamily="34" charset="0"/>
              <a:buChar char="–"/>
              <a:defRPr sz="1125"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35910704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lvl1pPr>
          </a:lstStyle>
          <a:p>
            <a:r>
              <a:rPr lang="en-US" dirty="0"/>
              <a:t>Click to add title</a:t>
            </a:r>
          </a:p>
        </p:txBody>
      </p:sp>
    </p:spTree>
    <p:extLst>
      <p:ext uri="{BB962C8B-B14F-4D97-AF65-F5344CB8AC3E}">
        <p14:creationId xmlns:p14="http://schemas.microsoft.com/office/powerpoint/2010/main" val="16573136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588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C78D-4F6B-45F8-AB04-A56A0B1F36D6}"/>
              </a:ext>
            </a:extLst>
          </p:cNvPr>
          <p:cNvSpPr>
            <a:spLocks noGrp="1"/>
          </p:cNvSpPr>
          <p:nvPr>
            <p:ph type="title" hasCustomPrompt="1"/>
          </p:nvPr>
        </p:nvSpPr>
        <p:spPr>
          <a:xfrm>
            <a:off x="557784" y="-347472"/>
            <a:ext cx="9665208" cy="262719"/>
          </a:xfrm>
        </p:spPr>
        <p:txBody>
          <a:bodyPr anchor="b"/>
          <a:lstStyle>
            <a:lvl1pPr>
              <a:defRPr sz="1050"/>
            </a:lvl1pPr>
          </a:lstStyle>
          <a:p>
            <a:r>
              <a:rPr lang="en-US" dirty="0"/>
              <a:t>Title for slide built on the blank accessibility master</a:t>
            </a:r>
          </a:p>
        </p:txBody>
      </p:sp>
    </p:spTree>
    <p:extLst>
      <p:ext uri="{BB962C8B-B14F-4D97-AF65-F5344CB8AC3E}">
        <p14:creationId xmlns:p14="http://schemas.microsoft.com/office/powerpoint/2010/main" val="34982441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lvl1pPr>
          </a:lstStyle>
          <a:p>
            <a:r>
              <a:rPr lang="en-US" dirty="0"/>
              <a:t>Click to add title for two-column layout</a:t>
            </a:r>
          </a:p>
        </p:txBody>
      </p:sp>
      <p:sp>
        <p:nvSpPr>
          <p:cNvPr id="5" name="Content Placeholder 2"/>
          <p:cNvSpPr>
            <a:spLocks noGrp="1"/>
          </p:cNvSpPr>
          <p:nvPr>
            <p:ph idx="15" hasCustomPrompt="1"/>
          </p:nvPr>
        </p:nvSpPr>
        <p:spPr bwMode="gray">
          <a:xfrm>
            <a:off x="557785" y="1773937"/>
            <a:ext cx="5029201" cy="3984133"/>
          </a:xfrm>
        </p:spPr>
        <p:txBody>
          <a:bodyPr/>
          <a:lstStyle>
            <a:lvl1pPr>
              <a:defRPr sz="1500" b="1" cap="none" baseline="0">
                <a:solidFill>
                  <a:schemeClr val="tx2"/>
                </a:solidFill>
              </a:defRPr>
            </a:lvl1pPr>
            <a:lvl2pPr marL="0" indent="0">
              <a:buFontTx/>
              <a:buNone/>
              <a:defRPr sz="1125">
                <a:solidFill>
                  <a:schemeClr val="tx2"/>
                </a:solidFill>
              </a:defRPr>
            </a:lvl2pPr>
            <a:lvl3pPr marL="129813" indent="-129813">
              <a:spcBef>
                <a:spcPts val="900"/>
              </a:spcBef>
              <a:buFont typeface="Arial" panose="020B0604020202020204" pitchFamily="34" charset="0"/>
              <a:buChar char="•"/>
              <a:defRPr sz="1125">
                <a:solidFill>
                  <a:schemeClr val="tx2"/>
                </a:solidFill>
              </a:defRPr>
            </a:lvl3pPr>
            <a:lvl4pPr marL="260817" indent="-131004">
              <a:spcBef>
                <a:spcPts val="450"/>
              </a:spcBef>
              <a:buFont typeface="Arial" panose="020B0604020202020204" pitchFamily="34" charset="0"/>
              <a:buChar char="–"/>
              <a:defRPr sz="1125">
                <a:solidFill>
                  <a:schemeClr val="tx2"/>
                </a:solidFill>
              </a:defRPr>
            </a:lvl4pPr>
            <a:lvl5pPr marL="382293" indent="-121476">
              <a:spcBef>
                <a:spcPts val="450"/>
              </a:spcBef>
              <a:buFont typeface="Arial" panose="020B0604020202020204" pitchFamily="34" charset="0"/>
              <a:buChar char="•"/>
              <a:defRPr sz="1125">
                <a:solidFill>
                  <a:schemeClr val="tx2"/>
                </a:solidFill>
              </a:defRPr>
            </a:lvl5pPr>
            <a:lvl6pPr marL="512105" indent="-129813">
              <a:buFont typeface="Arial" panose="020B0604020202020204" pitchFamily="34" charset="0"/>
              <a:buChar char="–"/>
              <a:defRPr sz="1125" baseline="0"/>
            </a:lvl6pPr>
            <a:lvl7pPr marL="643109" indent="-131004">
              <a:spcBef>
                <a:spcPts val="450"/>
              </a:spcBef>
              <a:buFont typeface="Arial" panose="020B0604020202020204" pitchFamily="34" charset="0"/>
              <a:buChar char="•"/>
              <a:defRPr sz="1200">
                <a:solidFill>
                  <a:schemeClr val="tx2"/>
                </a:solidFill>
              </a:defRPr>
            </a:lvl7pPr>
            <a:lvl8pPr marL="772922" indent="-129813">
              <a:spcBef>
                <a:spcPts val="450"/>
              </a:spcBef>
              <a:buFont typeface="Arial" panose="020B0604020202020204" pitchFamily="34" charset="0"/>
              <a:buChar char="–"/>
              <a:defRPr sz="1200">
                <a:solidFill>
                  <a:schemeClr val="tx2"/>
                </a:solidFill>
              </a:defRPr>
            </a:lvl8pPr>
            <a:lvl9pPr marL="902734" indent="-129813">
              <a:spcBef>
                <a:spcPts val="450"/>
              </a:spcBef>
              <a:buFont typeface="Arial" panose="020B0604020202020204" pitchFamily="34" charset="0"/>
              <a:buChar char="•"/>
              <a:defRPr sz="12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6" name="Content Placeholder 2"/>
          <p:cNvSpPr>
            <a:spLocks noGrp="1"/>
          </p:cNvSpPr>
          <p:nvPr>
            <p:ph idx="16" hasCustomPrompt="1"/>
          </p:nvPr>
        </p:nvSpPr>
        <p:spPr bwMode="gray">
          <a:xfrm>
            <a:off x="6391656" y="1773937"/>
            <a:ext cx="5029201" cy="3984133"/>
          </a:xfrm>
        </p:spPr>
        <p:txBody>
          <a:bodyPr/>
          <a:lstStyle>
            <a:lvl1pPr>
              <a:defRPr sz="1500" b="1" cap="none" baseline="0">
                <a:solidFill>
                  <a:schemeClr val="tx2"/>
                </a:solidFill>
              </a:defRPr>
            </a:lvl1pPr>
            <a:lvl2pPr marL="0" indent="0">
              <a:buFontTx/>
              <a:buNone/>
              <a:defRPr sz="1125">
                <a:solidFill>
                  <a:schemeClr val="tx2"/>
                </a:solidFill>
              </a:defRPr>
            </a:lvl2pPr>
            <a:lvl3pPr marL="129813" indent="-129813">
              <a:spcBef>
                <a:spcPts val="900"/>
              </a:spcBef>
              <a:buFont typeface="Arial" panose="020B0604020202020204" pitchFamily="34" charset="0"/>
              <a:buChar char="•"/>
              <a:defRPr sz="1125">
                <a:solidFill>
                  <a:schemeClr val="tx2"/>
                </a:solidFill>
              </a:defRPr>
            </a:lvl3pPr>
            <a:lvl4pPr marL="260817" indent="-131004">
              <a:spcBef>
                <a:spcPts val="450"/>
              </a:spcBef>
              <a:buFont typeface="Arial" panose="020B0604020202020204" pitchFamily="34" charset="0"/>
              <a:buChar char="–"/>
              <a:defRPr sz="1125">
                <a:solidFill>
                  <a:schemeClr val="tx2"/>
                </a:solidFill>
              </a:defRPr>
            </a:lvl4pPr>
            <a:lvl5pPr marL="382293" indent="-121476">
              <a:spcBef>
                <a:spcPts val="450"/>
              </a:spcBef>
              <a:buFont typeface="Arial" panose="020B0604020202020204" pitchFamily="34" charset="0"/>
              <a:buChar char="•"/>
              <a:defRPr sz="1125">
                <a:solidFill>
                  <a:schemeClr val="tx2"/>
                </a:solidFill>
              </a:defRPr>
            </a:lvl5pPr>
            <a:lvl6pPr marL="512105" indent="-129813">
              <a:buFont typeface="Arial" panose="020B0604020202020204" pitchFamily="34" charset="0"/>
              <a:buChar char="–"/>
              <a:defRPr sz="1125" baseline="0"/>
            </a:lvl6pPr>
            <a:lvl7pPr marL="643109" indent="-131004">
              <a:spcBef>
                <a:spcPts val="450"/>
              </a:spcBef>
              <a:buFont typeface="Arial" panose="020B0604020202020204" pitchFamily="34" charset="0"/>
              <a:buChar char="•"/>
              <a:defRPr sz="1200">
                <a:solidFill>
                  <a:schemeClr val="tx2"/>
                </a:solidFill>
              </a:defRPr>
            </a:lvl7pPr>
            <a:lvl8pPr marL="643109" indent="0">
              <a:spcBef>
                <a:spcPts val="450"/>
              </a:spcBef>
              <a:buFont typeface="Arial" panose="020B0604020202020204" pitchFamily="34" charset="0"/>
              <a:buNone/>
              <a:defRPr sz="1200">
                <a:solidFill>
                  <a:schemeClr val="tx2"/>
                </a:solidFill>
              </a:defRPr>
            </a:lvl8pPr>
            <a:lvl9pPr marL="902734" indent="-129813">
              <a:spcBef>
                <a:spcPts val="450"/>
              </a:spcBef>
              <a:buFont typeface="Arial" panose="020B0604020202020204" pitchFamily="34" charset="0"/>
              <a:buChar char="•"/>
              <a:defRPr sz="12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endParaRPr lang="en-US" dirty="0"/>
          </a:p>
        </p:txBody>
      </p:sp>
    </p:spTree>
    <p:extLst>
      <p:ext uri="{BB962C8B-B14F-4D97-AF65-F5344CB8AC3E}">
        <p14:creationId xmlns:p14="http://schemas.microsoft.com/office/powerpoint/2010/main" val="6457478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three-column layout</a:t>
            </a:r>
          </a:p>
        </p:txBody>
      </p:sp>
      <p:sp>
        <p:nvSpPr>
          <p:cNvPr id="6" name="Content Placeholder 2"/>
          <p:cNvSpPr>
            <a:spLocks noGrp="1"/>
          </p:cNvSpPr>
          <p:nvPr>
            <p:ph idx="15" hasCustomPrompt="1"/>
          </p:nvPr>
        </p:nvSpPr>
        <p:spPr bwMode="gray">
          <a:xfrm>
            <a:off x="569914" y="1773936"/>
            <a:ext cx="3460179" cy="3975080"/>
          </a:xfrm>
        </p:spPr>
        <p:txBody>
          <a:bodyPr/>
          <a:lstStyle>
            <a:lvl1pPr>
              <a:defRPr sz="1500" b="1" cap="none" baseline="0">
                <a:solidFill>
                  <a:schemeClr val="tx2"/>
                </a:solidFill>
              </a:defRPr>
            </a:lvl1pPr>
            <a:lvl2pPr marL="0" indent="0">
              <a:buFontTx/>
              <a:buNone/>
              <a:defRPr sz="1125">
                <a:solidFill>
                  <a:schemeClr val="tx2"/>
                </a:solidFill>
              </a:defRPr>
            </a:lvl2pPr>
            <a:lvl3pPr marL="129813" indent="-129813">
              <a:spcBef>
                <a:spcPts val="900"/>
              </a:spcBef>
              <a:buFont typeface="Arial" panose="020B0604020202020204" pitchFamily="34" charset="0"/>
              <a:buChar char="•"/>
              <a:defRPr sz="1125">
                <a:solidFill>
                  <a:schemeClr val="tx2"/>
                </a:solidFill>
              </a:defRPr>
            </a:lvl3pPr>
            <a:lvl4pPr marL="260817" indent="-131004">
              <a:spcBef>
                <a:spcPts val="450"/>
              </a:spcBef>
              <a:buFont typeface="Arial" panose="020B0604020202020204" pitchFamily="34" charset="0"/>
              <a:buChar char="–"/>
              <a:defRPr sz="1125">
                <a:solidFill>
                  <a:schemeClr val="tx2"/>
                </a:solidFill>
              </a:defRPr>
            </a:lvl4pPr>
            <a:lvl5pPr marL="382293" indent="-121476">
              <a:spcBef>
                <a:spcPts val="450"/>
              </a:spcBef>
              <a:buFont typeface="Arial" panose="020B0604020202020204" pitchFamily="34" charset="0"/>
              <a:buChar char="•"/>
              <a:defRPr sz="1125">
                <a:solidFill>
                  <a:schemeClr val="tx2"/>
                </a:solidFill>
              </a:defRPr>
            </a:lvl5pPr>
            <a:lvl6pPr marL="512105" indent="-129813">
              <a:buFont typeface="Arial" panose="020B0604020202020204" pitchFamily="34" charset="0"/>
              <a:buChar char="–"/>
              <a:defRPr sz="1125"/>
            </a:lvl6pPr>
            <a:lvl7pPr marL="643109" indent="-131004">
              <a:spcBef>
                <a:spcPts val="450"/>
              </a:spcBef>
              <a:buFont typeface="Arial" panose="020B0604020202020204" pitchFamily="34" charset="0"/>
              <a:buChar char="•"/>
              <a:defRPr sz="1200">
                <a:solidFill>
                  <a:schemeClr val="tx2"/>
                </a:solidFill>
              </a:defRPr>
            </a:lvl7pPr>
            <a:lvl8pPr marL="772922" indent="-129813">
              <a:spcBef>
                <a:spcPts val="450"/>
              </a:spcBef>
              <a:buFont typeface="Arial" panose="020B0604020202020204" pitchFamily="34" charset="0"/>
              <a:buChar char="–"/>
              <a:defRPr sz="1200">
                <a:solidFill>
                  <a:schemeClr val="tx2"/>
                </a:solidFill>
              </a:defRPr>
            </a:lvl8pPr>
            <a:lvl9pPr marL="902734" indent="-129813">
              <a:spcBef>
                <a:spcPts val="450"/>
              </a:spcBef>
              <a:buFont typeface="Arial" panose="020B0604020202020204" pitchFamily="34" charset="0"/>
              <a:buChar char="•"/>
              <a:defRPr sz="12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7" name="Content Placeholder 2"/>
          <p:cNvSpPr>
            <a:spLocks noGrp="1"/>
          </p:cNvSpPr>
          <p:nvPr>
            <p:ph idx="16" hasCustomPrompt="1"/>
          </p:nvPr>
        </p:nvSpPr>
        <p:spPr bwMode="gray">
          <a:xfrm>
            <a:off x="4361141" y="1773936"/>
            <a:ext cx="3460179" cy="3975080"/>
          </a:xfrm>
        </p:spPr>
        <p:txBody>
          <a:bodyPr/>
          <a:lstStyle>
            <a:lvl1pPr>
              <a:defRPr sz="1500" b="1" cap="none" baseline="0">
                <a:solidFill>
                  <a:schemeClr val="tx2"/>
                </a:solidFill>
              </a:defRPr>
            </a:lvl1pPr>
            <a:lvl2pPr marL="0" indent="0">
              <a:buFontTx/>
              <a:buNone/>
              <a:defRPr sz="1125">
                <a:solidFill>
                  <a:schemeClr val="tx2"/>
                </a:solidFill>
              </a:defRPr>
            </a:lvl2pPr>
            <a:lvl3pPr marL="129813" indent="-129813">
              <a:spcBef>
                <a:spcPts val="900"/>
              </a:spcBef>
              <a:buFont typeface="Arial" panose="020B0604020202020204" pitchFamily="34" charset="0"/>
              <a:buChar char="•"/>
              <a:defRPr sz="1125">
                <a:solidFill>
                  <a:schemeClr val="tx2"/>
                </a:solidFill>
              </a:defRPr>
            </a:lvl3pPr>
            <a:lvl4pPr marL="260817" indent="-131004">
              <a:spcBef>
                <a:spcPts val="450"/>
              </a:spcBef>
              <a:buFont typeface="Arial" panose="020B0604020202020204" pitchFamily="34" charset="0"/>
              <a:buChar char="–"/>
              <a:defRPr sz="1125">
                <a:solidFill>
                  <a:schemeClr val="tx2"/>
                </a:solidFill>
              </a:defRPr>
            </a:lvl4pPr>
            <a:lvl5pPr marL="382293" indent="-121476">
              <a:spcBef>
                <a:spcPts val="450"/>
              </a:spcBef>
              <a:buFont typeface="Arial" panose="020B0604020202020204" pitchFamily="34" charset="0"/>
              <a:buChar char="•"/>
              <a:defRPr sz="1125">
                <a:solidFill>
                  <a:schemeClr val="tx2"/>
                </a:solidFill>
              </a:defRPr>
            </a:lvl5pPr>
            <a:lvl6pPr marL="512105" indent="-129813">
              <a:buFont typeface="Arial" panose="020B0604020202020204" pitchFamily="34" charset="0"/>
              <a:buChar char="–"/>
              <a:defRPr sz="1125" baseline="0"/>
            </a:lvl6pPr>
            <a:lvl7pPr marL="643109" indent="-131004">
              <a:spcBef>
                <a:spcPts val="450"/>
              </a:spcBef>
              <a:buFont typeface="Arial" panose="020B0604020202020204" pitchFamily="34" charset="0"/>
              <a:buChar char="•"/>
              <a:defRPr sz="1200">
                <a:solidFill>
                  <a:schemeClr val="tx2"/>
                </a:solidFill>
              </a:defRPr>
            </a:lvl7pPr>
            <a:lvl8pPr marL="772922" indent="-129813">
              <a:spcBef>
                <a:spcPts val="450"/>
              </a:spcBef>
              <a:buFont typeface="Arial" panose="020B0604020202020204" pitchFamily="34" charset="0"/>
              <a:buChar char="–"/>
              <a:defRPr sz="1200">
                <a:solidFill>
                  <a:schemeClr val="tx2"/>
                </a:solidFill>
              </a:defRPr>
            </a:lvl8pPr>
            <a:lvl9pPr marL="902734" indent="-131004">
              <a:spcBef>
                <a:spcPts val="450"/>
              </a:spcBef>
              <a:buFont typeface="Arial" panose="020B0604020202020204" pitchFamily="34" charset="0"/>
              <a:buChar char="•"/>
              <a:defRPr sz="12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0" name="Content Placeholder 2"/>
          <p:cNvSpPr>
            <a:spLocks noGrp="1"/>
          </p:cNvSpPr>
          <p:nvPr>
            <p:ph idx="17" hasCustomPrompt="1"/>
          </p:nvPr>
        </p:nvSpPr>
        <p:spPr bwMode="gray">
          <a:xfrm>
            <a:off x="8152367" y="1773936"/>
            <a:ext cx="3460179" cy="3975080"/>
          </a:xfrm>
        </p:spPr>
        <p:txBody>
          <a:bodyPr/>
          <a:lstStyle>
            <a:lvl1pPr>
              <a:defRPr sz="1500" b="1" cap="none" baseline="0">
                <a:solidFill>
                  <a:schemeClr val="tx2"/>
                </a:solidFill>
              </a:defRPr>
            </a:lvl1pPr>
            <a:lvl2pPr marL="0" indent="0">
              <a:buFontTx/>
              <a:buNone/>
              <a:defRPr sz="1125">
                <a:solidFill>
                  <a:schemeClr val="tx2"/>
                </a:solidFill>
              </a:defRPr>
            </a:lvl2pPr>
            <a:lvl3pPr marL="129813" indent="-129813">
              <a:spcBef>
                <a:spcPts val="900"/>
              </a:spcBef>
              <a:buFont typeface="Arial" panose="020B0604020202020204" pitchFamily="34" charset="0"/>
              <a:buChar char="•"/>
              <a:defRPr sz="1125">
                <a:solidFill>
                  <a:schemeClr val="tx2"/>
                </a:solidFill>
              </a:defRPr>
            </a:lvl3pPr>
            <a:lvl4pPr marL="260817" indent="-131004">
              <a:spcBef>
                <a:spcPts val="450"/>
              </a:spcBef>
              <a:buFont typeface="Arial" panose="020B0604020202020204" pitchFamily="34" charset="0"/>
              <a:buChar char="–"/>
              <a:defRPr sz="1125">
                <a:solidFill>
                  <a:schemeClr val="tx2"/>
                </a:solidFill>
              </a:defRPr>
            </a:lvl4pPr>
            <a:lvl5pPr marL="382293" indent="-121476">
              <a:spcBef>
                <a:spcPts val="450"/>
              </a:spcBef>
              <a:buFont typeface="Arial" panose="020B0604020202020204" pitchFamily="34" charset="0"/>
              <a:buChar char="•"/>
              <a:defRPr sz="1125">
                <a:solidFill>
                  <a:schemeClr val="tx2"/>
                </a:solidFill>
              </a:defRPr>
            </a:lvl5pPr>
            <a:lvl6pPr marL="512105" indent="-129813">
              <a:buFont typeface="Arial" panose="020B0604020202020204" pitchFamily="34" charset="0"/>
              <a:buChar char="–"/>
              <a:defRPr sz="1125"/>
            </a:lvl6pPr>
            <a:lvl7pPr marL="512105" indent="0">
              <a:spcBef>
                <a:spcPts val="450"/>
              </a:spcBef>
              <a:buFont typeface="Arial" panose="020B0604020202020204" pitchFamily="34" charset="0"/>
              <a:buNone/>
              <a:defRPr sz="1200">
                <a:solidFill>
                  <a:schemeClr val="tx2"/>
                </a:solidFill>
              </a:defRPr>
            </a:lvl7pPr>
            <a:lvl8pPr marL="772922" indent="-129813">
              <a:spcBef>
                <a:spcPts val="450"/>
              </a:spcBef>
              <a:buFont typeface="Arial" panose="020B0604020202020204" pitchFamily="34" charset="0"/>
              <a:buChar char="–"/>
              <a:defRPr sz="1200">
                <a:solidFill>
                  <a:schemeClr val="tx2"/>
                </a:solidFill>
              </a:defRPr>
            </a:lvl8pPr>
            <a:lvl9pPr marL="902734" indent="-131004">
              <a:spcBef>
                <a:spcPts val="450"/>
              </a:spcBef>
              <a:buFont typeface="Arial" panose="020B0604020202020204" pitchFamily="34" charset="0"/>
              <a:buChar char="•"/>
              <a:defRPr sz="1200" baseline="0">
                <a:solidFill>
                  <a:schemeClr val="tx2"/>
                </a:solidFill>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12271131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649224"/>
            <a:ext cx="9665208" cy="713232"/>
          </a:xfrm>
        </p:spPr>
        <p:txBody>
          <a:bodyPr/>
          <a:lstStyle>
            <a:lvl1pPr>
              <a:defRPr>
                <a:solidFill>
                  <a:schemeClr val="tx2"/>
                </a:solidFill>
              </a:defRPr>
            </a:lvl1pPr>
          </a:lstStyle>
          <a:p>
            <a:r>
              <a:rPr lang="en-US" dirty="0"/>
              <a:t>Click to add title for four-column layout</a:t>
            </a:r>
          </a:p>
        </p:txBody>
      </p:sp>
      <p:sp>
        <p:nvSpPr>
          <p:cNvPr id="6" name="Content Placeholder 2"/>
          <p:cNvSpPr>
            <a:spLocks noGrp="1"/>
          </p:cNvSpPr>
          <p:nvPr>
            <p:ph sz="half" idx="1" hasCustomPrompt="1"/>
          </p:nvPr>
        </p:nvSpPr>
        <p:spPr bwMode="gray">
          <a:xfrm>
            <a:off x="557785" y="1773846"/>
            <a:ext cx="2505455" cy="3988781"/>
          </a:xfrm>
        </p:spPr>
        <p:txBody>
          <a:bodyPr vert="horz" lIns="0" tIns="0" rIns="0" bIns="0" rtlCol="0">
            <a:noAutofit/>
          </a:bodyPr>
          <a:lstStyle>
            <a:lvl1pPr>
              <a:buClr>
                <a:schemeClr val="tx1"/>
              </a:buClr>
              <a:defRPr lang="en-US" sz="1500" b="1" cap="none" baseline="0" dirty="0" smtClean="0">
                <a:solidFill>
                  <a:schemeClr val="tx2"/>
                </a:solidFill>
              </a:defRPr>
            </a:lvl1pPr>
            <a:lvl2pPr marL="0" indent="0">
              <a:buClr>
                <a:schemeClr val="tx1"/>
              </a:buClr>
              <a:buNone/>
              <a:defRPr lang="en-US" sz="1125" dirty="0" smtClean="0">
                <a:solidFill>
                  <a:schemeClr val="tx2"/>
                </a:solidFill>
              </a:defRPr>
            </a:lvl2pPr>
            <a:lvl3pPr marL="131004" indent="-131004">
              <a:spcBef>
                <a:spcPts val="900"/>
              </a:spcBef>
              <a:buClr>
                <a:schemeClr val="tx1"/>
              </a:buClr>
              <a:buFont typeface="Arial" panose="020B0604020202020204" pitchFamily="34" charset="0"/>
              <a:buChar char="•"/>
              <a:defRPr lang="en-US" sz="1125" dirty="0" smtClean="0">
                <a:solidFill>
                  <a:schemeClr val="tx2"/>
                </a:solidFill>
              </a:defRPr>
            </a:lvl3pPr>
            <a:lvl4pPr marL="260817" indent="-129813">
              <a:buClr>
                <a:schemeClr val="tx1"/>
              </a:buClr>
              <a:buFont typeface="Arial" panose="020B0604020202020204" pitchFamily="34" charset="0"/>
              <a:buChar char="–"/>
              <a:defRPr lang="en-US" sz="1125" dirty="0" smtClean="0">
                <a:solidFill>
                  <a:schemeClr val="tx2"/>
                </a:solidFill>
              </a:defRPr>
            </a:lvl4pPr>
            <a:lvl5pPr marL="383483" indent="-122667">
              <a:buClr>
                <a:schemeClr val="tx1"/>
              </a:buClr>
              <a:buFont typeface="Arial" panose="020B0604020202020204" pitchFamily="34" charset="0"/>
              <a:buChar char="•"/>
              <a:defRPr lang="en-US" sz="1125" dirty="0">
                <a:solidFill>
                  <a:schemeClr val="tx2"/>
                </a:solidFill>
              </a:defRPr>
            </a:lvl5pPr>
            <a:lvl6pPr marL="514487" indent="-131004">
              <a:buClr>
                <a:schemeClr val="tx1"/>
              </a:buClr>
              <a:buFont typeface="Arial" panose="020B0604020202020204" pitchFamily="34" charset="0"/>
              <a:buChar char="–"/>
              <a:defRPr sz="1125">
                <a:solidFill>
                  <a:schemeClr val="tx2"/>
                </a:solidFill>
              </a:defRPr>
            </a:lvl6pPr>
            <a:lvl7pPr>
              <a:defRPr/>
            </a:lvl7pPr>
            <a:lvl8pPr>
              <a:defRPr/>
            </a:lvl8pPr>
            <a:lvl9pPr>
              <a:defRPr/>
            </a:lvl9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7" name="Content Placeholder 3"/>
          <p:cNvSpPr>
            <a:spLocks noGrp="1"/>
          </p:cNvSpPr>
          <p:nvPr>
            <p:ph sz="half" idx="2" hasCustomPrompt="1"/>
          </p:nvPr>
        </p:nvSpPr>
        <p:spPr bwMode="gray">
          <a:xfrm>
            <a:off x="3405858" y="1773846"/>
            <a:ext cx="2505455" cy="3988781"/>
          </a:xfrm>
        </p:spPr>
        <p:txBody>
          <a:bodyPr vert="horz" lIns="0" tIns="0" rIns="0" bIns="0" rtlCol="0">
            <a:noAutofit/>
          </a:bodyPr>
          <a:lstStyle>
            <a:lvl1pPr>
              <a:buClr>
                <a:schemeClr val="tx1"/>
              </a:buClr>
              <a:defRPr lang="en-US" sz="1500" b="1" cap="none" baseline="0" dirty="0" smtClean="0">
                <a:solidFill>
                  <a:schemeClr val="tx2"/>
                </a:solidFill>
              </a:defRPr>
            </a:lvl1pPr>
            <a:lvl2pPr marL="0" indent="0">
              <a:buClr>
                <a:schemeClr val="tx1"/>
              </a:buClr>
              <a:buNone/>
              <a:defRPr lang="en-US" sz="1125" dirty="0" smtClean="0">
                <a:solidFill>
                  <a:schemeClr val="tx2"/>
                </a:solidFill>
              </a:defRPr>
            </a:lvl2pPr>
            <a:lvl3pPr marL="131004" indent="-131004">
              <a:spcBef>
                <a:spcPts val="900"/>
              </a:spcBef>
              <a:buClr>
                <a:schemeClr val="tx1"/>
              </a:buClr>
              <a:buFont typeface="Arial" panose="020B0604020202020204" pitchFamily="34" charset="0"/>
              <a:buChar char="•"/>
              <a:defRPr lang="en-US" sz="1125" dirty="0" smtClean="0">
                <a:solidFill>
                  <a:schemeClr val="tx2"/>
                </a:solidFill>
              </a:defRPr>
            </a:lvl3pPr>
            <a:lvl4pPr marL="260817" indent="-129813">
              <a:buClr>
                <a:schemeClr val="tx1"/>
              </a:buClr>
              <a:buFont typeface="Arial" panose="020B0604020202020204" pitchFamily="34" charset="0"/>
              <a:buChar char="–"/>
              <a:defRPr lang="en-US" sz="1125" dirty="0" smtClean="0">
                <a:solidFill>
                  <a:schemeClr val="tx2"/>
                </a:solidFill>
              </a:defRPr>
            </a:lvl4pPr>
            <a:lvl5pPr marL="383483" indent="-122667">
              <a:buClr>
                <a:schemeClr val="tx1"/>
              </a:buClr>
              <a:buFont typeface="Arial" panose="020B0604020202020204" pitchFamily="34" charset="0"/>
              <a:buChar char="•"/>
              <a:defRPr lang="en-US" sz="1125" baseline="0" dirty="0">
                <a:solidFill>
                  <a:schemeClr val="tx2"/>
                </a:solidFill>
              </a:defRPr>
            </a:lvl5pPr>
            <a:lvl6pPr marL="514487" indent="-131004">
              <a:buClr>
                <a:schemeClr val="tx1"/>
              </a:buClr>
              <a:buFont typeface="Arial" panose="020B0604020202020204" pitchFamily="34" charset="0"/>
              <a:buChar char="–"/>
              <a:defRPr sz="1125">
                <a:solidFill>
                  <a:schemeClr val="tx2"/>
                </a:solidFill>
              </a:defRPr>
            </a:lvl6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0" name="Content Placeholder 3"/>
          <p:cNvSpPr>
            <a:spLocks noGrp="1"/>
          </p:cNvSpPr>
          <p:nvPr>
            <p:ph sz="half" idx="18" hasCustomPrompt="1"/>
          </p:nvPr>
        </p:nvSpPr>
        <p:spPr bwMode="gray">
          <a:xfrm>
            <a:off x="6253929" y="1773846"/>
            <a:ext cx="2505455" cy="3988781"/>
          </a:xfrm>
        </p:spPr>
        <p:txBody>
          <a:bodyPr vert="horz" lIns="0" tIns="0" rIns="0" bIns="0" rtlCol="0">
            <a:noAutofit/>
          </a:bodyPr>
          <a:lstStyle>
            <a:lvl1pPr>
              <a:buClr>
                <a:schemeClr val="tx1"/>
              </a:buClr>
              <a:defRPr lang="en-US" sz="1500" b="1" cap="none" baseline="0" dirty="0" smtClean="0">
                <a:solidFill>
                  <a:schemeClr val="tx2"/>
                </a:solidFill>
              </a:defRPr>
            </a:lvl1pPr>
            <a:lvl2pPr marL="0" indent="0" algn="l">
              <a:buClr>
                <a:schemeClr val="tx1"/>
              </a:buClr>
              <a:buNone/>
              <a:defRPr lang="en-US" sz="1125" dirty="0" smtClean="0">
                <a:solidFill>
                  <a:schemeClr val="tx2"/>
                </a:solidFill>
              </a:defRPr>
            </a:lvl2pPr>
            <a:lvl3pPr marL="131004" indent="-131004">
              <a:spcBef>
                <a:spcPts val="900"/>
              </a:spcBef>
              <a:buClr>
                <a:schemeClr val="tx1"/>
              </a:buClr>
              <a:buFont typeface="Arial" panose="020B0604020202020204" pitchFamily="34" charset="0"/>
              <a:buChar char="•"/>
              <a:defRPr lang="en-US" sz="1125" dirty="0" smtClean="0">
                <a:solidFill>
                  <a:schemeClr val="tx2"/>
                </a:solidFill>
              </a:defRPr>
            </a:lvl3pPr>
            <a:lvl4pPr marL="260817" indent="-129813">
              <a:buClr>
                <a:schemeClr val="tx1"/>
              </a:buClr>
              <a:buFont typeface="Arial" panose="020B0604020202020204" pitchFamily="34" charset="0"/>
              <a:buChar char="–"/>
              <a:defRPr lang="en-US" sz="1125" dirty="0" smtClean="0">
                <a:solidFill>
                  <a:schemeClr val="tx2"/>
                </a:solidFill>
              </a:defRPr>
            </a:lvl4pPr>
            <a:lvl5pPr marL="383483" indent="-123858">
              <a:buClr>
                <a:schemeClr val="tx1"/>
              </a:buClr>
              <a:buFont typeface="Arial" panose="020B0604020202020204" pitchFamily="34" charset="0"/>
              <a:buChar char="•"/>
              <a:defRPr lang="en-US" sz="1125" dirty="0">
                <a:solidFill>
                  <a:schemeClr val="tx2"/>
                </a:solidFill>
              </a:defRPr>
            </a:lvl5pPr>
            <a:lvl6pPr marL="514487" indent="-131004">
              <a:buClr>
                <a:schemeClr val="tx1"/>
              </a:buClr>
              <a:buFont typeface="Arial" panose="020B0604020202020204" pitchFamily="34" charset="0"/>
              <a:buChar char="–"/>
              <a:defRPr sz="1125">
                <a:solidFill>
                  <a:schemeClr val="tx2"/>
                </a:solidFill>
              </a:defRPr>
            </a:lvl6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
        <p:nvSpPr>
          <p:cNvPr id="12" name="Content Placeholder 3"/>
          <p:cNvSpPr>
            <a:spLocks noGrp="1"/>
          </p:cNvSpPr>
          <p:nvPr>
            <p:ph sz="half" idx="23" hasCustomPrompt="1"/>
          </p:nvPr>
        </p:nvSpPr>
        <p:spPr bwMode="gray">
          <a:xfrm>
            <a:off x="9102001" y="1773846"/>
            <a:ext cx="2505455" cy="3988781"/>
          </a:xfrm>
        </p:spPr>
        <p:txBody>
          <a:bodyPr vert="horz" lIns="0" tIns="0" rIns="0" bIns="0" rtlCol="0">
            <a:noAutofit/>
          </a:bodyPr>
          <a:lstStyle>
            <a:lvl1pPr>
              <a:buClr>
                <a:schemeClr val="tx1"/>
              </a:buClr>
              <a:defRPr lang="en-US" sz="1500" b="1" cap="none" baseline="0" dirty="0" smtClean="0">
                <a:solidFill>
                  <a:schemeClr val="tx2"/>
                </a:solidFill>
              </a:defRPr>
            </a:lvl1pPr>
            <a:lvl2pPr marL="0" indent="0" algn="l">
              <a:buClr>
                <a:schemeClr val="tx1"/>
              </a:buClr>
              <a:buNone/>
              <a:defRPr lang="en-US" sz="1125" dirty="0" smtClean="0">
                <a:solidFill>
                  <a:schemeClr val="tx2"/>
                </a:solidFill>
              </a:defRPr>
            </a:lvl2pPr>
            <a:lvl3pPr marL="131004" indent="-131004">
              <a:spcBef>
                <a:spcPts val="900"/>
              </a:spcBef>
              <a:buClr>
                <a:schemeClr val="tx1"/>
              </a:buClr>
              <a:buFont typeface="Arial" panose="020B0604020202020204" pitchFamily="34" charset="0"/>
              <a:buChar char="•"/>
              <a:defRPr lang="en-US" sz="1125" dirty="0" smtClean="0">
                <a:solidFill>
                  <a:schemeClr val="tx2"/>
                </a:solidFill>
              </a:defRPr>
            </a:lvl3pPr>
            <a:lvl4pPr marL="260817" indent="-129813">
              <a:buClr>
                <a:schemeClr val="tx1"/>
              </a:buClr>
              <a:buFont typeface="Arial" panose="020B0604020202020204" pitchFamily="34" charset="0"/>
              <a:buChar char="–"/>
              <a:defRPr lang="en-US" sz="1125" dirty="0" smtClean="0">
                <a:solidFill>
                  <a:schemeClr val="tx2"/>
                </a:solidFill>
              </a:defRPr>
            </a:lvl4pPr>
            <a:lvl5pPr marL="383483" indent="-123858">
              <a:buClr>
                <a:schemeClr val="tx1"/>
              </a:buClr>
              <a:buFont typeface="Arial" panose="020B0604020202020204" pitchFamily="34" charset="0"/>
              <a:buChar char="•"/>
              <a:defRPr lang="en-US" sz="1125" dirty="0">
                <a:solidFill>
                  <a:schemeClr val="tx2"/>
                </a:solidFill>
              </a:defRPr>
            </a:lvl5pPr>
            <a:lvl6pPr marL="514487" indent="-131004">
              <a:buClr>
                <a:schemeClr val="tx1"/>
              </a:buClr>
              <a:buFont typeface="Arial" panose="020B0604020202020204" pitchFamily="34" charset="0"/>
              <a:buChar char="–"/>
              <a:defRPr sz="1125">
                <a:solidFill>
                  <a:schemeClr val="tx2"/>
                </a:solidFill>
              </a:defRPr>
            </a:lvl6pPr>
          </a:lstStyle>
          <a:p>
            <a:pPr lvl="0"/>
            <a:r>
              <a:rPr lang="en-US" dirty="0"/>
              <a:t>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p:txBody>
      </p:sp>
    </p:spTree>
    <p:extLst>
      <p:ext uri="{BB962C8B-B14F-4D97-AF65-F5344CB8AC3E}">
        <p14:creationId xmlns:p14="http://schemas.microsoft.com/office/powerpoint/2010/main" val="26949891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 Gray background">
    <p:spTree>
      <p:nvGrpSpPr>
        <p:cNvPr id="1" name=""/>
        <p:cNvGrpSpPr/>
        <p:nvPr/>
      </p:nvGrpSpPr>
      <p:grpSpPr>
        <a:xfrm>
          <a:off x="0" y="0"/>
          <a:ext cx="0" cy="0"/>
          <a:chOff x="0" y="0"/>
          <a:chExt cx="0" cy="0"/>
        </a:xfrm>
      </p:grpSpPr>
      <p:sp>
        <p:nvSpPr>
          <p:cNvPr id="4" name="Rectangle 3"/>
          <p:cNvSpPr/>
          <p:nvPr userDrawn="1"/>
        </p:nvSpPr>
        <p:spPr>
          <a:xfrm>
            <a:off x="380901" y="384048"/>
            <a:ext cx="11427023"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94" tIns="137196" rIns="205794" bIns="34299" numCol="1" spcCol="0" rtlCol="0" fromWordArt="0" anchor="t" anchorCtr="0" forceAA="0" compatLnSpc="1">
            <a:prstTxWarp prst="textNoShape">
              <a:avLst/>
            </a:prstTxWarp>
            <a:noAutofit/>
          </a:bodyPr>
          <a:lstStyle/>
          <a:p>
            <a:pPr algn="ctr"/>
            <a:endParaRPr lang="en-US" sz="1050" b="1" dirty="0">
              <a:solidFill>
                <a:schemeClr val="accent5"/>
              </a:solidFill>
            </a:endParaRPr>
          </a:p>
        </p:txBody>
      </p:sp>
      <p:sp>
        <p:nvSpPr>
          <p:cNvPr id="2" name="Title 1"/>
          <p:cNvSpPr>
            <a:spLocks noGrp="1"/>
          </p:cNvSpPr>
          <p:nvPr>
            <p:ph type="title" hasCustomPrompt="1"/>
          </p:nvPr>
        </p:nvSpPr>
        <p:spPr>
          <a:xfrm>
            <a:off x="713231" y="649224"/>
            <a:ext cx="9665208" cy="713232"/>
          </a:xfrm>
        </p:spPr>
        <p:txBody>
          <a:bodyPr/>
          <a:lstStyle>
            <a:lvl1pPr>
              <a:defRPr/>
            </a:lvl1pPr>
          </a:lstStyle>
          <a:p>
            <a:r>
              <a:rPr lang="en-US" dirty="0"/>
              <a:t>Click to add title</a:t>
            </a:r>
          </a:p>
        </p:txBody>
      </p:sp>
    </p:spTree>
    <p:extLst>
      <p:ext uri="{BB962C8B-B14F-4D97-AF65-F5344CB8AC3E}">
        <p14:creationId xmlns:p14="http://schemas.microsoft.com/office/powerpoint/2010/main" val="19049811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ree Content with Graphic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B6C09C-1569-4654-BB41-00C9680D23C8}"/>
              </a:ext>
            </a:extLst>
          </p:cNvPr>
          <p:cNvSpPr>
            <a:spLocks noGrp="1"/>
          </p:cNvSpPr>
          <p:nvPr>
            <p:ph type="title" hasCustomPrompt="1"/>
          </p:nvPr>
        </p:nvSpPr>
        <p:spPr>
          <a:xfrm>
            <a:off x="557783" y="649224"/>
            <a:ext cx="10380293" cy="767080"/>
          </a:xfrm>
        </p:spPr>
        <p:txBody>
          <a:bodyPr anchor="t"/>
          <a:lstStyle>
            <a:lvl1pPr>
              <a:defRPr baseline="0"/>
            </a:lvl1pPr>
          </a:lstStyle>
          <a:p>
            <a:r>
              <a:rPr lang="en-US" dirty="0"/>
              <a:t>Click to add title for three-column with text and pictograms</a:t>
            </a:r>
          </a:p>
        </p:txBody>
      </p:sp>
      <p:sp>
        <p:nvSpPr>
          <p:cNvPr id="4" name="Content Placeholder 5">
            <a:extLst>
              <a:ext uri="{FF2B5EF4-FFF2-40B4-BE49-F238E27FC236}">
                <a16:creationId xmlns:a16="http://schemas.microsoft.com/office/drawing/2014/main" id="{876397E4-B71C-46AA-956F-3D980F86C3DA}"/>
              </a:ext>
            </a:extLst>
          </p:cNvPr>
          <p:cNvSpPr>
            <a:spLocks noGrp="1"/>
          </p:cNvSpPr>
          <p:nvPr>
            <p:ph sz="quarter" idx="12" hasCustomPrompt="1"/>
          </p:nvPr>
        </p:nvSpPr>
        <p:spPr>
          <a:xfrm>
            <a:off x="1114042" y="3474720"/>
            <a:ext cx="2925318" cy="2278380"/>
          </a:xfrm>
        </p:spPr>
        <p:txBody>
          <a:bodyPr/>
          <a:lstStyle>
            <a:lvl1pPr algn="ctr">
              <a:spcBef>
                <a:spcPts val="900"/>
              </a:spcBef>
              <a:defRPr sz="1500" b="1"/>
            </a:lvl1pPr>
            <a:lvl2pPr marL="0" indent="0" algn="ctr">
              <a:spcBef>
                <a:spcPts val="900"/>
              </a:spcBef>
              <a:buFontTx/>
              <a:buNone/>
              <a:defRPr sz="1125" baseline="0"/>
            </a:lvl2pPr>
          </a:lstStyle>
          <a:p>
            <a:pPr lvl="0"/>
            <a:r>
              <a:rPr lang="en-US" dirty="0"/>
              <a:t>Header</a:t>
            </a:r>
          </a:p>
          <a:p>
            <a:pPr lvl="1"/>
            <a:r>
              <a:rPr lang="en-US" dirty="0"/>
              <a:t>Desc	</a:t>
            </a:r>
            <a:r>
              <a:rPr lang="en-US" dirty="0" err="1"/>
              <a:t>riptor</a:t>
            </a:r>
            <a:r>
              <a:rPr lang="en-US" dirty="0"/>
              <a:t> text</a:t>
            </a:r>
          </a:p>
        </p:txBody>
      </p:sp>
      <p:sp>
        <p:nvSpPr>
          <p:cNvPr id="5" name="Content Placeholder 5">
            <a:extLst>
              <a:ext uri="{FF2B5EF4-FFF2-40B4-BE49-F238E27FC236}">
                <a16:creationId xmlns:a16="http://schemas.microsoft.com/office/drawing/2014/main" id="{69553113-2B4B-401B-B370-4B3C744FACE9}"/>
              </a:ext>
            </a:extLst>
          </p:cNvPr>
          <p:cNvSpPr>
            <a:spLocks noGrp="1"/>
          </p:cNvSpPr>
          <p:nvPr>
            <p:ph sz="quarter" idx="14" hasCustomPrompt="1"/>
          </p:nvPr>
        </p:nvSpPr>
        <p:spPr>
          <a:xfrm>
            <a:off x="4628270" y="3474720"/>
            <a:ext cx="2925318" cy="2278380"/>
          </a:xfrm>
        </p:spPr>
        <p:txBody>
          <a:bodyPr/>
          <a:lstStyle>
            <a:lvl1pPr algn="ctr">
              <a:spcBef>
                <a:spcPts val="900"/>
              </a:spcBef>
              <a:defRPr sz="1500" b="1"/>
            </a:lvl1pPr>
            <a:lvl2pPr marL="0" indent="0" algn="ctr">
              <a:spcBef>
                <a:spcPts val="900"/>
              </a:spcBef>
              <a:buFontTx/>
              <a:buNone/>
              <a:defRPr sz="1125"/>
            </a:lvl2pPr>
          </a:lstStyle>
          <a:p>
            <a:pPr lvl="0"/>
            <a:r>
              <a:rPr lang="en-US" dirty="0"/>
              <a:t>Header</a:t>
            </a:r>
          </a:p>
          <a:p>
            <a:pPr lvl="1"/>
            <a:r>
              <a:rPr lang="en-US" dirty="0"/>
              <a:t>Descriptor text</a:t>
            </a:r>
          </a:p>
        </p:txBody>
      </p:sp>
      <p:sp>
        <p:nvSpPr>
          <p:cNvPr id="6" name="Content Placeholder 5">
            <a:extLst>
              <a:ext uri="{FF2B5EF4-FFF2-40B4-BE49-F238E27FC236}">
                <a16:creationId xmlns:a16="http://schemas.microsoft.com/office/drawing/2014/main" id="{9357CE74-CA0B-4C5C-9F24-0A4DDE0192E7}"/>
              </a:ext>
            </a:extLst>
          </p:cNvPr>
          <p:cNvSpPr>
            <a:spLocks noGrp="1"/>
          </p:cNvSpPr>
          <p:nvPr>
            <p:ph sz="quarter" idx="15" hasCustomPrompt="1"/>
          </p:nvPr>
        </p:nvSpPr>
        <p:spPr>
          <a:xfrm>
            <a:off x="8142499" y="3474720"/>
            <a:ext cx="2925318" cy="2278380"/>
          </a:xfrm>
        </p:spPr>
        <p:txBody>
          <a:bodyPr/>
          <a:lstStyle>
            <a:lvl1pPr algn="ctr">
              <a:spcBef>
                <a:spcPts val="900"/>
              </a:spcBef>
              <a:defRPr sz="1500" b="1"/>
            </a:lvl1pPr>
            <a:lvl2pPr marL="0" indent="0" algn="ctr">
              <a:spcBef>
                <a:spcPts val="900"/>
              </a:spcBef>
              <a:buFontTx/>
              <a:buNone/>
              <a:defRPr sz="1125"/>
            </a:lvl2pPr>
          </a:lstStyle>
          <a:p>
            <a:pPr lvl="0"/>
            <a:r>
              <a:rPr lang="en-US" dirty="0"/>
              <a:t>Header</a:t>
            </a:r>
          </a:p>
          <a:p>
            <a:pPr lvl="1"/>
            <a:r>
              <a:rPr lang="en-US" dirty="0"/>
              <a:t>Descriptor text</a:t>
            </a:r>
          </a:p>
        </p:txBody>
      </p:sp>
    </p:spTree>
    <p:extLst>
      <p:ext uri="{BB962C8B-B14F-4D97-AF65-F5344CB8AC3E}">
        <p14:creationId xmlns:p14="http://schemas.microsoft.com/office/powerpoint/2010/main" val="1881004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image">
    <p:bg>
      <p:bgPr>
        <a:solidFill>
          <a:schemeClr val="bg1"/>
        </a:soli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9AB6A049-E47F-944F-8496-71FDC3BDE1D9}"/>
              </a:ext>
            </a:extLst>
          </p:cNvPr>
          <p:cNvSpPr/>
          <p:nvPr userDrawn="1"/>
        </p:nvSpPr>
        <p:spPr bwMode="gray">
          <a:xfrm>
            <a:off x="6591719" y="0"/>
            <a:ext cx="5597106" cy="6876407"/>
          </a:xfrm>
          <a:prstGeom prst="parallelogram">
            <a:avLst>
              <a:gd name="adj" fmla="val 0"/>
            </a:avLst>
          </a:prstGeom>
          <a:solidFill>
            <a:schemeClr val="accent2">
              <a:lumMod val="40000"/>
              <a:lumOff val="6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b="1" dirty="0">
              <a:solidFill>
                <a:schemeClr val="bg1"/>
              </a:solidFill>
            </a:endParaRPr>
          </a:p>
        </p:txBody>
      </p:sp>
      <p:sp>
        <p:nvSpPr>
          <p:cNvPr id="5" name="Picture Placeholder 3">
            <a:extLst>
              <a:ext uri="{FF2B5EF4-FFF2-40B4-BE49-F238E27FC236}">
                <a16:creationId xmlns:a16="http://schemas.microsoft.com/office/drawing/2014/main" id="{5C20BC66-66F4-6A42-849F-909C4224CB13}"/>
              </a:ext>
            </a:extLst>
          </p:cNvPr>
          <p:cNvSpPr>
            <a:spLocks noGrp="1" noChangeAspect="1"/>
          </p:cNvSpPr>
          <p:nvPr>
            <p:ph type="pic" sz="quarter" idx="11"/>
          </p:nvPr>
        </p:nvSpPr>
        <p:spPr>
          <a:xfrm>
            <a:off x="6094413" y="231356"/>
            <a:ext cx="5849085" cy="6411817"/>
          </a:xfrm>
          <a:prstGeom prst="rect">
            <a:avLst/>
          </a:prstGeom>
          <a:solidFill>
            <a:schemeClr val="accent6">
              <a:lumMod val="20000"/>
              <a:lumOff val="80000"/>
            </a:schemeClr>
          </a:solidFill>
        </p:spPr>
        <p:txBody>
          <a:bodyPr/>
          <a:lstStyle/>
          <a:p>
            <a:r>
              <a:rPr lang="en-US" dirty="0"/>
              <a:t>Click icon to add picture</a:t>
            </a:r>
          </a:p>
        </p:txBody>
      </p:sp>
      <p:sp>
        <p:nvSpPr>
          <p:cNvPr id="7" name="Title Placeholder 15">
            <a:extLst>
              <a:ext uri="{FF2B5EF4-FFF2-40B4-BE49-F238E27FC236}">
                <a16:creationId xmlns:a16="http://schemas.microsoft.com/office/drawing/2014/main" id="{A15C7E66-2FE4-824D-8655-9FFD2DDD5F37}"/>
              </a:ext>
            </a:extLst>
          </p:cNvPr>
          <p:cNvSpPr>
            <a:spLocks noGrp="1"/>
          </p:cNvSpPr>
          <p:nvPr>
            <p:ph type="title"/>
          </p:nvPr>
        </p:nvSpPr>
        <p:spPr>
          <a:xfrm>
            <a:off x="387459" y="384048"/>
            <a:ext cx="5309956" cy="1009250"/>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
        <p:nvSpPr>
          <p:cNvPr id="8" name="Text Placeholder 12">
            <a:extLst>
              <a:ext uri="{FF2B5EF4-FFF2-40B4-BE49-F238E27FC236}">
                <a16:creationId xmlns:a16="http://schemas.microsoft.com/office/drawing/2014/main" id="{89B48264-0CAD-7F41-97B8-611536520EAF}"/>
              </a:ext>
            </a:extLst>
          </p:cNvPr>
          <p:cNvSpPr>
            <a:spLocks noGrp="1"/>
          </p:cNvSpPr>
          <p:nvPr>
            <p:ph type="body" sz="quarter" idx="10"/>
          </p:nvPr>
        </p:nvSpPr>
        <p:spPr>
          <a:xfrm>
            <a:off x="387458" y="5968316"/>
            <a:ext cx="4327761"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CVS Health Sans"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36837171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ive Content with Journey">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36CF014F-B23E-4DD0-8A88-40A65BDAD142}"/>
              </a:ext>
            </a:extLst>
          </p:cNvPr>
          <p:cNvSpPr>
            <a:spLocks noGrp="1"/>
          </p:cNvSpPr>
          <p:nvPr>
            <p:ph type="pic" sz="quarter" idx="18"/>
          </p:nvPr>
        </p:nvSpPr>
        <p:spPr>
          <a:xfrm>
            <a:off x="380901" y="384049"/>
            <a:ext cx="11427023" cy="5723065"/>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26009B7-5F33-4D7E-A4F7-6CA681DDEE57}"/>
              </a:ext>
            </a:extLst>
          </p:cNvPr>
          <p:cNvSpPr>
            <a:spLocks noGrp="1"/>
          </p:cNvSpPr>
          <p:nvPr>
            <p:ph type="title" hasCustomPrompt="1"/>
          </p:nvPr>
        </p:nvSpPr>
        <p:spPr>
          <a:xfrm>
            <a:off x="713232" y="645676"/>
            <a:ext cx="9588237" cy="501558"/>
          </a:xfrm>
        </p:spPr>
        <p:txBody>
          <a:bodyPr>
            <a:noAutofit/>
          </a:bodyPr>
          <a:lstStyle>
            <a:lvl1pPr>
              <a:defRPr sz="2401">
                <a:solidFill>
                  <a:schemeClr val="bg1"/>
                </a:solidFill>
              </a:defRPr>
            </a:lvl1pPr>
          </a:lstStyle>
          <a:p>
            <a:r>
              <a:rPr lang="en-US" dirty="0"/>
              <a:t>Click to add title for five-column journey layout</a:t>
            </a:r>
          </a:p>
        </p:txBody>
      </p:sp>
      <p:sp>
        <p:nvSpPr>
          <p:cNvPr id="10" name="Text Placeholder 26">
            <a:extLst>
              <a:ext uri="{FF2B5EF4-FFF2-40B4-BE49-F238E27FC236}">
                <a16:creationId xmlns:a16="http://schemas.microsoft.com/office/drawing/2014/main" id="{956EEDF9-B18F-4AFB-9E04-CA990EBDD68B}"/>
              </a:ext>
            </a:extLst>
          </p:cNvPr>
          <p:cNvSpPr>
            <a:spLocks noGrp="1"/>
          </p:cNvSpPr>
          <p:nvPr>
            <p:ph type="body" sz="quarter" idx="21" hasCustomPrompt="1"/>
          </p:nvPr>
        </p:nvSpPr>
        <p:spPr>
          <a:xfrm>
            <a:off x="713232" y="1147236"/>
            <a:ext cx="4500978" cy="663575"/>
          </a:xfrm>
        </p:spPr>
        <p:txBody>
          <a:bodyPr>
            <a:noAutofit/>
          </a:bodyPr>
          <a:lstStyle>
            <a:lvl1pPr>
              <a:defRPr sz="1200" b="0" baseline="0">
                <a:solidFill>
                  <a:schemeClr val="bg1"/>
                </a:solidFill>
              </a:defRPr>
            </a:lvl1pPr>
          </a:lstStyle>
          <a:p>
            <a:pPr lvl="0"/>
            <a:r>
              <a:rPr lang="en-US" dirty="0"/>
              <a:t>Subtitle</a:t>
            </a:r>
          </a:p>
        </p:txBody>
      </p:sp>
      <p:sp>
        <p:nvSpPr>
          <p:cNvPr id="5" name="Content Placeholder 5">
            <a:extLst>
              <a:ext uri="{FF2B5EF4-FFF2-40B4-BE49-F238E27FC236}">
                <a16:creationId xmlns:a16="http://schemas.microsoft.com/office/drawing/2014/main" id="{7C11469D-9EC8-4519-836A-687F6608159F}"/>
              </a:ext>
            </a:extLst>
          </p:cNvPr>
          <p:cNvSpPr>
            <a:spLocks noGrp="1"/>
          </p:cNvSpPr>
          <p:nvPr>
            <p:ph sz="quarter" idx="12" hasCustomPrompt="1"/>
          </p:nvPr>
        </p:nvSpPr>
        <p:spPr>
          <a:xfrm>
            <a:off x="374904" y="3794760"/>
            <a:ext cx="11439144" cy="2312352"/>
          </a:xfrm>
          <a:solidFill>
            <a:srgbClr val="FFFFFF">
              <a:alpha val="89804"/>
            </a:srgbClr>
          </a:solidFill>
        </p:spPr>
        <p:txBody>
          <a:bodyPr lIns="731520" tIns="292608" rIns="9144000" bIns="365760"/>
          <a:lstStyle>
            <a:lvl1pPr>
              <a:defRPr sz="1500" b="1"/>
            </a:lvl1pPr>
            <a:lvl2pPr marL="0" indent="0">
              <a:buFontTx/>
              <a:buNone/>
              <a:defRPr sz="1125"/>
            </a:lvl2pPr>
          </a:lstStyle>
          <a:p>
            <a:pPr lvl="0"/>
            <a:r>
              <a:rPr lang="en-US" dirty="0"/>
              <a:t>Header</a:t>
            </a:r>
          </a:p>
          <a:p>
            <a:pPr lvl="1"/>
            <a:r>
              <a:rPr lang="en-US" dirty="0"/>
              <a:t>Descriptor text</a:t>
            </a:r>
          </a:p>
        </p:txBody>
      </p:sp>
      <p:sp>
        <p:nvSpPr>
          <p:cNvPr id="6" name="Content Placeholder 5">
            <a:extLst>
              <a:ext uri="{FF2B5EF4-FFF2-40B4-BE49-F238E27FC236}">
                <a16:creationId xmlns:a16="http://schemas.microsoft.com/office/drawing/2014/main" id="{B0A75E45-8148-442F-822D-E9C73BA8CBE6}"/>
              </a:ext>
            </a:extLst>
          </p:cNvPr>
          <p:cNvSpPr>
            <a:spLocks noGrp="1"/>
          </p:cNvSpPr>
          <p:nvPr>
            <p:ph sz="quarter" idx="14" hasCustomPrompt="1"/>
          </p:nvPr>
        </p:nvSpPr>
        <p:spPr>
          <a:xfrm>
            <a:off x="3180665" y="4087368"/>
            <a:ext cx="1554075" cy="1647866"/>
          </a:xfrm>
        </p:spPr>
        <p:txBody>
          <a:bodyPr/>
          <a:lstStyle>
            <a:lvl1pPr>
              <a:defRPr sz="1500" b="1"/>
            </a:lvl1pPr>
            <a:lvl2pPr marL="0" indent="0">
              <a:buFontTx/>
              <a:buNone/>
              <a:defRPr sz="1125"/>
            </a:lvl2pPr>
          </a:lstStyle>
          <a:p>
            <a:pPr lvl="0"/>
            <a:r>
              <a:rPr lang="en-US" dirty="0"/>
              <a:t>Header</a:t>
            </a:r>
          </a:p>
          <a:p>
            <a:pPr lvl="1"/>
            <a:r>
              <a:rPr lang="en-US" dirty="0"/>
              <a:t>Descriptor text</a:t>
            </a:r>
          </a:p>
        </p:txBody>
      </p:sp>
      <p:sp>
        <p:nvSpPr>
          <p:cNvPr id="7" name="Content Placeholder 5">
            <a:extLst>
              <a:ext uri="{FF2B5EF4-FFF2-40B4-BE49-F238E27FC236}">
                <a16:creationId xmlns:a16="http://schemas.microsoft.com/office/drawing/2014/main" id="{1E5F229D-5445-4481-B37A-7C803D7A4E29}"/>
              </a:ext>
            </a:extLst>
          </p:cNvPr>
          <p:cNvSpPr>
            <a:spLocks noGrp="1"/>
          </p:cNvSpPr>
          <p:nvPr>
            <p:ph sz="quarter" idx="15" hasCustomPrompt="1"/>
          </p:nvPr>
        </p:nvSpPr>
        <p:spPr>
          <a:xfrm>
            <a:off x="5290726" y="4087368"/>
            <a:ext cx="1554075" cy="1647866"/>
          </a:xfrm>
        </p:spPr>
        <p:txBody>
          <a:bodyPr/>
          <a:lstStyle>
            <a:lvl1pPr>
              <a:defRPr sz="1500" b="1"/>
            </a:lvl1pPr>
            <a:lvl2pPr marL="0" indent="0">
              <a:buFontTx/>
              <a:buNone/>
              <a:defRPr sz="1125"/>
            </a:lvl2pPr>
          </a:lstStyle>
          <a:p>
            <a:pPr lvl="0"/>
            <a:r>
              <a:rPr lang="en-US" dirty="0"/>
              <a:t>Header</a:t>
            </a:r>
          </a:p>
          <a:p>
            <a:pPr lvl="1"/>
            <a:r>
              <a:rPr lang="en-US" dirty="0"/>
              <a:t>Descriptor text</a:t>
            </a:r>
          </a:p>
        </p:txBody>
      </p:sp>
      <p:sp>
        <p:nvSpPr>
          <p:cNvPr id="8" name="Content Placeholder 5">
            <a:extLst>
              <a:ext uri="{FF2B5EF4-FFF2-40B4-BE49-F238E27FC236}">
                <a16:creationId xmlns:a16="http://schemas.microsoft.com/office/drawing/2014/main" id="{13FBD4EE-F77B-494E-85B2-43537170634A}"/>
              </a:ext>
            </a:extLst>
          </p:cNvPr>
          <p:cNvSpPr>
            <a:spLocks noGrp="1"/>
          </p:cNvSpPr>
          <p:nvPr>
            <p:ph sz="quarter" idx="16" hasCustomPrompt="1"/>
          </p:nvPr>
        </p:nvSpPr>
        <p:spPr>
          <a:xfrm>
            <a:off x="7408402" y="4087368"/>
            <a:ext cx="1552193" cy="1647866"/>
          </a:xfrm>
        </p:spPr>
        <p:txBody>
          <a:bodyPr/>
          <a:lstStyle>
            <a:lvl1pPr>
              <a:defRPr sz="1500" b="1"/>
            </a:lvl1pPr>
            <a:lvl2pPr marL="0" indent="0">
              <a:buFontTx/>
              <a:buNone/>
              <a:defRPr sz="1125"/>
            </a:lvl2pPr>
          </a:lstStyle>
          <a:p>
            <a:pPr lvl="0"/>
            <a:r>
              <a:rPr lang="en-US" dirty="0"/>
              <a:t>Header</a:t>
            </a:r>
          </a:p>
          <a:p>
            <a:pPr lvl="1"/>
            <a:r>
              <a:rPr lang="en-US" dirty="0"/>
              <a:t>Descriptor text</a:t>
            </a:r>
          </a:p>
        </p:txBody>
      </p:sp>
      <p:sp>
        <p:nvSpPr>
          <p:cNvPr id="9" name="Content Placeholder 5">
            <a:extLst>
              <a:ext uri="{FF2B5EF4-FFF2-40B4-BE49-F238E27FC236}">
                <a16:creationId xmlns:a16="http://schemas.microsoft.com/office/drawing/2014/main" id="{ABAA180E-9385-446C-8FE0-5A75D6AC5FA7}"/>
              </a:ext>
            </a:extLst>
          </p:cNvPr>
          <p:cNvSpPr>
            <a:spLocks noGrp="1"/>
          </p:cNvSpPr>
          <p:nvPr>
            <p:ph sz="quarter" idx="20" hasCustomPrompt="1"/>
          </p:nvPr>
        </p:nvSpPr>
        <p:spPr>
          <a:xfrm>
            <a:off x="9519647" y="4087368"/>
            <a:ext cx="1599783" cy="1647866"/>
          </a:xfrm>
        </p:spPr>
        <p:txBody>
          <a:bodyPr/>
          <a:lstStyle>
            <a:lvl1pPr>
              <a:defRPr sz="1500" b="1"/>
            </a:lvl1pPr>
            <a:lvl2pPr marL="0" indent="0">
              <a:buFontTx/>
              <a:buNone/>
              <a:defRPr sz="1125"/>
            </a:lvl2pPr>
          </a:lstStyle>
          <a:p>
            <a:pPr lvl="0"/>
            <a:r>
              <a:rPr lang="en-US" dirty="0"/>
              <a:t>Header</a:t>
            </a:r>
          </a:p>
          <a:p>
            <a:pPr lvl="1"/>
            <a:r>
              <a:rPr lang="en-US" dirty="0"/>
              <a:t>Descriptor text</a:t>
            </a:r>
          </a:p>
        </p:txBody>
      </p:sp>
    </p:spTree>
    <p:extLst>
      <p:ext uri="{BB962C8B-B14F-4D97-AF65-F5344CB8AC3E}">
        <p14:creationId xmlns:p14="http://schemas.microsoft.com/office/powerpoint/2010/main" val="14825986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with image_blue">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2"/>
            <a:ext cx="12188825" cy="6107113"/>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rgbClr val="0B315E">
              <a:alpha val="69804"/>
            </a:srgbClr>
          </a:solidFill>
        </p:spPr>
        <p:txBody>
          <a:bodyPr rIns="0" anchor="ctr"/>
          <a:lstStyle>
            <a:lvl1pPr algn="ctr">
              <a:defRPr sz="2701">
                <a:solidFill>
                  <a:schemeClr val="bg1"/>
                </a:solidFill>
                <a:latin typeface="+mn-lt"/>
              </a:defRPr>
            </a:lvl1pPr>
          </a:lstStyle>
          <a:p>
            <a:r>
              <a:rPr lang="en-US" dirty="0"/>
              <a:t>Click to edit title for divider</a:t>
            </a:r>
          </a:p>
        </p:txBody>
      </p:sp>
      <p:grpSp>
        <p:nvGrpSpPr>
          <p:cNvPr id="8" name="Group 7">
            <a:extLst>
              <a:ext uri="{FF2B5EF4-FFF2-40B4-BE49-F238E27FC236}">
                <a16:creationId xmlns:a16="http://schemas.microsoft.com/office/drawing/2014/main" id="{1A488A55-A1E3-4589-84A6-891A58FB0678}"/>
              </a:ext>
              <a:ext uri="{C183D7F6-B498-43B3-948B-1728B52AA6E4}">
                <adec:decorative xmlns:adec="http://schemas.microsoft.com/office/drawing/2017/decorative" val="1"/>
              </a:ext>
            </a:extLst>
          </p:cNvPr>
          <p:cNvGrpSpPr/>
          <p:nvPr userDrawn="1"/>
        </p:nvGrpSpPr>
        <p:grpSpPr>
          <a:xfrm>
            <a:off x="5897615" y="2270492"/>
            <a:ext cx="393596" cy="1554480"/>
            <a:chOff x="5897615" y="2231631"/>
            <a:chExt cx="393596" cy="1554480"/>
          </a:xfrm>
        </p:grpSpPr>
        <p:cxnSp>
          <p:nvCxnSpPr>
            <p:cNvPr id="9" name="Straight Connector 8">
              <a:extLst>
                <a:ext uri="{FF2B5EF4-FFF2-40B4-BE49-F238E27FC236}">
                  <a16:creationId xmlns:a16="http://schemas.microsoft.com/office/drawing/2014/main" id="{A3CD6507-4329-43F1-9783-C7A1ED84BBC5}"/>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A169C1-F273-430E-82C8-6CC1089786DA}"/>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C183D7F6-B498-43B3-948B-1728B52AA6E4}">
                <adec:decorative xmlns:adec="http://schemas.microsoft.com/office/drawing/2017/decorative" val="1"/>
              </a:ext>
            </a:extLst>
          </p:cNvPr>
          <p:cNvSpPr/>
          <p:nvPr userDrawn="1"/>
        </p:nvSpPr>
        <p:spPr bwMode="gray">
          <a:xfrm>
            <a:off x="2" y="6261904"/>
            <a:ext cx="4444678" cy="59609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solidFill>
                <a:schemeClr val="bg1"/>
              </a:solidFill>
            </a:endParaRPr>
          </a:p>
        </p:txBody>
      </p:sp>
    </p:spTree>
    <p:extLst>
      <p:ext uri="{BB962C8B-B14F-4D97-AF65-F5344CB8AC3E}">
        <p14:creationId xmlns:p14="http://schemas.microsoft.com/office/powerpoint/2010/main" val="7752502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vider with image_gray">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2"/>
            <a:ext cx="12188825" cy="6107113"/>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chemeClr val="accent6">
              <a:alpha val="69804"/>
            </a:schemeClr>
          </a:solidFill>
        </p:spPr>
        <p:txBody>
          <a:bodyPr rIns="0" anchor="ctr"/>
          <a:lstStyle>
            <a:lvl1pPr algn="ctr">
              <a:defRPr sz="2701">
                <a:solidFill>
                  <a:schemeClr val="bg1"/>
                </a:solidFill>
                <a:latin typeface="+mn-lt"/>
              </a:defRPr>
            </a:lvl1pPr>
          </a:lstStyle>
          <a:p>
            <a:r>
              <a:rPr lang="en-US" dirty="0"/>
              <a:t>Click to edit title for divider</a:t>
            </a:r>
          </a:p>
        </p:txBody>
      </p:sp>
      <p:grpSp>
        <p:nvGrpSpPr>
          <p:cNvPr id="8" name="Group 7">
            <a:extLst>
              <a:ext uri="{FF2B5EF4-FFF2-40B4-BE49-F238E27FC236}">
                <a16:creationId xmlns:a16="http://schemas.microsoft.com/office/drawing/2014/main" id="{1A488A55-A1E3-4589-84A6-891A58FB0678}"/>
              </a:ext>
              <a:ext uri="{C183D7F6-B498-43B3-948B-1728B52AA6E4}">
                <adec:decorative xmlns:adec="http://schemas.microsoft.com/office/drawing/2017/decorative" val="1"/>
              </a:ext>
            </a:extLst>
          </p:cNvPr>
          <p:cNvGrpSpPr/>
          <p:nvPr userDrawn="1"/>
        </p:nvGrpSpPr>
        <p:grpSpPr>
          <a:xfrm>
            <a:off x="5897615" y="2270492"/>
            <a:ext cx="393596" cy="1554480"/>
            <a:chOff x="5897615" y="2231631"/>
            <a:chExt cx="393596" cy="1554480"/>
          </a:xfrm>
        </p:grpSpPr>
        <p:cxnSp>
          <p:nvCxnSpPr>
            <p:cNvPr id="9" name="Straight Connector 8">
              <a:extLst>
                <a:ext uri="{FF2B5EF4-FFF2-40B4-BE49-F238E27FC236}">
                  <a16:creationId xmlns:a16="http://schemas.microsoft.com/office/drawing/2014/main" id="{A3CD6507-4329-43F1-9783-C7A1ED84BBC5}"/>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A169C1-F273-430E-82C8-6CC1089786DA}"/>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C183D7F6-B498-43B3-948B-1728B52AA6E4}">
                <adec:decorative xmlns:adec="http://schemas.microsoft.com/office/drawing/2017/decorative" val="1"/>
              </a:ext>
            </a:extLst>
          </p:cNvPr>
          <p:cNvSpPr/>
          <p:nvPr userDrawn="1"/>
        </p:nvSpPr>
        <p:spPr bwMode="gray">
          <a:xfrm>
            <a:off x="2" y="6261904"/>
            <a:ext cx="4444678" cy="59609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solidFill>
                <a:schemeClr val="bg1"/>
              </a:solidFill>
            </a:endParaRPr>
          </a:p>
        </p:txBody>
      </p:sp>
    </p:spTree>
    <p:extLst>
      <p:ext uri="{BB962C8B-B14F-4D97-AF65-F5344CB8AC3E}">
        <p14:creationId xmlns:p14="http://schemas.microsoft.com/office/powerpoint/2010/main" val="20181913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ivider with image_red">
    <p:spTree>
      <p:nvGrpSpPr>
        <p:cNvPr id="1" name=""/>
        <p:cNvGrpSpPr/>
        <p:nvPr/>
      </p:nvGrpSpPr>
      <p:grpSpPr>
        <a:xfrm>
          <a:off x="0" y="0"/>
          <a:ext cx="0" cy="0"/>
          <a:chOff x="0" y="0"/>
          <a:chExt cx="0" cy="0"/>
        </a:xfrm>
      </p:grpSpPr>
      <p:sp>
        <p:nvSpPr>
          <p:cNvPr id="5" name="Picture Placeholder 15"/>
          <p:cNvSpPr>
            <a:spLocks noGrp="1"/>
          </p:cNvSpPr>
          <p:nvPr>
            <p:ph type="pic" sz="quarter" idx="15"/>
          </p:nvPr>
        </p:nvSpPr>
        <p:spPr>
          <a:xfrm>
            <a:off x="0" y="2"/>
            <a:ext cx="12188825" cy="6107113"/>
          </a:xfrm>
          <a:solidFill>
            <a:schemeClr val="bg1">
              <a:lumMod val="75000"/>
            </a:schemeClr>
          </a:solidFill>
        </p:spPr>
        <p:txBody>
          <a:bodyPr/>
          <a:lstStyle>
            <a:lvl1pPr algn="ct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0" y="0"/>
            <a:ext cx="12188952" cy="6108192"/>
          </a:xfrm>
          <a:solidFill>
            <a:srgbClr val="CC0000">
              <a:alpha val="69804"/>
            </a:srgbClr>
          </a:solidFill>
        </p:spPr>
        <p:txBody>
          <a:bodyPr rIns="0" anchor="ctr"/>
          <a:lstStyle>
            <a:lvl1pPr algn="ctr">
              <a:defRPr sz="2701">
                <a:solidFill>
                  <a:schemeClr val="bg1"/>
                </a:solidFill>
                <a:latin typeface="+mn-lt"/>
              </a:defRPr>
            </a:lvl1pPr>
          </a:lstStyle>
          <a:p>
            <a:r>
              <a:rPr lang="en-US" dirty="0"/>
              <a:t>Click to edit title for divider</a:t>
            </a:r>
          </a:p>
        </p:txBody>
      </p:sp>
      <p:grpSp>
        <p:nvGrpSpPr>
          <p:cNvPr id="8" name="Group 7">
            <a:extLst>
              <a:ext uri="{FF2B5EF4-FFF2-40B4-BE49-F238E27FC236}">
                <a16:creationId xmlns:a16="http://schemas.microsoft.com/office/drawing/2014/main" id="{1A488A55-A1E3-4589-84A6-891A58FB0678}"/>
              </a:ext>
              <a:ext uri="{C183D7F6-B498-43B3-948B-1728B52AA6E4}">
                <adec:decorative xmlns:adec="http://schemas.microsoft.com/office/drawing/2017/decorative" val="1"/>
              </a:ext>
            </a:extLst>
          </p:cNvPr>
          <p:cNvGrpSpPr/>
          <p:nvPr userDrawn="1"/>
        </p:nvGrpSpPr>
        <p:grpSpPr>
          <a:xfrm>
            <a:off x="5897615" y="2270492"/>
            <a:ext cx="393596" cy="1554480"/>
            <a:chOff x="5897615" y="2231631"/>
            <a:chExt cx="393596" cy="1554480"/>
          </a:xfrm>
        </p:grpSpPr>
        <p:cxnSp>
          <p:nvCxnSpPr>
            <p:cNvPr id="9" name="Straight Connector 8">
              <a:extLst>
                <a:ext uri="{FF2B5EF4-FFF2-40B4-BE49-F238E27FC236}">
                  <a16:creationId xmlns:a16="http://schemas.microsoft.com/office/drawing/2014/main" id="{A3CD6507-4329-43F1-9783-C7A1ED84BBC5}"/>
                </a:ext>
              </a:extLst>
            </p:cNvPr>
            <p:cNvCxnSpPr/>
            <p:nvPr/>
          </p:nvCxnSpPr>
          <p:spPr>
            <a:xfrm>
              <a:off x="5897615" y="223163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A169C1-F273-430E-82C8-6CC1089786DA}"/>
                </a:ext>
              </a:extLst>
            </p:cNvPr>
            <p:cNvCxnSpPr/>
            <p:nvPr/>
          </p:nvCxnSpPr>
          <p:spPr>
            <a:xfrm>
              <a:off x="5897615" y="3786111"/>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C183D7F6-B498-43B3-948B-1728B52AA6E4}">
                <adec:decorative xmlns:adec="http://schemas.microsoft.com/office/drawing/2017/decorative" val="1"/>
              </a:ext>
            </a:extLst>
          </p:cNvPr>
          <p:cNvSpPr/>
          <p:nvPr userDrawn="1"/>
        </p:nvSpPr>
        <p:spPr bwMode="gray">
          <a:xfrm>
            <a:off x="2" y="6261904"/>
            <a:ext cx="4444678" cy="596096"/>
          </a:xfrm>
          <a:prstGeom prst="rect">
            <a:avLst/>
          </a:prstGeom>
          <a:solidFill>
            <a:schemeClr val="bg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solidFill>
                <a:schemeClr val="bg1"/>
              </a:solidFill>
            </a:endParaRPr>
          </a:p>
        </p:txBody>
      </p:sp>
    </p:spTree>
    <p:extLst>
      <p:ext uri="{BB962C8B-B14F-4D97-AF65-F5344CB8AC3E}">
        <p14:creationId xmlns:p14="http://schemas.microsoft.com/office/powerpoint/2010/main" val="952806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re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FC0F26-4E67-4EDB-ACED-2ED5F906E1A2}"/>
              </a:ext>
            </a:extLst>
          </p:cNvPr>
          <p:cNvSpPr>
            <a:spLocks noGrp="1"/>
          </p:cNvSpPr>
          <p:nvPr>
            <p:ph type="title" hasCustomPrompt="1"/>
          </p:nvPr>
        </p:nvSpPr>
        <p:spPr>
          <a:xfrm>
            <a:off x="3231271" y="3022967"/>
            <a:ext cx="5726284" cy="812066"/>
          </a:xfrm>
        </p:spPr>
        <p:txBody>
          <a:bodyPr rIns="0" anchor="ctr"/>
          <a:lstStyle>
            <a:lvl1pPr algn="ctr">
              <a:defRPr sz="2401" b="1">
                <a:solidFill>
                  <a:srgbClr val="CC0000"/>
                </a:solidFill>
                <a:latin typeface="+mj-lt"/>
              </a:defRPr>
            </a:lvl1pPr>
          </a:lstStyle>
          <a:p>
            <a:r>
              <a:rPr lang="en-US" dirty="0"/>
              <a:t>Click to edit title for divider</a:t>
            </a:r>
          </a:p>
        </p:txBody>
      </p:sp>
    </p:spTree>
    <p:extLst>
      <p:ext uri="{BB962C8B-B14F-4D97-AF65-F5344CB8AC3E}">
        <p14:creationId xmlns:p14="http://schemas.microsoft.com/office/powerpoint/2010/main" val="35055500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ivider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9B9F9A-FCC1-487F-A35A-27946C6D369F}"/>
              </a:ext>
            </a:extLst>
          </p:cNvPr>
          <p:cNvSpPr/>
          <p:nvPr userDrawn="1"/>
        </p:nvSpPr>
        <p:spPr>
          <a:xfrm>
            <a:off x="0" y="0"/>
            <a:ext cx="12188825" cy="6858000"/>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mn-lt"/>
              <a:cs typeface="Arial" panose="020B0604020202020204" pitchFamily="34" charset="0"/>
            </a:endParaRPr>
          </a:p>
        </p:txBody>
      </p:sp>
      <p:sp>
        <p:nvSpPr>
          <p:cNvPr id="4" name="Title 1">
            <a:extLst>
              <a:ext uri="{FF2B5EF4-FFF2-40B4-BE49-F238E27FC236}">
                <a16:creationId xmlns:a16="http://schemas.microsoft.com/office/drawing/2014/main" id="{9A4C26F9-22AB-4BCE-80DC-4FD8A04F1C7D}"/>
              </a:ext>
            </a:extLst>
          </p:cNvPr>
          <p:cNvSpPr>
            <a:spLocks noGrp="1"/>
          </p:cNvSpPr>
          <p:nvPr>
            <p:ph type="title" hasCustomPrompt="1"/>
          </p:nvPr>
        </p:nvSpPr>
        <p:spPr>
          <a:xfrm>
            <a:off x="3231271" y="3022967"/>
            <a:ext cx="5726284" cy="812066"/>
          </a:xfrm>
        </p:spPr>
        <p:txBody>
          <a:bodyPr rIns="0" anchor="ctr"/>
          <a:lstStyle>
            <a:lvl1pPr algn="ctr" defTabSz="342991" rtl="0" eaLnBrk="1" latinLnBrk="0" hangingPunct="1">
              <a:lnSpc>
                <a:spcPct val="90000"/>
              </a:lnSpc>
              <a:spcBef>
                <a:spcPct val="0"/>
              </a:spcBef>
              <a:buNone/>
              <a:defRPr lang="en-US" sz="2401"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20495864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332E9A-2793-4275-87C3-72545F39F056}"/>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2007753-D7EB-4BFE-A27E-3FBBFEDE22CE}"/>
              </a:ext>
            </a:extLst>
          </p:cNvPr>
          <p:cNvSpPr>
            <a:spLocks noGrp="1"/>
          </p:cNvSpPr>
          <p:nvPr>
            <p:ph type="title" hasCustomPrompt="1"/>
          </p:nvPr>
        </p:nvSpPr>
        <p:spPr>
          <a:xfrm>
            <a:off x="3231271" y="3022967"/>
            <a:ext cx="5726284" cy="812066"/>
          </a:xfrm>
        </p:spPr>
        <p:txBody>
          <a:bodyPr rIns="0" anchor="ctr"/>
          <a:lstStyle>
            <a:lvl1pPr algn="ctr" defTabSz="342991" rtl="0" eaLnBrk="1" latinLnBrk="0" hangingPunct="1">
              <a:lnSpc>
                <a:spcPct val="90000"/>
              </a:lnSpc>
              <a:spcBef>
                <a:spcPct val="0"/>
              </a:spcBef>
              <a:buNone/>
              <a:defRPr lang="en-US" sz="2401"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2268694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with left red box">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D01347EA-A5E7-49A1-A514-68318CFEBCF8}"/>
              </a:ext>
            </a:extLst>
          </p:cNvPr>
          <p:cNvSpPr>
            <a:spLocks noGrp="1"/>
          </p:cNvSpPr>
          <p:nvPr>
            <p:ph type="pic" sz="quarter" idx="15"/>
          </p:nvPr>
        </p:nvSpPr>
        <p:spPr>
          <a:xfrm>
            <a:off x="384049"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702D166E-0ECA-42FC-92B4-4E1210F30CA8}"/>
              </a:ext>
            </a:extLst>
          </p:cNvPr>
          <p:cNvSpPr>
            <a:spLocks noGrp="1"/>
          </p:cNvSpPr>
          <p:nvPr>
            <p:ph type="title" hasCustomPrompt="1"/>
          </p:nvPr>
        </p:nvSpPr>
        <p:spPr>
          <a:xfrm>
            <a:off x="777240" y="0"/>
            <a:ext cx="5317172" cy="5724144"/>
          </a:xfrm>
          <a:solidFill>
            <a:srgbClr val="CC0000">
              <a:alpha val="74902"/>
            </a:srgbClr>
          </a:solidFill>
        </p:spPr>
        <p:txBody>
          <a:bodyPr lIns="566928" tIns="822960" rIns="182880" bIns="182880" anchor="t">
            <a:noAutofit/>
          </a:bodyPr>
          <a:lstStyle>
            <a:lvl1pPr>
              <a:defRPr sz="2401">
                <a:solidFill>
                  <a:schemeClr val="bg1"/>
                </a:solidFill>
              </a:defRPr>
            </a:lvl1pPr>
          </a:lstStyle>
          <a:p>
            <a:r>
              <a:rPr lang="en-US" dirty="0"/>
              <a:t>Click to add title</a:t>
            </a:r>
          </a:p>
        </p:txBody>
      </p:sp>
      <p:sp>
        <p:nvSpPr>
          <p:cNvPr id="6" name="Content Placeholder 2">
            <a:extLst>
              <a:ext uri="{FF2B5EF4-FFF2-40B4-BE49-F238E27FC236}">
                <a16:creationId xmlns:a16="http://schemas.microsoft.com/office/drawing/2014/main" id="{91844AFB-2CD7-4A47-A791-8BD9C1F3A6E1}"/>
              </a:ext>
            </a:extLst>
          </p:cNvPr>
          <p:cNvSpPr>
            <a:spLocks noGrp="1"/>
          </p:cNvSpPr>
          <p:nvPr>
            <p:ph idx="1" hasCustomPrompt="1"/>
          </p:nvPr>
        </p:nvSpPr>
        <p:spPr bwMode="gray">
          <a:xfrm>
            <a:off x="1344169" y="2103120"/>
            <a:ext cx="4114800" cy="3154680"/>
          </a:xfrm>
        </p:spPr>
        <p:txBody>
          <a:bodyPr/>
          <a:lstStyle>
            <a:lvl1pPr>
              <a:defRPr sz="1125" cap="none" baseline="0">
                <a:solidFill>
                  <a:schemeClr val="bg1"/>
                </a:solidFill>
              </a:defRPr>
            </a:lvl1pPr>
            <a:lvl2pPr marL="128622" indent="-128622">
              <a:defRPr sz="1125">
                <a:solidFill>
                  <a:schemeClr val="bg1"/>
                </a:solidFill>
              </a:defRPr>
            </a:lvl2pPr>
            <a:lvl3pPr marL="260817" indent="-132195">
              <a:spcBef>
                <a:spcPts val="450"/>
              </a:spcBef>
              <a:buFont typeface="Arial" panose="020B0604020202020204" pitchFamily="34" charset="0"/>
              <a:buChar char="–"/>
              <a:defRPr sz="1125">
                <a:solidFill>
                  <a:schemeClr val="bg1"/>
                </a:solidFill>
              </a:defRPr>
            </a:lvl3pPr>
            <a:lvl4pPr marL="382293" indent="-121476">
              <a:spcBef>
                <a:spcPts val="450"/>
              </a:spcBef>
              <a:defRPr sz="1125">
                <a:solidFill>
                  <a:schemeClr val="bg1"/>
                </a:solidFill>
              </a:defRPr>
            </a:lvl4pPr>
            <a:lvl5pPr marL="512105" indent="-129813">
              <a:spcBef>
                <a:spcPts val="450"/>
              </a:spcBef>
              <a:defRPr sz="1125">
                <a:solidFill>
                  <a:schemeClr val="bg1"/>
                </a:solidFill>
              </a:defRPr>
            </a:lvl5pPr>
            <a:lvl6pPr marL="643109" indent="-131004">
              <a:defRPr sz="1125">
                <a:solidFill>
                  <a:schemeClr val="bg1"/>
                </a:solidFill>
              </a:defRPr>
            </a:lvl6pPr>
            <a:lvl7pPr marL="772922" indent="-129813">
              <a:spcBef>
                <a:spcPts val="450"/>
              </a:spcBef>
              <a:buFont typeface="Arial" panose="020B0604020202020204" pitchFamily="34" charset="0"/>
              <a:buChar char="–"/>
              <a:defRPr sz="1125" baseline="0">
                <a:solidFill>
                  <a:schemeClr val="bg1"/>
                </a:solidFill>
              </a:defRPr>
            </a:lvl7pPr>
            <a:lvl8pPr marL="902734" indent="-131004">
              <a:spcBef>
                <a:spcPts val="450"/>
              </a:spcBef>
              <a:buFont typeface="Arial" panose="020B0604020202020204" pitchFamily="34" charset="0"/>
              <a:buChar char="•"/>
              <a:defRPr sz="1125">
                <a:solidFill>
                  <a:schemeClr val="bg1"/>
                </a:solidFill>
              </a:defRPr>
            </a:lvl8pPr>
            <a:lvl9pPr marL="1033738" indent="-131004">
              <a:spcBef>
                <a:spcPts val="450"/>
              </a:spcBef>
              <a:buFont typeface="Arial" panose="020B0604020202020204" pitchFamily="34" charset="0"/>
              <a:buChar char="–"/>
              <a:defRPr sz="1125"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8159483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with right red box">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A4D12A02-A360-46A7-8D87-07E27C95D1F0}"/>
              </a:ext>
            </a:extLst>
          </p:cNvPr>
          <p:cNvSpPr>
            <a:spLocks noGrp="1"/>
          </p:cNvSpPr>
          <p:nvPr>
            <p:ph type="pic" sz="quarter" idx="15"/>
          </p:nvPr>
        </p:nvSpPr>
        <p:spPr>
          <a:xfrm>
            <a:off x="384049" y="384048"/>
            <a:ext cx="11430000" cy="5724144"/>
          </a:xfrm>
          <a:solidFill>
            <a:schemeClr val="bg1">
              <a:lumMod val="75000"/>
            </a:schemeClr>
          </a:solidFill>
        </p:spPr>
        <p:txBody>
          <a:bodyPr/>
          <a:lstStyle>
            <a:lvl1pPr marL="173878" indent="0" algn="l">
              <a:defRPr b="1" baseline="0">
                <a:solidFill>
                  <a:schemeClr val="bg1"/>
                </a:solidFill>
              </a:defRPr>
            </a:lvl1pPr>
          </a:lstStyle>
          <a:p>
            <a:r>
              <a:rPr lang="en-US"/>
              <a:t>Click icon to add picture</a:t>
            </a:r>
            <a:endParaRPr lang="en-US" dirty="0"/>
          </a:p>
        </p:txBody>
      </p:sp>
      <p:sp>
        <p:nvSpPr>
          <p:cNvPr id="5" name="Title 1">
            <a:extLst>
              <a:ext uri="{FF2B5EF4-FFF2-40B4-BE49-F238E27FC236}">
                <a16:creationId xmlns:a16="http://schemas.microsoft.com/office/drawing/2014/main" id="{3A5028E0-B9C4-4F1E-B493-C01E09985013}"/>
              </a:ext>
            </a:extLst>
          </p:cNvPr>
          <p:cNvSpPr>
            <a:spLocks noGrp="1"/>
          </p:cNvSpPr>
          <p:nvPr>
            <p:ph type="title" hasCustomPrompt="1"/>
          </p:nvPr>
        </p:nvSpPr>
        <p:spPr>
          <a:xfrm>
            <a:off x="6094411" y="0"/>
            <a:ext cx="5321808" cy="5724144"/>
          </a:xfrm>
          <a:solidFill>
            <a:srgbClr val="CC0000">
              <a:alpha val="74902"/>
            </a:srgbClr>
          </a:solidFill>
        </p:spPr>
        <p:txBody>
          <a:bodyPr lIns="566928" tIns="822960" rIns="182880" bIns="182880" anchor="t">
            <a:noAutofit/>
          </a:bodyPr>
          <a:lstStyle>
            <a:lvl1pPr>
              <a:defRPr sz="2401">
                <a:solidFill>
                  <a:schemeClr val="bg1"/>
                </a:solidFill>
              </a:defRPr>
            </a:lvl1pPr>
          </a:lstStyle>
          <a:p>
            <a:r>
              <a:rPr lang="en-US" dirty="0"/>
              <a:t>Click to add title</a:t>
            </a:r>
          </a:p>
        </p:txBody>
      </p:sp>
      <p:sp>
        <p:nvSpPr>
          <p:cNvPr id="6" name="Content Placeholder 2">
            <a:extLst>
              <a:ext uri="{FF2B5EF4-FFF2-40B4-BE49-F238E27FC236}">
                <a16:creationId xmlns:a16="http://schemas.microsoft.com/office/drawing/2014/main" id="{7BB2D2B8-9FB8-4A09-A965-EDE29B294B69}"/>
              </a:ext>
            </a:extLst>
          </p:cNvPr>
          <p:cNvSpPr>
            <a:spLocks noGrp="1"/>
          </p:cNvSpPr>
          <p:nvPr>
            <p:ph idx="1" hasCustomPrompt="1"/>
          </p:nvPr>
        </p:nvSpPr>
        <p:spPr bwMode="gray">
          <a:xfrm>
            <a:off x="6665976" y="2103120"/>
            <a:ext cx="4114800" cy="3154680"/>
          </a:xfrm>
        </p:spPr>
        <p:txBody>
          <a:bodyPr/>
          <a:lstStyle>
            <a:lvl1pPr>
              <a:defRPr sz="1125" cap="none" baseline="0">
                <a:solidFill>
                  <a:schemeClr val="bg1"/>
                </a:solidFill>
              </a:defRPr>
            </a:lvl1pPr>
            <a:lvl2pPr marL="128622" indent="-128622">
              <a:defRPr sz="1125">
                <a:solidFill>
                  <a:schemeClr val="bg1"/>
                </a:solidFill>
              </a:defRPr>
            </a:lvl2pPr>
            <a:lvl3pPr marL="260817" indent="-132195">
              <a:spcBef>
                <a:spcPts val="450"/>
              </a:spcBef>
              <a:buFont typeface="Arial" panose="020B0604020202020204" pitchFamily="34" charset="0"/>
              <a:buChar char="–"/>
              <a:defRPr sz="1125">
                <a:solidFill>
                  <a:schemeClr val="bg1"/>
                </a:solidFill>
              </a:defRPr>
            </a:lvl3pPr>
            <a:lvl4pPr marL="382293" indent="-121476">
              <a:spcBef>
                <a:spcPts val="450"/>
              </a:spcBef>
              <a:defRPr sz="1125">
                <a:solidFill>
                  <a:schemeClr val="bg1"/>
                </a:solidFill>
              </a:defRPr>
            </a:lvl4pPr>
            <a:lvl5pPr marL="512105" indent="-129813">
              <a:spcBef>
                <a:spcPts val="450"/>
              </a:spcBef>
              <a:defRPr sz="1125">
                <a:solidFill>
                  <a:schemeClr val="bg1"/>
                </a:solidFill>
              </a:defRPr>
            </a:lvl5pPr>
            <a:lvl6pPr marL="643109" indent="-131004">
              <a:defRPr sz="1125">
                <a:solidFill>
                  <a:schemeClr val="bg1"/>
                </a:solidFill>
              </a:defRPr>
            </a:lvl6pPr>
            <a:lvl7pPr marL="772922" indent="-129813">
              <a:spcBef>
                <a:spcPts val="450"/>
              </a:spcBef>
              <a:buFont typeface="Arial" panose="020B0604020202020204" pitchFamily="34" charset="0"/>
              <a:buChar char="–"/>
              <a:defRPr sz="1125" baseline="0">
                <a:solidFill>
                  <a:schemeClr val="bg1"/>
                </a:solidFill>
              </a:defRPr>
            </a:lvl7pPr>
            <a:lvl8pPr marL="902734" indent="-131004">
              <a:spcBef>
                <a:spcPts val="450"/>
              </a:spcBef>
              <a:buFont typeface="Arial" panose="020B0604020202020204" pitchFamily="34" charset="0"/>
              <a:buChar char="•"/>
              <a:defRPr sz="1125">
                <a:solidFill>
                  <a:schemeClr val="bg1"/>
                </a:solidFill>
              </a:defRPr>
            </a:lvl8pPr>
            <a:lvl9pPr marL="1033738" indent="-131004">
              <a:spcBef>
                <a:spcPts val="450"/>
              </a:spcBef>
              <a:buFont typeface="Arial" panose="020B0604020202020204" pitchFamily="34" charset="0"/>
              <a:buChar char="–"/>
              <a:defRPr sz="1125"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3210487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mage with lef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3D055086-58AC-42CE-888E-C815208128DD}"/>
              </a:ext>
            </a:extLst>
          </p:cNvPr>
          <p:cNvSpPr>
            <a:spLocks noGrp="1"/>
          </p:cNvSpPr>
          <p:nvPr>
            <p:ph type="pic" sz="quarter" idx="15"/>
          </p:nvPr>
        </p:nvSpPr>
        <p:spPr>
          <a:xfrm>
            <a:off x="384049"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CFE6573A-5FD6-4334-99D2-D89E563A343B}"/>
              </a:ext>
            </a:extLst>
          </p:cNvPr>
          <p:cNvSpPr>
            <a:spLocks noGrp="1"/>
          </p:cNvSpPr>
          <p:nvPr>
            <p:ph type="title" hasCustomPrompt="1"/>
          </p:nvPr>
        </p:nvSpPr>
        <p:spPr>
          <a:xfrm>
            <a:off x="777240" y="0"/>
            <a:ext cx="5317172" cy="5724144"/>
          </a:xfrm>
          <a:solidFill>
            <a:srgbClr val="FFFFFF">
              <a:alpha val="89804"/>
            </a:srgbClr>
          </a:solidFill>
        </p:spPr>
        <p:txBody>
          <a:bodyPr lIns="566928" tIns="822960" rIns="182880" bIns="182880" anchor="t">
            <a:noAutofit/>
          </a:bodyPr>
          <a:lstStyle>
            <a:lvl1pPr>
              <a:defRPr sz="2401">
                <a:solidFill>
                  <a:schemeClr val="tx2"/>
                </a:solidFill>
              </a:defRPr>
            </a:lvl1pPr>
          </a:lstStyle>
          <a:p>
            <a:r>
              <a:rPr lang="en-US" dirty="0"/>
              <a:t>Click to add title</a:t>
            </a:r>
          </a:p>
        </p:txBody>
      </p:sp>
      <p:sp>
        <p:nvSpPr>
          <p:cNvPr id="5" name="Content Placeholder 2">
            <a:extLst>
              <a:ext uri="{FF2B5EF4-FFF2-40B4-BE49-F238E27FC236}">
                <a16:creationId xmlns:a16="http://schemas.microsoft.com/office/drawing/2014/main" id="{5C96A496-EE5B-40C6-8F1E-8D08A089A294}"/>
              </a:ext>
            </a:extLst>
          </p:cNvPr>
          <p:cNvSpPr>
            <a:spLocks noGrp="1"/>
          </p:cNvSpPr>
          <p:nvPr>
            <p:ph idx="1" hasCustomPrompt="1"/>
          </p:nvPr>
        </p:nvSpPr>
        <p:spPr bwMode="gray">
          <a:xfrm>
            <a:off x="1344169" y="2103120"/>
            <a:ext cx="4114800" cy="3154680"/>
          </a:xfrm>
        </p:spPr>
        <p:txBody>
          <a:bodyPr/>
          <a:lstStyle>
            <a:lvl1pPr>
              <a:defRPr sz="1125" cap="none" baseline="0">
                <a:solidFill>
                  <a:schemeClr val="tx2"/>
                </a:solidFill>
              </a:defRPr>
            </a:lvl1pPr>
            <a:lvl2pPr marL="128622" indent="-128622">
              <a:defRPr sz="1125">
                <a:solidFill>
                  <a:schemeClr val="tx2"/>
                </a:solidFill>
              </a:defRPr>
            </a:lvl2pPr>
            <a:lvl3pPr marL="260817" indent="-132195">
              <a:spcBef>
                <a:spcPts val="450"/>
              </a:spcBef>
              <a:buFont typeface="Arial" panose="020B0604020202020204" pitchFamily="34" charset="0"/>
              <a:buChar char="–"/>
              <a:defRPr sz="1125">
                <a:solidFill>
                  <a:schemeClr val="tx2"/>
                </a:solidFill>
              </a:defRPr>
            </a:lvl3pPr>
            <a:lvl4pPr marL="382293" indent="-121476">
              <a:spcBef>
                <a:spcPts val="450"/>
              </a:spcBef>
              <a:defRPr sz="1125">
                <a:solidFill>
                  <a:schemeClr val="tx2"/>
                </a:solidFill>
              </a:defRPr>
            </a:lvl4pPr>
            <a:lvl5pPr marL="512105" indent="-129813">
              <a:spcBef>
                <a:spcPts val="450"/>
              </a:spcBef>
              <a:defRPr sz="1125">
                <a:solidFill>
                  <a:schemeClr val="tx2"/>
                </a:solidFill>
              </a:defRPr>
            </a:lvl5pPr>
            <a:lvl6pPr marL="643109" indent="-131004">
              <a:defRPr sz="1125">
                <a:solidFill>
                  <a:schemeClr val="tx2"/>
                </a:solidFill>
              </a:defRPr>
            </a:lvl6pPr>
            <a:lvl7pPr marL="772922" indent="-129813">
              <a:spcBef>
                <a:spcPts val="450"/>
              </a:spcBef>
              <a:buFont typeface="Arial" panose="020B0604020202020204" pitchFamily="34" charset="0"/>
              <a:buChar char="–"/>
              <a:defRPr sz="1125" baseline="0">
                <a:solidFill>
                  <a:schemeClr val="tx2"/>
                </a:solidFill>
              </a:defRPr>
            </a:lvl7pPr>
            <a:lvl8pPr marL="902734" indent="-131004">
              <a:spcBef>
                <a:spcPts val="450"/>
              </a:spcBef>
              <a:buFont typeface="Arial" panose="020B0604020202020204" pitchFamily="34" charset="0"/>
              <a:buChar char="•"/>
              <a:defRPr sz="1125">
                <a:solidFill>
                  <a:schemeClr val="tx2"/>
                </a:solidFill>
              </a:defRPr>
            </a:lvl8pPr>
            <a:lvl9pPr marL="1033738" indent="-131004">
              <a:spcBef>
                <a:spcPts val="450"/>
              </a:spcBef>
              <a:buFont typeface="Arial" panose="020B0604020202020204" pitchFamily="34" charset="0"/>
              <a:buChar char="–"/>
              <a:defRPr sz="1125"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575901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Impact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263525" y="225425"/>
            <a:ext cx="11661775" cy="6407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6"/>
            <a:ext cx="5787182"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7016752" y="0"/>
            <a:ext cx="4187162" cy="6858000"/>
          </a:xfrm>
          <a:prstGeom prst="parallelogram">
            <a:avLst>
              <a:gd name="adj" fmla="val 0"/>
            </a:avLst>
          </a:prstGeom>
          <a:solidFill>
            <a:schemeClr val="accent6">
              <a:lumMod val="20000"/>
              <a:lumOff val="80000"/>
            </a:schemeClr>
          </a:solidFill>
        </p:spPr>
        <p:txBody>
          <a:bodyPr/>
          <a:lstStyle/>
          <a:p>
            <a:r>
              <a:rPr lang="en-US" dirty="0"/>
              <a:t>Click icon to add picture</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50"/>
            <a:ext cx="6461002" cy="672949"/>
          </a:xfrm>
        </p:spPr>
        <p:txBody>
          <a:bodyPr/>
          <a:lstStyle>
            <a:lvl1pPr>
              <a:defRPr>
                <a:solidFill>
                  <a:schemeClr val="tx1"/>
                </a:solidFill>
              </a:defRPr>
            </a:lvl1pPr>
          </a:lstStyle>
          <a:p>
            <a:r>
              <a:rPr lang="en-US" dirty="0"/>
              <a:t>Click to edit Master title style</a:t>
            </a:r>
          </a:p>
        </p:txBody>
      </p:sp>
      <p:sp>
        <p:nvSpPr>
          <p:cNvPr id="9" name="TextBox 8">
            <a:extLst>
              <a:ext uri="{FF2B5EF4-FFF2-40B4-BE49-F238E27FC236}">
                <a16:creationId xmlns:a16="http://schemas.microsoft.com/office/drawing/2014/main" id="{2B720BE3-8CBB-2E43-8949-F4121F567E32}"/>
              </a:ext>
            </a:extLst>
          </p:cNvPr>
          <p:cNvSpPr txBox="1"/>
          <p:nvPr userDrawn="1"/>
        </p:nvSpPr>
        <p:spPr>
          <a:xfrm>
            <a:off x="11433810" y="6240163"/>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423991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mage with right white box">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54CB2024-EDB7-4027-B7B3-F640F2EC12ED}"/>
              </a:ext>
            </a:extLst>
          </p:cNvPr>
          <p:cNvSpPr>
            <a:spLocks noGrp="1"/>
          </p:cNvSpPr>
          <p:nvPr>
            <p:ph type="pic" sz="quarter" idx="15"/>
          </p:nvPr>
        </p:nvSpPr>
        <p:spPr>
          <a:xfrm>
            <a:off x="384049" y="384048"/>
            <a:ext cx="11430000" cy="5724144"/>
          </a:xfrm>
          <a:solidFill>
            <a:schemeClr val="bg1">
              <a:lumMod val="75000"/>
            </a:schemeClr>
          </a:solidFill>
        </p:spPr>
        <p:txBody>
          <a:bodyPr/>
          <a:lstStyle>
            <a:lvl1pPr marL="173878" indent="0" algn="l">
              <a:defRPr b="1"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8866DF86-B4A3-42B6-8919-C55C8B157749}"/>
              </a:ext>
            </a:extLst>
          </p:cNvPr>
          <p:cNvSpPr>
            <a:spLocks noGrp="1"/>
          </p:cNvSpPr>
          <p:nvPr>
            <p:ph type="title" hasCustomPrompt="1"/>
          </p:nvPr>
        </p:nvSpPr>
        <p:spPr>
          <a:xfrm>
            <a:off x="6094411" y="0"/>
            <a:ext cx="5321808" cy="5724144"/>
          </a:xfrm>
          <a:solidFill>
            <a:srgbClr val="FFFFFF">
              <a:alpha val="89804"/>
            </a:srgbClr>
          </a:solidFill>
        </p:spPr>
        <p:txBody>
          <a:bodyPr lIns="566928" tIns="822960" rIns="182880" bIns="182880" anchor="t">
            <a:noAutofit/>
          </a:bodyPr>
          <a:lstStyle>
            <a:lvl1pPr>
              <a:defRPr sz="2401">
                <a:solidFill>
                  <a:schemeClr val="tx2"/>
                </a:solidFill>
              </a:defRPr>
            </a:lvl1pPr>
          </a:lstStyle>
          <a:p>
            <a:r>
              <a:rPr lang="en-US" dirty="0"/>
              <a:t>Click to add title</a:t>
            </a:r>
          </a:p>
        </p:txBody>
      </p:sp>
      <p:sp>
        <p:nvSpPr>
          <p:cNvPr id="5" name="Content Placeholder 2">
            <a:extLst>
              <a:ext uri="{FF2B5EF4-FFF2-40B4-BE49-F238E27FC236}">
                <a16:creationId xmlns:a16="http://schemas.microsoft.com/office/drawing/2014/main" id="{B60552F6-0A47-41DD-9EA5-4D6D279BD2A6}"/>
              </a:ext>
            </a:extLst>
          </p:cNvPr>
          <p:cNvSpPr>
            <a:spLocks noGrp="1"/>
          </p:cNvSpPr>
          <p:nvPr>
            <p:ph idx="1" hasCustomPrompt="1"/>
          </p:nvPr>
        </p:nvSpPr>
        <p:spPr bwMode="gray">
          <a:xfrm>
            <a:off x="6665976" y="2103120"/>
            <a:ext cx="4114800" cy="3154680"/>
          </a:xfrm>
        </p:spPr>
        <p:txBody>
          <a:bodyPr/>
          <a:lstStyle>
            <a:lvl1pPr>
              <a:defRPr sz="1125" cap="none" baseline="0">
                <a:solidFill>
                  <a:schemeClr val="tx2"/>
                </a:solidFill>
              </a:defRPr>
            </a:lvl1pPr>
            <a:lvl2pPr marL="128622" indent="-128622">
              <a:defRPr sz="1125">
                <a:solidFill>
                  <a:schemeClr val="tx2"/>
                </a:solidFill>
              </a:defRPr>
            </a:lvl2pPr>
            <a:lvl3pPr marL="260817" indent="-132195">
              <a:spcBef>
                <a:spcPts val="450"/>
              </a:spcBef>
              <a:buFont typeface="Arial" panose="020B0604020202020204" pitchFamily="34" charset="0"/>
              <a:buChar char="–"/>
              <a:defRPr sz="1125">
                <a:solidFill>
                  <a:schemeClr val="tx2"/>
                </a:solidFill>
              </a:defRPr>
            </a:lvl3pPr>
            <a:lvl4pPr marL="382293" indent="-121476">
              <a:spcBef>
                <a:spcPts val="450"/>
              </a:spcBef>
              <a:defRPr sz="1125">
                <a:solidFill>
                  <a:schemeClr val="tx2"/>
                </a:solidFill>
              </a:defRPr>
            </a:lvl4pPr>
            <a:lvl5pPr marL="512105" indent="-129813">
              <a:spcBef>
                <a:spcPts val="450"/>
              </a:spcBef>
              <a:defRPr sz="1125">
                <a:solidFill>
                  <a:schemeClr val="tx2"/>
                </a:solidFill>
              </a:defRPr>
            </a:lvl5pPr>
            <a:lvl6pPr marL="643109" indent="-131004">
              <a:defRPr sz="1125">
                <a:solidFill>
                  <a:schemeClr val="tx2"/>
                </a:solidFill>
              </a:defRPr>
            </a:lvl6pPr>
            <a:lvl7pPr marL="772922" indent="-129813">
              <a:spcBef>
                <a:spcPts val="450"/>
              </a:spcBef>
              <a:buFont typeface="Arial" panose="020B0604020202020204" pitchFamily="34" charset="0"/>
              <a:buChar char="–"/>
              <a:defRPr sz="1125" baseline="0">
                <a:solidFill>
                  <a:schemeClr val="tx2"/>
                </a:solidFill>
              </a:defRPr>
            </a:lvl7pPr>
            <a:lvl8pPr marL="902734" indent="-131004">
              <a:spcBef>
                <a:spcPts val="450"/>
              </a:spcBef>
              <a:buFont typeface="Arial" panose="020B0604020202020204" pitchFamily="34" charset="0"/>
              <a:buChar char="•"/>
              <a:defRPr sz="1125">
                <a:solidFill>
                  <a:schemeClr val="tx2"/>
                </a:solidFill>
              </a:defRPr>
            </a:lvl8pPr>
            <a:lvl9pPr marL="1033738" indent="-131004">
              <a:spcBef>
                <a:spcPts val="450"/>
              </a:spcBef>
              <a:buFont typeface="Arial" panose="020B0604020202020204" pitchFamily="34" charset="0"/>
              <a:buChar char="–"/>
              <a:defRPr sz="1125" baseline="0">
                <a:solidFill>
                  <a:schemeClr val="tx2"/>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906441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with left blue box">
    <p:spTree>
      <p:nvGrpSpPr>
        <p:cNvPr id="1" name=""/>
        <p:cNvGrpSpPr/>
        <p:nvPr/>
      </p:nvGrpSpPr>
      <p:grpSpPr>
        <a:xfrm>
          <a:off x="0" y="0"/>
          <a:ext cx="0" cy="0"/>
          <a:chOff x="0" y="0"/>
          <a:chExt cx="0" cy="0"/>
        </a:xfrm>
      </p:grpSpPr>
      <p:sp>
        <p:nvSpPr>
          <p:cNvPr id="7" name="Picture Placeholder 15"/>
          <p:cNvSpPr>
            <a:spLocks noGrp="1"/>
          </p:cNvSpPr>
          <p:nvPr>
            <p:ph type="pic" sz="quarter" idx="15"/>
          </p:nvPr>
        </p:nvSpPr>
        <p:spPr>
          <a:xfrm>
            <a:off x="384049" y="384048"/>
            <a:ext cx="11430000" cy="5724144"/>
          </a:xfrm>
          <a:solidFill>
            <a:schemeClr val="bg1">
              <a:lumMod val="75000"/>
            </a:schemeClr>
          </a:solidFill>
        </p:spPr>
        <p:txBody>
          <a:bodyPr rIns="228600"/>
          <a:lstStyle>
            <a:lvl1pPr algn="r">
              <a:defRPr b="1" baseline="0">
                <a:solidFill>
                  <a:schemeClr val="bg1"/>
                </a:solidFill>
              </a:defRPr>
            </a:lvl1pPr>
          </a:lstStyle>
          <a:p>
            <a:r>
              <a:rPr lang="en-US"/>
              <a:t>Click icon to add picture</a:t>
            </a:r>
            <a:endParaRPr lang="en-US" dirty="0"/>
          </a:p>
        </p:txBody>
      </p:sp>
      <p:sp>
        <p:nvSpPr>
          <p:cNvPr id="8" name="Title 1">
            <a:extLst>
              <a:ext uri="{FF2B5EF4-FFF2-40B4-BE49-F238E27FC236}">
                <a16:creationId xmlns:a16="http://schemas.microsoft.com/office/drawing/2014/main" id="{4EB3AA7B-BFA1-4F3B-8433-5B996FE1106C}"/>
              </a:ext>
            </a:extLst>
          </p:cNvPr>
          <p:cNvSpPr>
            <a:spLocks noGrp="1"/>
          </p:cNvSpPr>
          <p:nvPr>
            <p:ph type="title" hasCustomPrompt="1"/>
          </p:nvPr>
        </p:nvSpPr>
        <p:spPr>
          <a:xfrm>
            <a:off x="777240" y="0"/>
            <a:ext cx="5317172" cy="5724144"/>
          </a:xfrm>
          <a:solidFill>
            <a:srgbClr val="0B315E">
              <a:alpha val="85098"/>
            </a:srgbClr>
          </a:solidFill>
        </p:spPr>
        <p:txBody>
          <a:bodyPr lIns="566928" tIns="822960" rIns="182880" bIns="182880" anchor="t">
            <a:noAutofit/>
          </a:bodyPr>
          <a:lstStyle>
            <a:lvl1pPr>
              <a:defRPr sz="2401">
                <a:solidFill>
                  <a:schemeClr val="bg1"/>
                </a:solidFill>
              </a:defRPr>
            </a:lvl1pPr>
          </a:lstStyle>
          <a:p>
            <a:r>
              <a:rPr lang="en-US" dirty="0"/>
              <a:t>Click to add title</a:t>
            </a:r>
          </a:p>
        </p:txBody>
      </p:sp>
      <p:sp>
        <p:nvSpPr>
          <p:cNvPr id="10" name="Content Placeholder 2">
            <a:extLst>
              <a:ext uri="{FF2B5EF4-FFF2-40B4-BE49-F238E27FC236}">
                <a16:creationId xmlns:a16="http://schemas.microsoft.com/office/drawing/2014/main" id="{47D4864B-4462-4B16-A8C6-1DC8862069AA}"/>
              </a:ext>
            </a:extLst>
          </p:cNvPr>
          <p:cNvSpPr>
            <a:spLocks noGrp="1"/>
          </p:cNvSpPr>
          <p:nvPr>
            <p:ph idx="1" hasCustomPrompt="1"/>
          </p:nvPr>
        </p:nvSpPr>
        <p:spPr bwMode="gray">
          <a:xfrm>
            <a:off x="1344169" y="2103120"/>
            <a:ext cx="4114800" cy="3154680"/>
          </a:xfrm>
        </p:spPr>
        <p:txBody>
          <a:bodyPr/>
          <a:lstStyle>
            <a:lvl1pPr>
              <a:defRPr sz="1125" cap="none" baseline="0">
                <a:solidFill>
                  <a:schemeClr val="bg1"/>
                </a:solidFill>
              </a:defRPr>
            </a:lvl1pPr>
            <a:lvl2pPr marL="128622" indent="-128622">
              <a:defRPr sz="1125">
                <a:solidFill>
                  <a:schemeClr val="bg1"/>
                </a:solidFill>
              </a:defRPr>
            </a:lvl2pPr>
            <a:lvl3pPr marL="260817" indent="-132195">
              <a:spcBef>
                <a:spcPts val="450"/>
              </a:spcBef>
              <a:buFont typeface="Arial" panose="020B0604020202020204" pitchFamily="34" charset="0"/>
              <a:buChar char="–"/>
              <a:defRPr sz="1125">
                <a:solidFill>
                  <a:schemeClr val="bg1"/>
                </a:solidFill>
              </a:defRPr>
            </a:lvl3pPr>
            <a:lvl4pPr marL="382293" indent="-121476">
              <a:spcBef>
                <a:spcPts val="450"/>
              </a:spcBef>
              <a:defRPr sz="1125">
                <a:solidFill>
                  <a:schemeClr val="bg1"/>
                </a:solidFill>
              </a:defRPr>
            </a:lvl4pPr>
            <a:lvl5pPr marL="512105" indent="-129813">
              <a:spcBef>
                <a:spcPts val="450"/>
              </a:spcBef>
              <a:defRPr sz="1125">
                <a:solidFill>
                  <a:schemeClr val="bg1"/>
                </a:solidFill>
              </a:defRPr>
            </a:lvl5pPr>
            <a:lvl6pPr marL="643109" indent="-131004">
              <a:defRPr sz="1125">
                <a:solidFill>
                  <a:schemeClr val="bg1"/>
                </a:solidFill>
              </a:defRPr>
            </a:lvl6pPr>
            <a:lvl7pPr marL="772922" indent="-129813">
              <a:spcBef>
                <a:spcPts val="450"/>
              </a:spcBef>
              <a:buFont typeface="Arial" panose="020B0604020202020204" pitchFamily="34" charset="0"/>
              <a:buChar char="–"/>
              <a:defRPr sz="1125" baseline="0">
                <a:solidFill>
                  <a:schemeClr val="bg1"/>
                </a:solidFill>
              </a:defRPr>
            </a:lvl7pPr>
            <a:lvl8pPr marL="902734" indent="-131004">
              <a:spcBef>
                <a:spcPts val="450"/>
              </a:spcBef>
              <a:buFont typeface="Arial" panose="020B0604020202020204" pitchFamily="34" charset="0"/>
              <a:buChar char="•"/>
              <a:defRPr sz="1125">
                <a:solidFill>
                  <a:schemeClr val="bg1"/>
                </a:solidFill>
              </a:defRPr>
            </a:lvl8pPr>
            <a:lvl9pPr marL="1033738" indent="-131004">
              <a:spcBef>
                <a:spcPts val="450"/>
              </a:spcBef>
              <a:buFont typeface="Arial" panose="020B0604020202020204" pitchFamily="34" charset="0"/>
              <a:buChar char="–"/>
              <a:defRPr sz="1125"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643025310"/>
      </p:ext>
    </p:extLst>
  </p:cSld>
  <p:clrMapOvr>
    <a:masterClrMapping/>
  </p:clrMapOvr>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mage with right blue box">
    <p:spTree>
      <p:nvGrpSpPr>
        <p:cNvPr id="1" name=""/>
        <p:cNvGrpSpPr/>
        <p:nvPr/>
      </p:nvGrpSpPr>
      <p:grpSpPr>
        <a:xfrm>
          <a:off x="0" y="0"/>
          <a:ext cx="0" cy="0"/>
          <a:chOff x="0" y="0"/>
          <a:chExt cx="0" cy="0"/>
        </a:xfrm>
      </p:grpSpPr>
      <p:sp>
        <p:nvSpPr>
          <p:cNvPr id="7" name="Picture Placeholder 15"/>
          <p:cNvSpPr>
            <a:spLocks noGrp="1"/>
          </p:cNvSpPr>
          <p:nvPr>
            <p:ph type="pic" sz="quarter" idx="15"/>
          </p:nvPr>
        </p:nvSpPr>
        <p:spPr>
          <a:xfrm>
            <a:off x="384049" y="384048"/>
            <a:ext cx="11430000" cy="5724144"/>
          </a:xfrm>
          <a:solidFill>
            <a:schemeClr val="bg1">
              <a:lumMod val="75000"/>
            </a:schemeClr>
          </a:solidFill>
        </p:spPr>
        <p:txBody>
          <a:bodyPr/>
          <a:lstStyle>
            <a:lvl1pPr marL="173878" indent="0" algn="l">
              <a:defRPr b="1" baseline="0">
                <a:solidFill>
                  <a:schemeClr val="bg1"/>
                </a:solidFill>
              </a:defRPr>
            </a:lvl1pPr>
          </a:lstStyle>
          <a:p>
            <a:r>
              <a:rPr lang="en-US"/>
              <a:t>Click icon to add picture</a:t>
            </a:r>
            <a:endParaRPr lang="en-US" dirty="0"/>
          </a:p>
        </p:txBody>
      </p:sp>
      <p:sp>
        <p:nvSpPr>
          <p:cNvPr id="8" name="Title 1">
            <a:extLst>
              <a:ext uri="{FF2B5EF4-FFF2-40B4-BE49-F238E27FC236}">
                <a16:creationId xmlns:a16="http://schemas.microsoft.com/office/drawing/2014/main" id="{93148CBB-91E1-498A-B884-AECB778C0018}"/>
              </a:ext>
            </a:extLst>
          </p:cNvPr>
          <p:cNvSpPr>
            <a:spLocks noGrp="1"/>
          </p:cNvSpPr>
          <p:nvPr>
            <p:ph type="title" hasCustomPrompt="1"/>
          </p:nvPr>
        </p:nvSpPr>
        <p:spPr>
          <a:xfrm>
            <a:off x="6094411" y="0"/>
            <a:ext cx="5321808" cy="5724144"/>
          </a:xfrm>
          <a:solidFill>
            <a:srgbClr val="0B315E">
              <a:alpha val="85098"/>
            </a:srgbClr>
          </a:solidFill>
        </p:spPr>
        <p:txBody>
          <a:bodyPr lIns="566928" tIns="822960" rIns="182880" bIns="182880" anchor="t">
            <a:noAutofit/>
          </a:bodyPr>
          <a:lstStyle>
            <a:lvl1pPr>
              <a:defRPr sz="2401">
                <a:solidFill>
                  <a:schemeClr val="bg1"/>
                </a:solidFill>
              </a:defRPr>
            </a:lvl1pPr>
          </a:lstStyle>
          <a:p>
            <a:r>
              <a:rPr lang="en-US" dirty="0"/>
              <a:t>Click to add title</a:t>
            </a:r>
          </a:p>
        </p:txBody>
      </p:sp>
      <p:sp>
        <p:nvSpPr>
          <p:cNvPr id="9" name="Content Placeholder 2">
            <a:extLst>
              <a:ext uri="{FF2B5EF4-FFF2-40B4-BE49-F238E27FC236}">
                <a16:creationId xmlns:a16="http://schemas.microsoft.com/office/drawing/2014/main" id="{DF62E717-3D00-4196-812F-72CF9487567D}"/>
              </a:ext>
            </a:extLst>
          </p:cNvPr>
          <p:cNvSpPr>
            <a:spLocks noGrp="1"/>
          </p:cNvSpPr>
          <p:nvPr>
            <p:ph idx="1" hasCustomPrompt="1"/>
          </p:nvPr>
        </p:nvSpPr>
        <p:spPr bwMode="gray">
          <a:xfrm>
            <a:off x="6665976" y="2103120"/>
            <a:ext cx="4114800" cy="3154680"/>
          </a:xfrm>
        </p:spPr>
        <p:txBody>
          <a:bodyPr/>
          <a:lstStyle>
            <a:lvl1pPr>
              <a:defRPr sz="1125" cap="none" baseline="0">
                <a:solidFill>
                  <a:schemeClr val="bg1"/>
                </a:solidFill>
              </a:defRPr>
            </a:lvl1pPr>
            <a:lvl2pPr marL="128622" indent="-128622">
              <a:defRPr sz="1125">
                <a:solidFill>
                  <a:schemeClr val="bg1"/>
                </a:solidFill>
              </a:defRPr>
            </a:lvl2pPr>
            <a:lvl3pPr marL="260817" indent="-132195">
              <a:spcBef>
                <a:spcPts val="450"/>
              </a:spcBef>
              <a:buFont typeface="Arial" panose="020B0604020202020204" pitchFamily="34" charset="0"/>
              <a:buChar char="–"/>
              <a:defRPr sz="1125">
                <a:solidFill>
                  <a:schemeClr val="bg1"/>
                </a:solidFill>
              </a:defRPr>
            </a:lvl3pPr>
            <a:lvl4pPr marL="382293" indent="-121476">
              <a:spcBef>
                <a:spcPts val="450"/>
              </a:spcBef>
              <a:defRPr sz="1125">
                <a:solidFill>
                  <a:schemeClr val="bg1"/>
                </a:solidFill>
              </a:defRPr>
            </a:lvl4pPr>
            <a:lvl5pPr marL="512105" indent="-129813">
              <a:spcBef>
                <a:spcPts val="450"/>
              </a:spcBef>
              <a:defRPr sz="1125">
                <a:solidFill>
                  <a:schemeClr val="bg1"/>
                </a:solidFill>
              </a:defRPr>
            </a:lvl5pPr>
            <a:lvl6pPr marL="643109" indent="-131004">
              <a:defRPr sz="1125">
                <a:solidFill>
                  <a:schemeClr val="bg1"/>
                </a:solidFill>
              </a:defRPr>
            </a:lvl6pPr>
            <a:lvl7pPr marL="772922" indent="-129813">
              <a:spcBef>
                <a:spcPts val="450"/>
              </a:spcBef>
              <a:buFont typeface="Arial" panose="020B0604020202020204" pitchFamily="34" charset="0"/>
              <a:buChar char="–"/>
              <a:defRPr sz="1125" baseline="0">
                <a:solidFill>
                  <a:schemeClr val="bg1"/>
                </a:solidFill>
              </a:defRPr>
            </a:lvl7pPr>
            <a:lvl8pPr marL="902734" indent="-131004">
              <a:spcBef>
                <a:spcPts val="450"/>
              </a:spcBef>
              <a:buFont typeface="Arial" panose="020B0604020202020204" pitchFamily="34" charset="0"/>
              <a:buChar char="•"/>
              <a:defRPr sz="1125">
                <a:solidFill>
                  <a:schemeClr val="bg1"/>
                </a:solidFill>
              </a:defRPr>
            </a:lvl8pPr>
            <a:lvl9pPr marL="1033738" indent="-131004">
              <a:spcBef>
                <a:spcPts val="450"/>
              </a:spcBef>
              <a:buFont typeface="Arial" panose="020B0604020202020204" pitchFamily="34" charset="0"/>
              <a:buChar char="–"/>
              <a:defRPr sz="1125" baseline="0">
                <a:solidFill>
                  <a:schemeClr val="bg1"/>
                </a:solidFill>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3037768637"/>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Key point with white box_photo">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18986E69-701C-42B3-B14B-5B9A1444F1AD}"/>
              </a:ext>
            </a:extLst>
          </p:cNvPr>
          <p:cNvSpPr>
            <a:spLocks noGrp="1"/>
          </p:cNvSpPr>
          <p:nvPr>
            <p:ph type="pic" sz="quarter" idx="18"/>
          </p:nvPr>
        </p:nvSpPr>
        <p:spPr>
          <a:xfrm>
            <a:off x="380901" y="384048"/>
            <a:ext cx="11427023" cy="5724144"/>
          </a:xfrm>
          <a:solidFill>
            <a:schemeClr val="bg1">
              <a:lumMod val="75000"/>
            </a:schemeClr>
          </a:solidFill>
        </p:spPr>
        <p:txBody>
          <a:bodyPr/>
          <a:lstStyle>
            <a:lvl1pPr algn="ctr">
              <a:defRPr b="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C28BE8D4-0273-4958-B950-4410BF4CC9B3}"/>
              </a:ext>
            </a:extLst>
          </p:cNvPr>
          <p:cNvSpPr>
            <a:spLocks noGrp="1"/>
          </p:cNvSpPr>
          <p:nvPr>
            <p:ph type="title" hasCustomPrompt="1"/>
          </p:nvPr>
        </p:nvSpPr>
        <p:spPr>
          <a:xfrm>
            <a:off x="896112" y="3081528"/>
            <a:ext cx="4773169" cy="2551176"/>
          </a:xfrm>
          <a:solidFill>
            <a:srgbClr val="FFFFFF"/>
          </a:solidFill>
        </p:spPr>
        <p:txBody>
          <a:bodyPr lIns="182880" tIns="457200" rIns="182880" anchor="t">
            <a:noAutofit/>
          </a:bodyPr>
          <a:lstStyle>
            <a:lvl1pPr algn="ctr">
              <a:defRPr sz="2401">
                <a:solidFill>
                  <a:schemeClr val="tx2"/>
                </a:solidFill>
              </a:defRPr>
            </a:lvl1pPr>
          </a:lstStyle>
          <a:p>
            <a:r>
              <a:rPr lang="en-US" dirty="0"/>
              <a:t>Main key point here</a:t>
            </a:r>
          </a:p>
        </p:txBody>
      </p:sp>
      <p:sp>
        <p:nvSpPr>
          <p:cNvPr id="5" name="Text Placeholder 26">
            <a:extLst>
              <a:ext uri="{FF2B5EF4-FFF2-40B4-BE49-F238E27FC236}">
                <a16:creationId xmlns:a16="http://schemas.microsoft.com/office/drawing/2014/main" id="{B6FFC798-0A25-41EF-9946-E74888704EB3}"/>
              </a:ext>
            </a:extLst>
          </p:cNvPr>
          <p:cNvSpPr>
            <a:spLocks noGrp="1"/>
          </p:cNvSpPr>
          <p:nvPr>
            <p:ph type="body" sz="quarter" idx="21" hasCustomPrompt="1"/>
          </p:nvPr>
        </p:nvSpPr>
        <p:spPr>
          <a:xfrm>
            <a:off x="1181985" y="4332245"/>
            <a:ext cx="4199714" cy="663575"/>
          </a:xfrm>
        </p:spPr>
        <p:txBody>
          <a:bodyPr>
            <a:noAutofit/>
          </a:bodyPr>
          <a:lstStyle>
            <a:lvl1pPr algn="ctr">
              <a:defRPr sz="1350" b="0">
                <a:solidFill>
                  <a:schemeClr val="tx2"/>
                </a:solidFill>
              </a:defRPr>
            </a:lvl1pPr>
          </a:lstStyle>
          <a:p>
            <a:pPr lvl="0"/>
            <a:r>
              <a:rPr lang="en-US" dirty="0"/>
              <a:t>Descriptor text</a:t>
            </a:r>
          </a:p>
        </p:txBody>
      </p:sp>
    </p:spTree>
    <p:extLst>
      <p:ext uri="{BB962C8B-B14F-4D97-AF65-F5344CB8AC3E}">
        <p14:creationId xmlns:p14="http://schemas.microsoft.com/office/powerpoint/2010/main" val="22074281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A63108-01D5-41AB-9EF7-B337048006D0}"/>
              </a:ext>
            </a:extLst>
          </p:cNvPr>
          <p:cNvSpPr>
            <a:spLocks noGrp="1"/>
          </p:cNvSpPr>
          <p:nvPr>
            <p:ph type="title" hasCustomPrompt="1"/>
          </p:nvPr>
        </p:nvSpPr>
        <p:spPr>
          <a:xfrm>
            <a:off x="1348601" y="2500846"/>
            <a:ext cx="4186046" cy="1208557"/>
          </a:xfrm>
        </p:spPr>
        <p:txBody>
          <a:bodyPr anchor="ctr">
            <a:noAutofit/>
          </a:bodyPr>
          <a:lstStyle>
            <a:lvl1pPr algn="r">
              <a:defRPr sz="2401" baseline="0">
                <a:solidFill>
                  <a:schemeClr val="tx2"/>
                </a:solidFill>
              </a:defRPr>
            </a:lvl1pPr>
          </a:lstStyle>
          <a:p>
            <a:r>
              <a:rPr lang="en-US" dirty="0"/>
              <a:t>Data slide title</a:t>
            </a:r>
          </a:p>
        </p:txBody>
      </p:sp>
    </p:spTree>
    <p:extLst>
      <p:ext uri="{BB962C8B-B14F-4D97-AF65-F5344CB8AC3E}">
        <p14:creationId xmlns:p14="http://schemas.microsoft.com/office/powerpoint/2010/main" val="11406692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1B6C6D-6E09-4A4A-87F6-71A60159D434}"/>
              </a:ext>
            </a:extLst>
          </p:cNvPr>
          <p:cNvSpPr/>
          <p:nvPr userDrawn="1"/>
        </p:nvSpPr>
        <p:spPr>
          <a:xfrm>
            <a:off x="393192" y="384048"/>
            <a:ext cx="3638364" cy="5724144"/>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7FE4E4F8-96F1-4D2B-863D-97E49EAB438A}"/>
              </a:ext>
            </a:extLst>
          </p:cNvPr>
          <p:cNvSpPr>
            <a:spLocks noGrp="1"/>
          </p:cNvSpPr>
          <p:nvPr>
            <p:ph type="title" hasCustomPrompt="1"/>
          </p:nvPr>
        </p:nvSpPr>
        <p:spPr>
          <a:xfrm>
            <a:off x="851025" y="841248"/>
            <a:ext cx="2734146" cy="2651760"/>
          </a:xfrm>
        </p:spPr>
        <p:txBody>
          <a:bodyPr anchor="b"/>
          <a:lstStyle>
            <a:lvl1pPr marL="90512" indent="-90512">
              <a:lnSpc>
                <a:spcPct val="100000"/>
              </a:lnSpc>
              <a:tabLst>
                <a:tab pos="35728" algn="l"/>
              </a:tabLst>
              <a:defRPr sz="1500" b="0"/>
            </a:lvl1pPr>
          </a:lstStyle>
          <a:p>
            <a:pPr>
              <a:buFontTx/>
            </a:pPr>
            <a:r>
              <a:rPr lang="en-US" dirty="0"/>
              <a:t>“	Add a quote here. Make sure to include closing quote mark.”</a:t>
            </a:r>
          </a:p>
        </p:txBody>
      </p:sp>
      <p:sp>
        <p:nvSpPr>
          <p:cNvPr id="4" name="Picture Placeholder 15">
            <a:extLst>
              <a:ext uri="{FF2B5EF4-FFF2-40B4-BE49-F238E27FC236}">
                <a16:creationId xmlns:a16="http://schemas.microsoft.com/office/drawing/2014/main" id="{4C72446B-EB37-460E-868F-B75A8E7FC246}"/>
              </a:ext>
            </a:extLst>
          </p:cNvPr>
          <p:cNvSpPr>
            <a:spLocks noGrp="1"/>
          </p:cNvSpPr>
          <p:nvPr>
            <p:ph type="pic" sz="quarter" idx="18"/>
          </p:nvPr>
        </p:nvSpPr>
        <p:spPr>
          <a:xfrm>
            <a:off x="4264181"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6" name="Text Placeholder 6">
            <a:extLst>
              <a:ext uri="{FF2B5EF4-FFF2-40B4-BE49-F238E27FC236}">
                <a16:creationId xmlns:a16="http://schemas.microsoft.com/office/drawing/2014/main" id="{3DDEBB04-243C-4F43-B38D-50010FBA527F}"/>
              </a:ext>
            </a:extLst>
          </p:cNvPr>
          <p:cNvSpPr>
            <a:spLocks noGrp="1"/>
          </p:cNvSpPr>
          <p:nvPr>
            <p:ph type="body" sz="quarter" idx="19" hasCustomPrompt="1"/>
          </p:nvPr>
        </p:nvSpPr>
        <p:spPr>
          <a:xfrm>
            <a:off x="851027" y="3611880"/>
            <a:ext cx="2734146" cy="606582"/>
          </a:xfrm>
        </p:spPr>
        <p:txBody>
          <a:bodyPr anchor="t"/>
          <a:lstStyle>
            <a:lvl1pPr marL="88130" indent="-88130">
              <a:spcBef>
                <a:spcPts val="900"/>
              </a:spcBef>
              <a:tabLst>
                <a:tab pos="88130" algn="l"/>
              </a:tabLst>
              <a:defRPr sz="1500"/>
            </a:lvl1pPr>
            <a:lvl2pPr marL="88130" indent="0">
              <a:buFontTx/>
              <a:buNone/>
              <a:defRPr/>
            </a:lvl2pPr>
            <a:lvl3pPr marL="88130" indent="0">
              <a:defRPr/>
            </a:lvl3pPr>
          </a:lstStyle>
          <a:p>
            <a:pPr lvl="1"/>
            <a:r>
              <a:rPr lang="en-US" dirty="0"/>
              <a:t>Author here</a:t>
            </a:r>
          </a:p>
        </p:txBody>
      </p:sp>
    </p:spTree>
    <p:extLst>
      <p:ext uri="{BB962C8B-B14F-4D97-AF65-F5344CB8AC3E}">
        <p14:creationId xmlns:p14="http://schemas.microsoft.com/office/powerpoint/2010/main" val="12260483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Key point left with im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8A2E02-6B8B-4430-B250-6345E11A1473}"/>
              </a:ext>
            </a:extLst>
          </p:cNvPr>
          <p:cNvSpPr/>
          <p:nvPr userDrawn="1"/>
        </p:nvSpPr>
        <p:spPr>
          <a:xfrm>
            <a:off x="393192" y="384048"/>
            <a:ext cx="3638364" cy="5724144"/>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BB89135-88FF-47DE-B897-FDE27D91C25A}"/>
              </a:ext>
            </a:extLst>
          </p:cNvPr>
          <p:cNvSpPr>
            <a:spLocks noGrp="1"/>
          </p:cNvSpPr>
          <p:nvPr>
            <p:ph type="title" hasCustomPrompt="1"/>
          </p:nvPr>
        </p:nvSpPr>
        <p:spPr>
          <a:xfrm>
            <a:off x="775855" y="2353322"/>
            <a:ext cx="2863747" cy="1690242"/>
          </a:xfrm>
        </p:spPr>
        <p:txBody>
          <a:bodyPr anchor="ctr"/>
          <a:lstStyle>
            <a:lvl1pPr algn="ctr">
              <a:defRPr sz="2401">
                <a:solidFill>
                  <a:schemeClr val="accent2"/>
                </a:solidFill>
              </a:defRPr>
            </a:lvl1pPr>
          </a:lstStyle>
          <a:p>
            <a:r>
              <a:rPr lang="en-US" dirty="0"/>
              <a:t>Main key point here</a:t>
            </a:r>
          </a:p>
        </p:txBody>
      </p:sp>
      <p:sp>
        <p:nvSpPr>
          <p:cNvPr id="5" name="Picture Placeholder 15">
            <a:extLst>
              <a:ext uri="{FF2B5EF4-FFF2-40B4-BE49-F238E27FC236}">
                <a16:creationId xmlns:a16="http://schemas.microsoft.com/office/drawing/2014/main" id="{C1B76834-A44A-4A4B-B57A-8D041A600A35}"/>
              </a:ext>
            </a:extLst>
          </p:cNvPr>
          <p:cNvSpPr>
            <a:spLocks noGrp="1"/>
          </p:cNvSpPr>
          <p:nvPr>
            <p:ph type="pic" sz="quarter" idx="18"/>
          </p:nvPr>
        </p:nvSpPr>
        <p:spPr>
          <a:xfrm>
            <a:off x="4264181"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42657798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Key point right with image 2">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FCC6671F-C7F4-4670-B18C-6C0DEC86BD84}"/>
              </a:ext>
            </a:extLst>
          </p:cNvPr>
          <p:cNvSpPr>
            <a:spLocks noGrp="1"/>
          </p:cNvSpPr>
          <p:nvPr>
            <p:ph type="pic" sz="quarter" idx="18"/>
          </p:nvPr>
        </p:nvSpPr>
        <p:spPr>
          <a:xfrm>
            <a:off x="393192"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199F17DB-23BC-4547-8F26-EF60DE5F906A}"/>
              </a:ext>
            </a:extLst>
          </p:cNvPr>
          <p:cNvSpPr/>
          <p:nvPr userDrawn="1"/>
        </p:nvSpPr>
        <p:spPr>
          <a:xfrm>
            <a:off x="8165592" y="384048"/>
            <a:ext cx="3638364" cy="5724144"/>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98F8E1-81C5-43DF-9E44-7560787FBD43}"/>
              </a:ext>
            </a:extLst>
          </p:cNvPr>
          <p:cNvSpPr>
            <a:spLocks noGrp="1"/>
          </p:cNvSpPr>
          <p:nvPr>
            <p:ph type="title" hasCustomPrompt="1"/>
          </p:nvPr>
        </p:nvSpPr>
        <p:spPr>
          <a:xfrm>
            <a:off x="8566755" y="2353322"/>
            <a:ext cx="2863747" cy="1690242"/>
          </a:xfrm>
        </p:spPr>
        <p:txBody>
          <a:bodyPr anchor="ctr"/>
          <a:lstStyle>
            <a:lvl1pPr algn="ctr">
              <a:defRPr sz="2401">
                <a:solidFill>
                  <a:schemeClr val="accent2"/>
                </a:solidFill>
              </a:defRPr>
            </a:lvl1pPr>
          </a:lstStyle>
          <a:p>
            <a:r>
              <a:rPr lang="en-US" dirty="0"/>
              <a:t>Main key point here</a:t>
            </a:r>
          </a:p>
        </p:txBody>
      </p:sp>
    </p:spTree>
    <p:extLst>
      <p:ext uri="{BB962C8B-B14F-4D97-AF65-F5344CB8AC3E}">
        <p14:creationId xmlns:p14="http://schemas.microsoft.com/office/powerpoint/2010/main" val="18526305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Key point left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96B7D-96F7-4EF1-83A2-1101BEEF3887}"/>
              </a:ext>
            </a:extLst>
          </p:cNvPr>
          <p:cNvSpPr/>
          <p:nvPr userDrawn="1"/>
        </p:nvSpPr>
        <p:spPr>
          <a:xfrm>
            <a:off x="3931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DD13D1E-7E64-42B7-8EA6-D800640A3B59}"/>
              </a:ext>
            </a:extLst>
          </p:cNvPr>
          <p:cNvSpPr>
            <a:spLocks noGrp="1"/>
          </p:cNvSpPr>
          <p:nvPr>
            <p:ph type="title" hasCustomPrompt="1"/>
          </p:nvPr>
        </p:nvSpPr>
        <p:spPr>
          <a:xfrm>
            <a:off x="775855" y="2353322"/>
            <a:ext cx="2863747" cy="1690242"/>
          </a:xfrm>
        </p:spPr>
        <p:txBody>
          <a:bodyPr anchor="ctr"/>
          <a:lstStyle>
            <a:lvl1pPr algn="ctr">
              <a:defRPr sz="2401">
                <a:solidFill>
                  <a:schemeClr val="bg1"/>
                </a:solidFill>
              </a:defRPr>
            </a:lvl1pPr>
          </a:lstStyle>
          <a:p>
            <a:r>
              <a:rPr lang="en-US" dirty="0"/>
              <a:t>Main key point here</a:t>
            </a:r>
          </a:p>
        </p:txBody>
      </p:sp>
      <p:sp>
        <p:nvSpPr>
          <p:cNvPr id="3" name="Picture Placeholder 15">
            <a:extLst>
              <a:ext uri="{FF2B5EF4-FFF2-40B4-BE49-F238E27FC236}">
                <a16:creationId xmlns:a16="http://schemas.microsoft.com/office/drawing/2014/main" id="{E1E31FCE-7759-4235-8803-6826C9DCEC70}"/>
              </a:ext>
            </a:extLst>
          </p:cNvPr>
          <p:cNvSpPr>
            <a:spLocks noGrp="1"/>
          </p:cNvSpPr>
          <p:nvPr>
            <p:ph type="pic" sz="quarter" idx="18"/>
          </p:nvPr>
        </p:nvSpPr>
        <p:spPr>
          <a:xfrm>
            <a:off x="4264181"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Tree>
    <p:extLst>
      <p:ext uri="{BB962C8B-B14F-4D97-AF65-F5344CB8AC3E}">
        <p14:creationId xmlns:p14="http://schemas.microsoft.com/office/powerpoint/2010/main" val="31582948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Key point right with image">
    <p:spTree>
      <p:nvGrpSpPr>
        <p:cNvPr id="1" name=""/>
        <p:cNvGrpSpPr/>
        <p:nvPr/>
      </p:nvGrpSpPr>
      <p:grpSpPr>
        <a:xfrm>
          <a:off x="0" y="0"/>
          <a:ext cx="0" cy="0"/>
          <a:chOff x="0" y="0"/>
          <a:chExt cx="0" cy="0"/>
        </a:xfrm>
      </p:grpSpPr>
      <p:sp>
        <p:nvSpPr>
          <p:cNvPr id="10" name="Picture Placeholder 15"/>
          <p:cNvSpPr>
            <a:spLocks noGrp="1"/>
          </p:cNvSpPr>
          <p:nvPr>
            <p:ph type="pic" sz="quarter" idx="18"/>
          </p:nvPr>
        </p:nvSpPr>
        <p:spPr>
          <a:xfrm>
            <a:off x="393192" y="384048"/>
            <a:ext cx="7543800" cy="5724144"/>
          </a:xfrm>
          <a:solidFill>
            <a:schemeClr val="bg1">
              <a:lumMod val="75000"/>
            </a:schemeClr>
          </a:solidFill>
        </p:spPr>
        <p:txBody>
          <a:bodyPr/>
          <a:lstStyle>
            <a:lvl1pPr algn="ctr">
              <a:defRPr b="0">
                <a:solidFill>
                  <a:schemeClr val="bg2"/>
                </a:solidFill>
              </a:defRPr>
            </a:lvl1pPr>
          </a:lstStyle>
          <a:p>
            <a:r>
              <a:rPr lang="en-US"/>
              <a:t>Click icon to add picture</a:t>
            </a:r>
            <a:endParaRPr lang="en-US" dirty="0"/>
          </a:p>
        </p:txBody>
      </p:sp>
      <p:sp>
        <p:nvSpPr>
          <p:cNvPr id="8" name="Rectangle 7"/>
          <p:cNvSpPr/>
          <p:nvPr userDrawn="1"/>
        </p:nvSpPr>
        <p:spPr>
          <a:xfrm>
            <a:off x="81655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A1FF0497-F9C8-4016-899B-3B35773D1F9F}"/>
              </a:ext>
            </a:extLst>
          </p:cNvPr>
          <p:cNvSpPr>
            <a:spLocks noGrp="1"/>
          </p:cNvSpPr>
          <p:nvPr>
            <p:ph type="title" hasCustomPrompt="1"/>
          </p:nvPr>
        </p:nvSpPr>
        <p:spPr>
          <a:xfrm>
            <a:off x="8566755" y="2353322"/>
            <a:ext cx="2863747" cy="1690242"/>
          </a:xfrm>
        </p:spPr>
        <p:txBody>
          <a:bodyPr anchor="ctr"/>
          <a:lstStyle>
            <a:lvl1pPr algn="ctr">
              <a:defRPr sz="2401">
                <a:solidFill>
                  <a:schemeClr val="bg1"/>
                </a:solidFill>
              </a:defRPr>
            </a:lvl1pPr>
          </a:lstStyle>
          <a:p>
            <a:r>
              <a:rPr lang="en-US" dirty="0"/>
              <a:t>Main key point here</a:t>
            </a:r>
          </a:p>
        </p:txBody>
      </p:sp>
    </p:spTree>
    <p:extLst>
      <p:ext uri="{BB962C8B-B14F-4D97-AF65-F5344CB8AC3E}">
        <p14:creationId xmlns:p14="http://schemas.microsoft.com/office/powerpoint/2010/main" val="113303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head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50336E-F81E-4D4B-8287-BA7658E31C17}"/>
              </a:ext>
            </a:extLst>
          </p:cNvPr>
          <p:cNvSpPr>
            <a:spLocks noGrp="1"/>
          </p:cNvSpPr>
          <p:nvPr>
            <p:ph type="pic" sz="quarter" idx="11"/>
          </p:nvPr>
        </p:nvSpPr>
        <p:spPr>
          <a:xfrm>
            <a:off x="1" y="1"/>
            <a:ext cx="12188825" cy="2743200"/>
          </a:xfrm>
          <a:prstGeom prst="rect">
            <a:avLst/>
          </a:prstGeom>
          <a:solidFill>
            <a:schemeClr val="accent6">
              <a:lumMod val="20000"/>
              <a:lumOff val="8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9" y="5968316"/>
            <a:ext cx="9905718"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00737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Key poi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75D67C-2BF7-49B0-848A-B3B00A9D33BF}"/>
              </a:ext>
            </a:extLst>
          </p:cNvPr>
          <p:cNvSpPr/>
          <p:nvPr userDrawn="1"/>
        </p:nvSpPr>
        <p:spPr>
          <a:xfrm>
            <a:off x="393192" y="1199072"/>
            <a:ext cx="3638364" cy="4909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FFA46B7-5841-498B-82BA-189426FD5A3C}"/>
              </a:ext>
            </a:extLst>
          </p:cNvPr>
          <p:cNvSpPr>
            <a:spLocks noGrp="1"/>
          </p:cNvSpPr>
          <p:nvPr>
            <p:ph type="title" hasCustomPrompt="1"/>
          </p:nvPr>
        </p:nvSpPr>
        <p:spPr>
          <a:xfrm>
            <a:off x="775855" y="2353322"/>
            <a:ext cx="2863747" cy="1690242"/>
          </a:xfrm>
        </p:spPr>
        <p:txBody>
          <a:bodyPr anchor="ctr"/>
          <a:lstStyle>
            <a:lvl1pPr algn="ctr">
              <a:defRPr sz="2401">
                <a:solidFill>
                  <a:schemeClr val="bg1"/>
                </a:solidFill>
              </a:defRPr>
            </a:lvl1pPr>
          </a:lstStyle>
          <a:p>
            <a:r>
              <a:rPr lang="en-US" dirty="0"/>
              <a:t>Main key point here</a:t>
            </a:r>
          </a:p>
        </p:txBody>
      </p:sp>
      <p:sp>
        <p:nvSpPr>
          <p:cNvPr id="3" name="Rectangle 2">
            <a:extLst>
              <a:ext uri="{FF2B5EF4-FFF2-40B4-BE49-F238E27FC236}">
                <a16:creationId xmlns:a16="http://schemas.microsoft.com/office/drawing/2014/main" id="{1A6F1E52-8E2E-4152-9F15-10C9CCB20146}"/>
              </a:ext>
            </a:extLst>
          </p:cNvPr>
          <p:cNvSpPr/>
          <p:nvPr userDrawn="1"/>
        </p:nvSpPr>
        <p:spPr>
          <a:xfrm>
            <a:off x="4264182" y="1199071"/>
            <a:ext cx="7543742" cy="4909121"/>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94" tIns="137196" rIns="205794" bIns="34299" numCol="1" spcCol="0" rtlCol="0" fromWordArt="0" anchor="t" anchorCtr="0" forceAA="0" compatLnSpc="1">
            <a:prstTxWarp prst="textNoShape">
              <a:avLst/>
            </a:prstTxWarp>
            <a:noAutofit/>
          </a:bodyPr>
          <a:lstStyle/>
          <a:p>
            <a:pPr algn="ctr"/>
            <a:endParaRPr lang="en-US" sz="1050" b="1" dirty="0">
              <a:solidFill>
                <a:schemeClr val="accent5"/>
              </a:solidFill>
            </a:endParaRPr>
          </a:p>
        </p:txBody>
      </p:sp>
    </p:spTree>
    <p:extLst>
      <p:ext uri="{BB962C8B-B14F-4D97-AF65-F5344CB8AC3E}">
        <p14:creationId xmlns:p14="http://schemas.microsoft.com/office/powerpoint/2010/main" val="40465011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ey point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A90D6A-6A50-4593-8B6E-4ED03D36A1ED}"/>
              </a:ext>
            </a:extLst>
          </p:cNvPr>
          <p:cNvSpPr/>
          <p:nvPr userDrawn="1"/>
        </p:nvSpPr>
        <p:spPr>
          <a:xfrm>
            <a:off x="395623"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94" tIns="137196" rIns="205794" bIns="34299" numCol="1" spcCol="0" rtlCol="0" fromWordArt="0" anchor="t" anchorCtr="0" forceAA="0" compatLnSpc="1">
            <a:prstTxWarp prst="textNoShape">
              <a:avLst/>
            </a:prstTxWarp>
            <a:noAutofit/>
          </a:bodyPr>
          <a:lstStyle/>
          <a:p>
            <a:pPr algn="ctr"/>
            <a:endParaRPr lang="en-US" sz="1050" b="1" dirty="0">
              <a:solidFill>
                <a:schemeClr val="accent5"/>
              </a:solidFill>
            </a:endParaRPr>
          </a:p>
        </p:txBody>
      </p:sp>
      <p:sp>
        <p:nvSpPr>
          <p:cNvPr id="4" name="Rectangle 3">
            <a:extLst>
              <a:ext uri="{FF2B5EF4-FFF2-40B4-BE49-F238E27FC236}">
                <a16:creationId xmlns:a16="http://schemas.microsoft.com/office/drawing/2014/main" id="{06AA8204-C754-4229-95F2-FEC283A55893}"/>
              </a:ext>
            </a:extLst>
          </p:cNvPr>
          <p:cNvSpPr/>
          <p:nvPr userDrawn="1"/>
        </p:nvSpPr>
        <p:spPr>
          <a:xfrm>
            <a:off x="8165592" y="384048"/>
            <a:ext cx="3638364" cy="5724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226EF1E-6A37-420A-83BE-9C74A6B91F27}"/>
              </a:ext>
            </a:extLst>
          </p:cNvPr>
          <p:cNvSpPr>
            <a:spLocks noGrp="1"/>
          </p:cNvSpPr>
          <p:nvPr>
            <p:ph type="title" hasCustomPrompt="1"/>
          </p:nvPr>
        </p:nvSpPr>
        <p:spPr>
          <a:xfrm>
            <a:off x="8566755" y="2353322"/>
            <a:ext cx="2863747" cy="1690242"/>
          </a:xfrm>
        </p:spPr>
        <p:txBody>
          <a:bodyPr anchor="ctr"/>
          <a:lstStyle>
            <a:lvl1pPr algn="ctr">
              <a:defRPr sz="2401">
                <a:solidFill>
                  <a:schemeClr val="bg1"/>
                </a:solidFill>
              </a:defRPr>
            </a:lvl1pPr>
          </a:lstStyle>
          <a:p>
            <a:r>
              <a:rPr lang="en-US" dirty="0"/>
              <a:t>Main key point here</a:t>
            </a:r>
          </a:p>
        </p:txBody>
      </p:sp>
    </p:spTree>
    <p:extLst>
      <p:ext uri="{BB962C8B-B14F-4D97-AF65-F5344CB8AC3E}">
        <p14:creationId xmlns:p14="http://schemas.microsoft.com/office/powerpoint/2010/main" val="29196892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ey point lef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A5CA1F-4240-4602-9BCE-C5A4DD7D03C9}"/>
              </a:ext>
            </a:extLst>
          </p:cNvPr>
          <p:cNvSpPr/>
          <p:nvPr userDrawn="1"/>
        </p:nvSpPr>
        <p:spPr>
          <a:xfrm>
            <a:off x="393192" y="384048"/>
            <a:ext cx="3638364" cy="5724144"/>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2B703BF-57D7-44B0-A2A6-42286624F999}"/>
              </a:ext>
            </a:extLst>
          </p:cNvPr>
          <p:cNvSpPr>
            <a:spLocks noGrp="1"/>
          </p:cNvSpPr>
          <p:nvPr>
            <p:ph type="title" hasCustomPrompt="1"/>
          </p:nvPr>
        </p:nvSpPr>
        <p:spPr>
          <a:xfrm>
            <a:off x="775855" y="2353322"/>
            <a:ext cx="2863747" cy="1690242"/>
          </a:xfrm>
        </p:spPr>
        <p:txBody>
          <a:bodyPr anchor="ctr"/>
          <a:lstStyle>
            <a:lvl1pPr algn="ctr">
              <a:defRPr sz="2401">
                <a:solidFill>
                  <a:schemeClr val="bg1"/>
                </a:solidFill>
              </a:defRPr>
            </a:lvl1pPr>
          </a:lstStyle>
          <a:p>
            <a:r>
              <a:rPr lang="en-US" dirty="0"/>
              <a:t>Main key point here</a:t>
            </a:r>
          </a:p>
        </p:txBody>
      </p:sp>
      <p:sp>
        <p:nvSpPr>
          <p:cNvPr id="3" name="Rectangle 2">
            <a:extLst>
              <a:ext uri="{FF2B5EF4-FFF2-40B4-BE49-F238E27FC236}">
                <a16:creationId xmlns:a16="http://schemas.microsoft.com/office/drawing/2014/main" id="{1DB03DA0-A7BD-4BF3-A74D-74FF41083AA4}"/>
              </a:ext>
            </a:extLst>
          </p:cNvPr>
          <p:cNvSpPr/>
          <p:nvPr userDrawn="1"/>
        </p:nvSpPr>
        <p:spPr>
          <a:xfrm>
            <a:off x="4264182"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94" tIns="137196" rIns="205794" bIns="34299" numCol="1" spcCol="0" rtlCol="0" fromWordArt="0" anchor="t" anchorCtr="0" forceAA="0" compatLnSpc="1">
            <a:prstTxWarp prst="textNoShape">
              <a:avLst/>
            </a:prstTxWarp>
            <a:noAutofit/>
          </a:bodyPr>
          <a:lstStyle/>
          <a:p>
            <a:pPr algn="ctr"/>
            <a:endParaRPr lang="en-US" sz="1050" b="1" dirty="0">
              <a:solidFill>
                <a:schemeClr val="accent5"/>
              </a:solidFill>
            </a:endParaRPr>
          </a:p>
        </p:txBody>
      </p:sp>
    </p:spTree>
    <p:extLst>
      <p:ext uri="{BB962C8B-B14F-4D97-AF65-F5344CB8AC3E}">
        <p14:creationId xmlns:p14="http://schemas.microsoft.com/office/powerpoint/2010/main" val="39901019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Key point righ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1FB4BA-A881-4FB8-B5F5-BEEFA3B9F224}"/>
              </a:ext>
            </a:extLst>
          </p:cNvPr>
          <p:cNvSpPr/>
          <p:nvPr userDrawn="1"/>
        </p:nvSpPr>
        <p:spPr>
          <a:xfrm>
            <a:off x="395623"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94" tIns="137196" rIns="205794" bIns="34299" numCol="1" spcCol="0" rtlCol="0" fromWordArt="0" anchor="t" anchorCtr="0" forceAA="0" compatLnSpc="1">
            <a:prstTxWarp prst="textNoShape">
              <a:avLst/>
            </a:prstTxWarp>
            <a:noAutofit/>
          </a:bodyPr>
          <a:lstStyle/>
          <a:p>
            <a:pPr algn="ctr"/>
            <a:endParaRPr lang="en-US" sz="1050" b="1" dirty="0">
              <a:solidFill>
                <a:schemeClr val="accent5"/>
              </a:solidFill>
            </a:endParaRPr>
          </a:p>
        </p:txBody>
      </p:sp>
      <p:sp>
        <p:nvSpPr>
          <p:cNvPr id="4" name="Rectangle 3">
            <a:extLst>
              <a:ext uri="{FF2B5EF4-FFF2-40B4-BE49-F238E27FC236}">
                <a16:creationId xmlns:a16="http://schemas.microsoft.com/office/drawing/2014/main" id="{B7F9A6E9-8835-407E-8593-D94CF68FBE74}"/>
              </a:ext>
            </a:extLst>
          </p:cNvPr>
          <p:cNvSpPr/>
          <p:nvPr userDrawn="1"/>
        </p:nvSpPr>
        <p:spPr>
          <a:xfrm>
            <a:off x="8165592" y="384048"/>
            <a:ext cx="3638364" cy="5724144"/>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36A0EE8-EA4B-4F6E-B898-FA5FC677E81F}"/>
              </a:ext>
            </a:extLst>
          </p:cNvPr>
          <p:cNvSpPr>
            <a:spLocks noGrp="1"/>
          </p:cNvSpPr>
          <p:nvPr>
            <p:ph type="title" hasCustomPrompt="1"/>
          </p:nvPr>
        </p:nvSpPr>
        <p:spPr>
          <a:xfrm>
            <a:off x="8566755" y="2353322"/>
            <a:ext cx="2863747" cy="1690242"/>
          </a:xfrm>
        </p:spPr>
        <p:txBody>
          <a:bodyPr anchor="ctr"/>
          <a:lstStyle>
            <a:lvl1pPr algn="ctr">
              <a:defRPr sz="2401">
                <a:solidFill>
                  <a:schemeClr val="bg1"/>
                </a:solidFill>
              </a:defRPr>
            </a:lvl1pPr>
          </a:lstStyle>
          <a:p>
            <a:r>
              <a:rPr lang="en-US" dirty="0"/>
              <a:t>Main key point here</a:t>
            </a:r>
          </a:p>
        </p:txBody>
      </p:sp>
    </p:spTree>
    <p:extLst>
      <p:ext uri="{BB962C8B-B14F-4D97-AF65-F5344CB8AC3E}">
        <p14:creationId xmlns:p14="http://schemas.microsoft.com/office/powerpoint/2010/main" val="3491986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165B92E-6E75-4AE3-9A66-2BE7D7974FA8}"/>
              </a:ext>
            </a:extLst>
          </p:cNvPr>
          <p:cNvSpPr>
            <a:spLocks noGrp="1"/>
          </p:cNvSpPr>
          <p:nvPr>
            <p:ph type="pic" sz="quarter" idx="12"/>
          </p:nvPr>
        </p:nvSpPr>
        <p:spPr>
          <a:xfrm>
            <a:off x="2" y="0"/>
            <a:ext cx="12188824" cy="6858000"/>
          </a:xfrm>
          <a:solidFill>
            <a:schemeClr val="bg1">
              <a:lumMod val="75000"/>
            </a:schemeClr>
          </a:solidFill>
        </p:spPr>
        <p:txBody>
          <a:bodyPr/>
          <a:lstStyle>
            <a:lvl1pPr algn="ctr">
              <a:defRPr b="0" baseline="0">
                <a:solidFill>
                  <a:schemeClr val="bg1"/>
                </a:solidFill>
              </a:defRPr>
            </a:lvl1pPr>
          </a:lstStyle>
          <a:p>
            <a:r>
              <a:rPr lang="en-US"/>
              <a:t>Click icon to add picture</a:t>
            </a:r>
            <a:endParaRPr lang="en-US" dirty="0"/>
          </a:p>
        </p:txBody>
      </p:sp>
      <p:sp>
        <p:nvSpPr>
          <p:cNvPr id="4" name="Title 1">
            <a:extLst>
              <a:ext uri="{FF2B5EF4-FFF2-40B4-BE49-F238E27FC236}">
                <a16:creationId xmlns:a16="http://schemas.microsoft.com/office/drawing/2014/main" id="{9A83F15B-6875-4795-A8F5-FC92953B6659}"/>
              </a:ext>
            </a:extLst>
          </p:cNvPr>
          <p:cNvSpPr>
            <a:spLocks noGrp="1"/>
          </p:cNvSpPr>
          <p:nvPr>
            <p:ph type="ctrTitle" hasCustomPrompt="1"/>
          </p:nvPr>
        </p:nvSpPr>
        <p:spPr>
          <a:xfrm>
            <a:off x="1069057" y="1207607"/>
            <a:ext cx="3395104" cy="3538233"/>
          </a:xfrm>
        </p:spPr>
        <p:txBody>
          <a:bodyPr anchor="ctr">
            <a:noAutofit/>
          </a:bodyPr>
          <a:lstStyle>
            <a:lvl1pPr algn="l">
              <a:lnSpc>
                <a:spcPct val="90000"/>
              </a:lnSpc>
              <a:defRPr sz="4951" baseline="0">
                <a:solidFill>
                  <a:schemeClr val="bg1"/>
                </a:solidFill>
              </a:defRPr>
            </a:lvl1pPr>
          </a:lstStyle>
          <a:p>
            <a:r>
              <a:rPr lang="en-US" dirty="0"/>
              <a:t>Closing text</a:t>
            </a:r>
          </a:p>
        </p:txBody>
      </p:sp>
      <p:pic>
        <p:nvPicPr>
          <p:cNvPr id="12" name="Graphic 11" descr="CVS Health logo in white.">
            <a:extLst>
              <a:ext uri="{FF2B5EF4-FFF2-40B4-BE49-F238E27FC236}">
                <a16:creationId xmlns:a16="http://schemas.microsoft.com/office/drawing/2014/main" id="{74D3A37F-E0DA-446E-B173-2DDBFF7349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51008" y="6373368"/>
            <a:ext cx="1273814" cy="155448"/>
          </a:xfrm>
          <a:prstGeom prst="rect">
            <a:avLst/>
          </a:prstGeom>
        </p:spPr>
      </p:pic>
    </p:spTree>
    <p:extLst>
      <p:ext uri="{BB962C8B-B14F-4D97-AF65-F5344CB8AC3E}">
        <p14:creationId xmlns:p14="http://schemas.microsoft.com/office/powerpoint/2010/main" val="7886622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VS logo on whit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253777D-5108-48F4-BAF8-16EF5CA96ABC}"/>
              </a:ext>
            </a:extLst>
          </p:cNvPr>
          <p:cNvSpPr>
            <a:spLocks noGrp="1"/>
          </p:cNvSpPr>
          <p:nvPr>
            <p:ph type="title" hasCustomPrompt="1"/>
          </p:nvPr>
        </p:nvSpPr>
        <p:spPr>
          <a:xfrm>
            <a:off x="557784" y="-347472"/>
            <a:ext cx="9665208" cy="262719"/>
          </a:xfrm>
        </p:spPr>
        <p:txBody>
          <a:bodyPr anchor="b"/>
          <a:lstStyle>
            <a:lvl1pPr>
              <a:defRPr sz="1050">
                <a:solidFill>
                  <a:schemeClr val="tx2"/>
                </a:solidFill>
              </a:defRPr>
            </a:lvl1pPr>
          </a:lstStyle>
          <a:p>
            <a:r>
              <a:rPr lang="en-US" dirty="0"/>
              <a:t>CVS Health logo on white background</a:t>
            </a:r>
          </a:p>
        </p:txBody>
      </p:sp>
      <p:pic>
        <p:nvPicPr>
          <p:cNvPr id="11" name="Graphic 10" descr="CVS Health logo.">
            <a:extLst>
              <a:ext uri="{FF2B5EF4-FFF2-40B4-BE49-F238E27FC236}">
                <a16:creationId xmlns:a16="http://schemas.microsoft.com/office/drawing/2014/main" id="{46110AA6-C52C-424B-900D-B5FA490F05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25496" y="3026666"/>
            <a:ext cx="6537960" cy="797851"/>
          </a:xfrm>
          <a:prstGeom prst="rect">
            <a:avLst/>
          </a:prstGeom>
        </p:spPr>
      </p:pic>
    </p:spTree>
    <p:extLst>
      <p:ext uri="{BB962C8B-B14F-4D97-AF65-F5344CB8AC3E}">
        <p14:creationId xmlns:p14="http://schemas.microsoft.com/office/powerpoint/2010/main" val="34793222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4 Partner L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F8DD78F-7E8A-4FB6-9566-AA665232661A}"/>
              </a:ext>
            </a:extLst>
          </p:cNvPr>
          <p:cNvSpPr>
            <a:spLocks noGrp="1"/>
          </p:cNvSpPr>
          <p:nvPr>
            <p:ph type="pic" sz="quarter" idx="12" hasCustomPrompt="1"/>
          </p:nvPr>
        </p:nvSpPr>
        <p:spPr>
          <a:xfrm>
            <a:off x="1" y="0"/>
            <a:ext cx="12191999" cy="6858000"/>
          </a:xfrm>
          <a:prstGeom prst="rect">
            <a:avLst/>
          </a:prstGeom>
          <a:solidFill>
            <a:schemeClr val="bg1">
              <a:lumMod val="75000"/>
            </a:schemeClr>
          </a:solidFill>
        </p:spPr>
        <p:txBody>
          <a:bodyPr rIns="457200"/>
          <a:lstStyle>
            <a:lvl1pPr algn="r">
              <a:defRPr sz="1500" b="1" baseline="0">
                <a:solidFill>
                  <a:schemeClr val="bg1"/>
                </a:solidFill>
              </a:defRPr>
            </a:lvl1pPr>
          </a:lstStyle>
          <a:p>
            <a:br>
              <a:rPr lang="en-US" dirty="0"/>
            </a:br>
            <a:br>
              <a:rPr lang="en-US" dirty="0"/>
            </a:br>
            <a:br>
              <a:rPr lang="en-US" dirty="0"/>
            </a:br>
            <a:r>
              <a:rPr lang="en-US" dirty="0"/>
              <a:t>Click icon to add picture</a:t>
            </a:r>
          </a:p>
        </p:txBody>
      </p:sp>
      <p:sp>
        <p:nvSpPr>
          <p:cNvPr id="7" name="Rectangle 6">
            <a:extLst>
              <a:ext uri="{FF2B5EF4-FFF2-40B4-BE49-F238E27FC236}">
                <a16:creationId xmlns:a16="http://schemas.microsoft.com/office/drawing/2014/main" id="{E9478C5D-E668-4B43-BC14-946FDEE4687E}"/>
              </a:ext>
            </a:extLst>
          </p:cNvPr>
          <p:cNvSpPr/>
          <p:nvPr userDrawn="1"/>
        </p:nvSpPr>
        <p:spPr bwMode="gray">
          <a:xfrm flipH="1">
            <a:off x="0" y="0"/>
            <a:ext cx="5819887" cy="6858000"/>
          </a:xfrm>
          <a:prstGeom prst="rect">
            <a:avLst/>
          </a:prstGeom>
          <a:gradFill flip="none" rotWithShape="1">
            <a:gsLst>
              <a:gs pos="56000">
                <a:schemeClr val="bg1">
                  <a:alpha val="76000"/>
                </a:schemeClr>
              </a:gs>
              <a:gs pos="32000">
                <a:schemeClr val="bg1">
                  <a:alpha val="0"/>
                </a:schemeClr>
              </a:gs>
              <a:gs pos="95000">
                <a:schemeClr val="bg1">
                  <a:alpha val="40000"/>
                </a:schemeClr>
              </a:gs>
            </a:gsLst>
            <a:lin ang="0" scaled="0"/>
            <a:tileRect/>
          </a:gra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solidFill>
                <a:schemeClr val="bg1"/>
              </a:solidFill>
            </a:endParaRPr>
          </a:p>
        </p:txBody>
      </p:sp>
      <p:sp>
        <p:nvSpPr>
          <p:cNvPr id="8" name="Title 1">
            <a:extLst>
              <a:ext uri="{FF2B5EF4-FFF2-40B4-BE49-F238E27FC236}">
                <a16:creationId xmlns:a16="http://schemas.microsoft.com/office/drawing/2014/main" id="{E65C54BB-9758-44BF-8214-16345E8EF78C}"/>
              </a:ext>
            </a:extLst>
          </p:cNvPr>
          <p:cNvSpPr>
            <a:spLocks noGrp="1"/>
          </p:cNvSpPr>
          <p:nvPr>
            <p:ph type="ctrTitle" hasCustomPrompt="1"/>
          </p:nvPr>
        </p:nvSpPr>
        <p:spPr bwMode="gray">
          <a:xfrm>
            <a:off x="731520" y="1771651"/>
            <a:ext cx="4178807" cy="1796027"/>
          </a:xfrm>
          <a:noFill/>
        </p:spPr>
        <p:txBody>
          <a:bodyPr lIns="0" tIns="0" rIns="0" bIns="0" anchor="b" anchorCtr="0">
            <a:noAutofit/>
          </a:bodyPr>
          <a:lstStyle>
            <a:lvl1pPr algn="l">
              <a:defRPr sz="3001">
                <a:solidFill>
                  <a:schemeClr val="tx2"/>
                </a:solidFill>
              </a:defRPr>
            </a:lvl1pPr>
          </a:lstStyle>
          <a:p>
            <a:r>
              <a:rPr lang="en-US" dirty="0"/>
              <a:t>Presentation title here</a:t>
            </a:r>
          </a:p>
        </p:txBody>
      </p:sp>
      <p:sp>
        <p:nvSpPr>
          <p:cNvPr id="9" name="Text Placeholder 4">
            <a:extLst>
              <a:ext uri="{FF2B5EF4-FFF2-40B4-BE49-F238E27FC236}">
                <a16:creationId xmlns:a16="http://schemas.microsoft.com/office/drawing/2014/main" id="{A4EA3DDD-BDA1-4F1A-ACD6-B103CA1EA878}"/>
              </a:ext>
            </a:extLst>
          </p:cNvPr>
          <p:cNvSpPr>
            <a:spLocks noGrp="1"/>
          </p:cNvSpPr>
          <p:nvPr>
            <p:ph type="body" sz="quarter" idx="16" hasCustomPrompt="1"/>
          </p:nvPr>
        </p:nvSpPr>
        <p:spPr>
          <a:xfrm>
            <a:off x="731521" y="4246622"/>
            <a:ext cx="3474720" cy="1156657"/>
          </a:xfrm>
          <a:prstGeom prst="rect">
            <a:avLst/>
          </a:prstGeom>
        </p:spPr>
        <p:txBody>
          <a:bodyPr>
            <a:noAutofit/>
          </a:bodyPr>
          <a:lstStyle>
            <a:lvl1pPr>
              <a:defRPr sz="1500" b="1">
                <a:solidFill>
                  <a:schemeClr val="tx2"/>
                </a:solidFill>
              </a:defRPr>
            </a:lvl1pPr>
            <a:lvl2pPr marL="0" indent="0">
              <a:spcBef>
                <a:spcPts val="0"/>
              </a:spcBef>
              <a:spcAft>
                <a:spcPts val="1800"/>
              </a:spcAft>
              <a:buFontTx/>
              <a:buNone/>
              <a:defRPr sz="1500">
                <a:solidFill>
                  <a:schemeClr val="tx2"/>
                </a:solidFill>
              </a:defRPr>
            </a:lvl2pPr>
            <a:lvl3pPr marL="0" indent="0">
              <a:buFontTx/>
              <a:buNone/>
              <a:defRPr sz="135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10" name="Straight Connector 9">
            <a:extLst>
              <a:ext uri="{FF2B5EF4-FFF2-40B4-BE49-F238E27FC236}">
                <a16:creationId xmlns:a16="http://schemas.microsoft.com/office/drawing/2014/main" id="{8F755953-F8C2-4282-B6A3-25C4891E5FBB}"/>
              </a:ext>
            </a:extLst>
          </p:cNvPr>
          <p:cNvCxnSpPr/>
          <p:nvPr userDrawn="1"/>
        </p:nvCxnSpPr>
        <p:spPr>
          <a:xfrm>
            <a:off x="754304" y="3886200"/>
            <a:ext cx="393596"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8" name="Graphic 17" descr="CVS Health logo.">
            <a:extLst>
              <a:ext uri="{FF2B5EF4-FFF2-40B4-BE49-F238E27FC236}">
                <a16:creationId xmlns:a16="http://schemas.microsoft.com/office/drawing/2014/main" id="{8D1E728B-8FC8-0F49-9C71-9869AC7BD8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169" y="5897882"/>
            <a:ext cx="2560320" cy="312445"/>
          </a:xfrm>
          <a:prstGeom prst="rect">
            <a:avLst/>
          </a:prstGeom>
        </p:spPr>
      </p:pic>
    </p:spTree>
    <p:extLst>
      <p:ext uri="{BB962C8B-B14F-4D97-AF65-F5344CB8AC3E}">
        <p14:creationId xmlns:p14="http://schemas.microsoft.com/office/powerpoint/2010/main" val="21253082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Slide 5 Partner Dark">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41A9B1E-4430-4ACF-B102-9493885AA97C}"/>
              </a:ext>
            </a:extLst>
          </p:cNvPr>
          <p:cNvSpPr>
            <a:spLocks noGrp="1"/>
          </p:cNvSpPr>
          <p:nvPr>
            <p:ph type="pic" sz="quarter" idx="12" hasCustomPrompt="1"/>
          </p:nvPr>
        </p:nvSpPr>
        <p:spPr>
          <a:xfrm>
            <a:off x="1" y="0"/>
            <a:ext cx="12191999" cy="6858000"/>
          </a:xfrm>
          <a:prstGeom prst="rect">
            <a:avLst/>
          </a:prstGeom>
          <a:solidFill>
            <a:schemeClr val="bg1">
              <a:lumMod val="75000"/>
            </a:schemeClr>
          </a:solidFill>
        </p:spPr>
        <p:txBody>
          <a:bodyPr rIns="457200"/>
          <a:lstStyle>
            <a:lvl1pPr algn="r">
              <a:defRPr sz="1500" b="1" baseline="0">
                <a:solidFill>
                  <a:schemeClr val="bg1"/>
                </a:solidFill>
              </a:defRPr>
            </a:lvl1pPr>
          </a:lstStyle>
          <a:p>
            <a:br>
              <a:rPr lang="en-US" dirty="0"/>
            </a:br>
            <a:br>
              <a:rPr lang="en-US" dirty="0"/>
            </a:br>
            <a:br>
              <a:rPr lang="en-US" dirty="0"/>
            </a:br>
            <a:r>
              <a:rPr lang="en-US" dirty="0"/>
              <a:t>Click icon to add picture</a:t>
            </a:r>
          </a:p>
        </p:txBody>
      </p:sp>
      <p:sp>
        <p:nvSpPr>
          <p:cNvPr id="4" name="Rectangle 3">
            <a:extLst>
              <a:ext uri="{FF2B5EF4-FFF2-40B4-BE49-F238E27FC236}">
                <a16:creationId xmlns:a16="http://schemas.microsoft.com/office/drawing/2014/main" id="{6D9D011B-5D23-45CE-B3CA-A5450834D3A7}"/>
              </a:ext>
            </a:extLst>
          </p:cNvPr>
          <p:cNvSpPr/>
          <p:nvPr userDrawn="1"/>
        </p:nvSpPr>
        <p:spPr bwMode="gray">
          <a:xfrm flipH="1">
            <a:off x="0" y="0"/>
            <a:ext cx="5819887" cy="6858000"/>
          </a:xfrm>
          <a:prstGeom prst="rect">
            <a:avLst/>
          </a:prstGeom>
          <a:gradFill flip="none" rotWithShape="1">
            <a:gsLst>
              <a:gs pos="78000">
                <a:schemeClr val="tx1">
                  <a:alpha val="55000"/>
                </a:schemeClr>
              </a:gs>
              <a:gs pos="32000">
                <a:schemeClr val="tx1">
                  <a:alpha val="0"/>
                </a:schemeClr>
              </a:gs>
              <a:gs pos="100000">
                <a:schemeClr val="tx1">
                  <a:alpha val="40000"/>
                </a:schemeClr>
              </a:gs>
            </a:gsLst>
            <a:lin ang="0" scaled="0"/>
            <a:tileRect/>
          </a:gra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1" dirty="0">
              <a:solidFill>
                <a:schemeClr val="bg1"/>
              </a:solidFill>
            </a:endParaRPr>
          </a:p>
        </p:txBody>
      </p:sp>
      <p:sp>
        <p:nvSpPr>
          <p:cNvPr id="5" name="Title 1">
            <a:extLst>
              <a:ext uri="{FF2B5EF4-FFF2-40B4-BE49-F238E27FC236}">
                <a16:creationId xmlns:a16="http://schemas.microsoft.com/office/drawing/2014/main" id="{565D55A9-1B17-4652-AF8E-8FF6D963CB37}"/>
              </a:ext>
            </a:extLst>
          </p:cNvPr>
          <p:cNvSpPr>
            <a:spLocks noGrp="1"/>
          </p:cNvSpPr>
          <p:nvPr>
            <p:ph type="ctrTitle" hasCustomPrompt="1"/>
          </p:nvPr>
        </p:nvSpPr>
        <p:spPr bwMode="gray">
          <a:xfrm>
            <a:off x="731520" y="1771651"/>
            <a:ext cx="4178807" cy="1796027"/>
          </a:xfrm>
          <a:noFill/>
        </p:spPr>
        <p:txBody>
          <a:bodyPr lIns="0" tIns="0" rIns="0" bIns="0" anchor="b" anchorCtr="0">
            <a:noAutofit/>
          </a:bodyPr>
          <a:lstStyle>
            <a:lvl1pPr algn="l">
              <a:defRPr sz="3001">
                <a:solidFill>
                  <a:schemeClr val="bg1"/>
                </a:solidFill>
              </a:defRPr>
            </a:lvl1pPr>
          </a:lstStyle>
          <a:p>
            <a:r>
              <a:rPr lang="en-US" dirty="0"/>
              <a:t>Presentation title here</a:t>
            </a:r>
          </a:p>
        </p:txBody>
      </p:sp>
      <p:sp>
        <p:nvSpPr>
          <p:cNvPr id="6" name="Text Placeholder 4">
            <a:extLst>
              <a:ext uri="{FF2B5EF4-FFF2-40B4-BE49-F238E27FC236}">
                <a16:creationId xmlns:a16="http://schemas.microsoft.com/office/drawing/2014/main" id="{4B99A854-AB1C-4D30-953B-00E7F1BE6F12}"/>
              </a:ext>
            </a:extLst>
          </p:cNvPr>
          <p:cNvSpPr>
            <a:spLocks noGrp="1"/>
          </p:cNvSpPr>
          <p:nvPr>
            <p:ph type="body" sz="quarter" idx="16" hasCustomPrompt="1"/>
          </p:nvPr>
        </p:nvSpPr>
        <p:spPr>
          <a:xfrm>
            <a:off x="731521" y="4246622"/>
            <a:ext cx="3474720" cy="1156657"/>
          </a:xfrm>
          <a:prstGeom prst="rect">
            <a:avLst/>
          </a:prstGeom>
        </p:spPr>
        <p:txBody>
          <a:bodyPr>
            <a:noAutofit/>
          </a:bodyPr>
          <a:lstStyle>
            <a:lvl1pPr>
              <a:defRPr sz="1500" b="1">
                <a:solidFill>
                  <a:schemeClr val="bg1"/>
                </a:solidFill>
              </a:defRPr>
            </a:lvl1pPr>
            <a:lvl2pPr marL="0" indent="0">
              <a:spcBef>
                <a:spcPts val="0"/>
              </a:spcBef>
              <a:spcAft>
                <a:spcPts val="1800"/>
              </a:spcAft>
              <a:buFontTx/>
              <a:buNone/>
              <a:defRPr sz="1500">
                <a:solidFill>
                  <a:schemeClr val="bg1"/>
                </a:solidFill>
              </a:defRPr>
            </a:lvl2pPr>
            <a:lvl3pPr marL="0" indent="0">
              <a:buFontTx/>
              <a:buNone/>
              <a:defRPr sz="135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7" name="Straight Connector 6">
            <a:extLst>
              <a:ext uri="{FF2B5EF4-FFF2-40B4-BE49-F238E27FC236}">
                <a16:creationId xmlns:a16="http://schemas.microsoft.com/office/drawing/2014/main" id="{0C1DB603-CD59-429C-948A-D16D51A51B4B}"/>
              </a:ext>
            </a:extLst>
          </p:cNvPr>
          <p:cNvCxnSpPr/>
          <p:nvPr userDrawn="1"/>
        </p:nvCxnSpPr>
        <p:spPr>
          <a:xfrm>
            <a:off x="754304" y="3886200"/>
            <a:ext cx="393596"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Graphic 7" descr="CVS Health logo in white.">
            <a:extLst>
              <a:ext uri="{FF2B5EF4-FFF2-40B4-BE49-F238E27FC236}">
                <a16:creationId xmlns:a16="http://schemas.microsoft.com/office/drawing/2014/main" id="{6DFB0720-7793-9007-1EE9-E7051D14176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169" y="5897882"/>
            <a:ext cx="2560320" cy="312445"/>
          </a:xfrm>
          <a:prstGeom prst="rect">
            <a:avLst/>
          </a:prstGeom>
        </p:spPr>
      </p:pic>
      <p:sp>
        <p:nvSpPr>
          <p:cNvPr id="2" name="Content Placeholder 8">
            <a:extLst>
              <a:ext uri="{FF2B5EF4-FFF2-40B4-BE49-F238E27FC236}">
                <a16:creationId xmlns:a16="http://schemas.microsoft.com/office/drawing/2014/main" id="{B892B395-D0F6-DB32-157F-D79986AE06CF}"/>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750" b="1" smtClean="0">
                <a:solidFill>
                  <a:schemeClr val="bg1"/>
                </a:solidFill>
                <a:latin typeface="+mn-lt"/>
                <a:ea typeface="Open Sans" panose="020B0606030504020204" pitchFamily="34" charset="0"/>
                <a:cs typeface="Arial" panose="020B0604020202020204" pitchFamily="34" charset="0"/>
              </a:rPr>
              <a:pPr algn="l"/>
              <a:t>‹#›</a:t>
            </a:fld>
            <a:endParaRPr lang="en-US" sz="750" b="1" dirty="0">
              <a:solidFill>
                <a:schemeClr val="bg1"/>
              </a:solidFill>
              <a:latin typeface="+mn-lt"/>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4EC5C07-2391-4FBB-25AA-B6410E10A78E}"/>
              </a:ext>
            </a:extLst>
          </p:cNvPr>
          <p:cNvSpPr txBox="1"/>
          <p:nvPr userDrawn="1"/>
        </p:nvSpPr>
        <p:spPr>
          <a:xfrm>
            <a:off x="859534" y="6456361"/>
            <a:ext cx="3657601" cy="92333"/>
          </a:xfrm>
          <a:prstGeom prst="rect">
            <a:avLst/>
          </a:prstGeom>
          <a:noFill/>
        </p:spPr>
        <p:txBody>
          <a:bodyPr wrap="square" lIns="0" tIns="0" rIns="0" bIns="0" rtlCol="0" anchor="b">
            <a:spAutoFit/>
          </a:bodyPr>
          <a:lstStyle/>
          <a:p>
            <a:r>
              <a:rPr lang="en-US" sz="600" b="0" dirty="0">
                <a:solidFill>
                  <a:schemeClr val="bg1"/>
                </a:solidFill>
                <a:latin typeface="CVS Health Sans" panose="020B0504020202020204" pitchFamily="34" charset="0"/>
              </a:rPr>
              <a:t>©2023 Aetna Inc.</a:t>
            </a:r>
          </a:p>
        </p:txBody>
      </p:sp>
    </p:spTree>
    <p:extLst>
      <p:ext uri="{BB962C8B-B14F-4D97-AF65-F5344CB8AC3E}">
        <p14:creationId xmlns:p14="http://schemas.microsoft.com/office/powerpoint/2010/main" val="22059649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1_Title Slide 2">
    <p:spTree>
      <p:nvGrpSpPr>
        <p:cNvPr id="1" name=""/>
        <p:cNvGrpSpPr/>
        <p:nvPr/>
      </p:nvGrpSpPr>
      <p:grpSpPr>
        <a:xfrm>
          <a:off x="0" y="0"/>
          <a:ext cx="0" cy="0"/>
          <a:chOff x="0" y="0"/>
          <a:chExt cx="0" cy="0"/>
        </a:xfrm>
      </p:grpSpPr>
      <p:sp>
        <p:nvSpPr>
          <p:cNvPr id="20" name="Picture Placeholder 5"/>
          <p:cNvSpPr>
            <a:spLocks noGrp="1"/>
          </p:cNvSpPr>
          <p:nvPr>
            <p:ph type="pic" sz="quarter" idx="12" hasCustomPrompt="1"/>
          </p:nvPr>
        </p:nvSpPr>
        <p:spPr>
          <a:xfrm>
            <a:off x="-1586" y="0"/>
            <a:ext cx="12191999" cy="6858000"/>
          </a:xfrm>
          <a:prstGeom prst="rect">
            <a:avLst/>
          </a:prstGeom>
          <a:solidFill>
            <a:schemeClr val="bg1">
              <a:lumMod val="75000"/>
            </a:schemeClr>
          </a:solidFill>
        </p:spPr>
        <p:txBody>
          <a:bodyPr rIns="457200"/>
          <a:lstStyle>
            <a:lvl1pPr algn="r">
              <a:defRPr sz="1500" b="1" baseline="0">
                <a:solidFill>
                  <a:schemeClr val="bg1"/>
                </a:solidFill>
              </a:defRPr>
            </a:lvl1pPr>
          </a:lstStyle>
          <a:p>
            <a:br>
              <a:rPr lang="en-US" dirty="0"/>
            </a:br>
            <a:br>
              <a:rPr lang="en-US" dirty="0"/>
            </a:br>
            <a:br>
              <a:rPr lang="en-US" dirty="0"/>
            </a:br>
            <a:r>
              <a:rPr lang="en-US" dirty="0"/>
              <a:t>Click icon to add picture</a:t>
            </a:r>
          </a:p>
        </p:txBody>
      </p:sp>
      <p:sp>
        <p:nvSpPr>
          <p:cNvPr id="24" name="Title 1"/>
          <p:cNvSpPr>
            <a:spLocks noGrp="1"/>
          </p:cNvSpPr>
          <p:nvPr>
            <p:ph type="ctrTitle" hasCustomPrompt="1"/>
          </p:nvPr>
        </p:nvSpPr>
        <p:spPr bwMode="gray">
          <a:xfrm>
            <a:off x="568671" y="850392"/>
            <a:ext cx="4178807" cy="5157216"/>
          </a:xfrm>
          <a:solidFill>
            <a:srgbClr val="FFFFFF">
              <a:alpha val="89804"/>
            </a:srgbClr>
          </a:solidFill>
        </p:spPr>
        <p:txBody>
          <a:bodyPr lIns="402336" tIns="457200" rIns="228600" bIns="182880" anchor="t">
            <a:noAutofit/>
          </a:bodyPr>
          <a:lstStyle>
            <a:lvl1pPr algn="l">
              <a:defRPr sz="2701">
                <a:solidFill>
                  <a:schemeClr val="tx2"/>
                </a:solidFill>
              </a:defRPr>
            </a:lvl1pPr>
          </a:lstStyle>
          <a:p>
            <a:r>
              <a:rPr lang="en-US" dirty="0"/>
              <a:t>Presentation title here</a:t>
            </a:r>
          </a:p>
        </p:txBody>
      </p:sp>
      <p:sp>
        <p:nvSpPr>
          <p:cNvPr id="14" name="Text Placeholder 4"/>
          <p:cNvSpPr>
            <a:spLocks noGrp="1"/>
          </p:cNvSpPr>
          <p:nvPr>
            <p:ph type="body" sz="quarter" idx="16" hasCustomPrompt="1"/>
          </p:nvPr>
        </p:nvSpPr>
        <p:spPr>
          <a:xfrm>
            <a:off x="989295" y="3063240"/>
            <a:ext cx="3474720" cy="1280160"/>
          </a:xfrm>
          <a:prstGeom prst="rect">
            <a:avLst/>
          </a:prstGeom>
        </p:spPr>
        <p:txBody>
          <a:bodyPr/>
          <a:lstStyle>
            <a:lvl1pPr>
              <a:defRPr sz="1200" b="1">
                <a:solidFill>
                  <a:schemeClr val="tx2"/>
                </a:solidFill>
              </a:defRPr>
            </a:lvl1pPr>
            <a:lvl2pPr marL="0" indent="0">
              <a:spcBef>
                <a:spcPts val="0"/>
              </a:spcBef>
              <a:spcAft>
                <a:spcPts val="1800"/>
              </a:spcAft>
              <a:buFontTx/>
              <a:buNone/>
              <a:defRPr sz="1200">
                <a:solidFill>
                  <a:schemeClr val="tx2"/>
                </a:solidFill>
              </a:defRPr>
            </a:lvl2pPr>
            <a:lvl3pPr marL="0" indent="0">
              <a:buFontTx/>
              <a:buNone/>
              <a:defRPr sz="105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cxnSp>
        <p:nvCxnSpPr>
          <p:cNvPr id="25" name="Straight Connector 24">
            <a:extLst>
              <a:ext uri="{FF2B5EF4-FFF2-40B4-BE49-F238E27FC236}">
                <a16:creationId xmlns:a16="http://schemas.microsoft.com/office/drawing/2014/main" id="{77A45137-D954-4F74-A043-F7DE2DC22D97}"/>
              </a:ext>
            </a:extLst>
          </p:cNvPr>
          <p:cNvCxnSpPr/>
          <p:nvPr userDrawn="1"/>
        </p:nvCxnSpPr>
        <p:spPr>
          <a:xfrm>
            <a:off x="1016726" y="2679062"/>
            <a:ext cx="393596"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0504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mn-lt"/>
              <a:cs typeface="Open Sans" panose="020B0606030504020204" pitchFamily="34" charset="0"/>
            </a:endParaRPr>
          </a:p>
        </p:txBody>
      </p:sp>
      <p:pic>
        <p:nvPicPr>
          <p:cNvPr id="4" name="Graphic 3">
            <a:extLst>
              <a:ext uri="{FF2B5EF4-FFF2-40B4-BE49-F238E27FC236}">
                <a16:creationId xmlns:a16="http://schemas.microsoft.com/office/drawing/2014/main" id="{AF4C4A51-6068-44FA-A7A5-6571D98144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4763" y="2927801"/>
            <a:ext cx="4540251" cy="898075"/>
          </a:xfrm>
          <a:prstGeom prst="rect">
            <a:avLst/>
          </a:prstGeom>
        </p:spPr>
      </p:pic>
    </p:spTree>
    <p:extLst>
      <p:ext uri="{BB962C8B-B14F-4D97-AF65-F5344CB8AC3E}">
        <p14:creationId xmlns:p14="http://schemas.microsoft.com/office/powerpoint/2010/main" val="89269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Right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3D2036-DCA5-E147-9361-575D2232F934}"/>
              </a:ext>
            </a:extLst>
          </p:cNvPr>
          <p:cNvSpPr/>
          <p:nvPr userDrawn="1"/>
        </p:nvSpPr>
        <p:spPr bwMode="gray">
          <a:xfrm>
            <a:off x="6923919" y="0"/>
            <a:ext cx="5264907" cy="6858000"/>
          </a:xfrm>
          <a:prstGeom prst="rect">
            <a:avLst/>
          </a:prstGeom>
          <a:solidFill>
            <a:schemeClr val="accent2">
              <a:lumMod val="40000"/>
              <a:lumOff val="6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b="1" dirty="0">
              <a:solidFill>
                <a:schemeClr val="bg1"/>
              </a:solidFill>
            </a:endParaRP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4049" y="5968316"/>
            <a:ext cx="6064253"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9" y="384050"/>
            <a:ext cx="6059401" cy="672949"/>
          </a:xfrm>
        </p:spPr>
        <p:txBody>
          <a:bodyPr/>
          <a:lstStyle>
            <a:lvl1pPr>
              <a:defRPr>
                <a:solidFill>
                  <a:schemeClr val="tx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73F99DD0-0450-0546-A765-C6394C28C88B}"/>
              </a:ext>
            </a:extLst>
          </p:cNvPr>
          <p:cNvCxnSpPr>
            <a:cxnSpLocks/>
          </p:cNvCxnSpPr>
          <p:nvPr userDrawn="1"/>
        </p:nvCxnSpPr>
        <p:spPr bwMode="gray">
          <a:xfrm>
            <a:off x="6928768" y="0"/>
            <a:ext cx="0" cy="6866622"/>
          </a:xfrm>
          <a:prstGeom prst="line">
            <a:avLst/>
          </a:prstGeom>
          <a:ln w="152400" cmpd="sng">
            <a:solidFill>
              <a:schemeClr val="accent2">
                <a:lumMod val="40000"/>
                <a:lumOff val="60000"/>
              </a:schemeClr>
            </a:solidFill>
            <a:miter lim="800000"/>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22A1D9F-A203-9341-AB1E-6DD8EB618DA4}"/>
              </a:ext>
            </a:extLst>
          </p:cNvPr>
          <p:cNvSpPr txBox="1"/>
          <p:nvPr userDrawn="1"/>
        </p:nvSpPr>
        <p:spPr>
          <a:xfrm>
            <a:off x="11582400" y="6240163"/>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bg1"/>
                </a:solidFill>
                <a:latin typeface="+mn-lt"/>
                <a:ea typeface="Open Sans" panose="020B0606030504020204" pitchFamily="34" charset="0"/>
                <a:cs typeface="Open Sans" panose="020B0606030504020204" pitchFamily="34" charset="0"/>
              </a:rPr>
              <a:pPr algn="ctr"/>
              <a:t>‹#›</a:t>
            </a:fld>
            <a:endParaRPr lang="en-US" sz="1100" b="0" i="0" dirty="0">
              <a:solidFill>
                <a:schemeClr val="bg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58070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ver A | Preferred">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5"/>
          <p:cNvSpPr>
            <a:spLocks noGrp="1"/>
          </p:cNvSpPr>
          <p:nvPr>
            <p:ph type="pic" sz="quarter" idx="10" hasCustomPrompt="1"/>
          </p:nvPr>
        </p:nvSpPr>
        <p:spPr>
          <a:xfrm>
            <a:off x="0" y="2"/>
            <a:ext cx="12188825" cy="4350553"/>
          </a:xfrm>
          <a:solidFill>
            <a:schemeClr val="bg2"/>
          </a:solidFill>
        </p:spPr>
        <p:txBody>
          <a:bodyPr anchor="ctr"/>
          <a:lstStyle>
            <a:lvl1pPr algn="ctr">
              <a:lnSpc>
                <a:spcPct val="80000"/>
              </a:lnSpc>
              <a:defRPr sz="7202" b="1">
                <a:solidFill>
                  <a:schemeClr val="bg2">
                    <a:lumMod val="20000"/>
                    <a:lumOff val="80000"/>
                  </a:schemeClr>
                </a:solidFill>
                <a:latin typeface="Open Sans Bold"/>
                <a:cs typeface="Open Sans Bold"/>
              </a:defRPr>
            </a:lvl1pPr>
          </a:lstStyle>
          <a:p>
            <a:r>
              <a:rPr lang="en-US" dirty="0"/>
              <a:t>IMAGE</a:t>
            </a:r>
            <a:br>
              <a:rPr lang="en-US" dirty="0"/>
            </a:br>
            <a:r>
              <a:rPr lang="en-US" dirty="0"/>
              <a:t>with Aetna logo </a:t>
            </a:r>
          </a:p>
        </p:txBody>
      </p:sp>
      <p:sp>
        <p:nvSpPr>
          <p:cNvPr id="10" name="Title 1"/>
          <p:cNvSpPr>
            <a:spLocks noGrp="1"/>
          </p:cNvSpPr>
          <p:nvPr>
            <p:ph type="ctrTitle" hasCustomPrompt="1"/>
          </p:nvPr>
        </p:nvSpPr>
        <p:spPr bwMode="white">
          <a:xfrm>
            <a:off x="2701844" y="4548186"/>
            <a:ext cx="6794350" cy="1215588"/>
          </a:xfrm>
        </p:spPr>
        <p:txBody>
          <a:bodyPr anchor="b"/>
          <a:lstStyle>
            <a:lvl1pPr algn="ctr">
              <a:lnSpc>
                <a:spcPct val="80000"/>
              </a:lnSpc>
              <a:defRPr sz="44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15"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6"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9" name="Subtitle 2"/>
          <p:cNvSpPr>
            <a:spLocks noGrp="1"/>
          </p:cNvSpPr>
          <p:nvPr>
            <p:ph type="subTitle" idx="1" hasCustomPrompt="1"/>
          </p:nvPr>
        </p:nvSpPr>
        <p:spPr bwMode="white">
          <a:xfrm>
            <a:off x="3502123" y="5821809"/>
            <a:ext cx="5193792" cy="335328"/>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pic>
        <p:nvPicPr>
          <p:cNvPr id="3" name="Picture 2" descr="A white letter on a black background&#10;&#10;Description automatically generated with low confidence">
            <a:extLst>
              <a:ext uri="{FF2B5EF4-FFF2-40B4-BE49-F238E27FC236}">
                <a16:creationId xmlns:a16="http://schemas.microsoft.com/office/drawing/2014/main" id="{E752D9F0-55EF-C639-E713-6EF4A9349B3B}"/>
              </a:ext>
            </a:extLst>
          </p:cNvPr>
          <p:cNvPicPr>
            <a:picLocks noChangeAspect="1"/>
          </p:cNvPicPr>
          <p:nvPr userDrawn="1"/>
        </p:nvPicPr>
        <p:blipFill>
          <a:blip r:embed="rId2"/>
          <a:stretch>
            <a:fillRect/>
          </a:stretch>
        </p:blipFill>
        <p:spPr>
          <a:xfrm>
            <a:off x="5277980" y="6389293"/>
            <a:ext cx="1411066" cy="205540"/>
          </a:xfrm>
          <a:prstGeom prst="rect">
            <a:avLst/>
          </a:prstGeom>
        </p:spPr>
      </p:pic>
    </p:spTree>
    <p:extLst>
      <p:ext uri="{BB962C8B-B14F-4D97-AF65-F5344CB8AC3E}">
        <p14:creationId xmlns:p14="http://schemas.microsoft.com/office/powerpoint/2010/main" val="885046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ver B">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5"/>
          <p:cNvSpPr>
            <a:spLocks noGrp="1"/>
          </p:cNvSpPr>
          <p:nvPr>
            <p:ph type="pic" sz="quarter" idx="10" hasCustomPrompt="1"/>
          </p:nvPr>
        </p:nvSpPr>
        <p:spPr>
          <a:xfrm>
            <a:off x="0" y="2"/>
            <a:ext cx="12188825" cy="4350553"/>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
        <p:nvSpPr>
          <p:cNvPr id="2" name="Title 1"/>
          <p:cNvSpPr>
            <a:spLocks noGrp="1"/>
          </p:cNvSpPr>
          <p:nvPr>
            <p:ph type="ctrTitle" hasCustomPrompt="1"/>
          </p:nvPr>
        </p:nvSpPr>
        <p:spPr bwMode="white">
          <a:xfrm>
            <a:off x="2701844" y="4548186"/>
            <a:ext cx="6794350" cy="1215588"/>
          </a:xfrm>
        </p:spPr>
        <p:txBody>
          <a:bodyPr anchor="b"/>
          <a:lstStyle>
            <a:lvl1pPr algn="ctr">
              <a:lnSpc>
                <a:spcPct val="80000"/>
              </a:lnSpc>
              <a:defRPr sz="44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3" name="Subtitle 2"/>
          <p:cNvSpPr>
            <a:spLocks noGrp="1"/>
          </p:cNvSpPr>
          <p:nvPr>
            <p:ph type="subTitle" idx="1" hasCustomPrompt="1"/>
          </p:nvPr>
        </p:nvSpPr>
        <p:spPr bwMode="white">
          <a:xfrm>
            <a:off x="3502123" y="5821809"/>
            <a:ext cx="5193792" cy="335328"/>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9"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1"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pic>
        <p:nvPicPr>
          <p:cNvPr id="7" name="Picture 6" descr="A white letter on a black background&#10;&#10;Description automatically generated with low confidence">
            <a:extLst>
              <a:ext uri="{FF2B5EF4-FFF2-40B4-BE49-F238E27FC236}">
                <a16:creationId xmlns:a16="http://schemas.microsoft.com/office/drawing/2014/main" id="{BAA80BDC-E4BD-977C-B8EC-DF239C2F0543}"/>
              </a:ext>
            </a:extLst>
          </p:cNvPr>
          <p:cNvPicPr>
            <a:picLocks noChangeAspect="1"/>
          </p:cNvPicPr>
          <p:nvPr userDrawn="1"/>
        </p:nvPicPr>
        <p:blipFill>
          <a:blip r:embed="rId2"/>
          <a:stretch>
            <a:fillRect/>
          </a:stretch>
        </p:blipFill>
        <p:spPr>
          <a:xfrm>
            <a:off x="5277980" y="6389293"/>
            <a:ext cx="1411066" cy="205540"/>
          </a:xfrm>
          <a:prstGeom prst="rect">
            <a:avLst/>
          </a:prstGeom>
        </p:spPr>
      </p:pic>
    </p:spTree>
    <p:extLst>
      <p:ext uri="{BB962C8B-B14F-4D97-AF65-F5344CB8AC3E}">
        <p14:creationId xmlns:p14="http://schemas.microsoft.com/office/powerpoint/2010/main" val="2285019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1" y="6116426"/>
            <a:ext cx="12188825" cy="741575"/>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3" hasCustomPrompt="1"/>
          </p:nvPr>
        </p:nvSpPr>
        <p:spPr>
          <a:xfrm>
            <a:off x="451205" y="537511"/>
            <a:ext cx="11320273" cy="5199903"/>
          </a:xfrm>
        </p:spPr>
        <p:txBody>
          <a:bodyPr anchor="ctr"/>
          <a:lstStyle>
            <a:lvl1pPr algn="ctr">
              <a:lnSpc>
                <a:spcPct val="80000"/>
              </a:lnSpc>
              <a:defRPr sz="7202"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800"/>
              </a:spcBef>
              <a:buFontTx/>
              <a:buNone/>
              <a:defRPr sz="1400" b="0">
                <a:solidFill>
                  <a:schemeClr val="bg1"/>
                </a:solidFill>
                <a:latin typeface="Open Sans" charset="0"/>
                <a:ea typeface="Open Sans" charset="0"/>
                <a:cs typeface="Open Sans" charset="0"/>
              </a:defRPr>
            </a:lvl2pPr>
          </a:lstStyle>
          <a:p>
            <a:pPr lvl="0"/>
            <a:r>
              <a:rPr lang="en-US" dirty="0"/>
              <a:t>Presentation</a:t>
            </a:r>
            <a:br>
              <a:rPr lang="en-US" dirty="0"/>
            </a:br>
            <a:r>
              <a:rPr lang="en-US" dirty="0"/>
              <a:t>title</a:t>
            </a:r>
          </a:p>
          <a:p>
            <a:pPr lvl="1"/>
            <a:r>
              <a:rPr lang="en-US" dirty="0"/>
              <a:t>Subtitle</a:t>
            </a:r>
          </a:p>
        </p:txBody>
      </p:sp>
      <p:sp>
        <p:nvSpPr>
          <p:cNvPr id="7"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9"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pic>
        <p:nvPicPr>
          <p:cNvPr id="2" name="Picture 1" descr="A white letter on a black background&#10;&#10;Description automatically generated with low confidence">
            <a:extLst>
              <a:ext uri="{FF2B5EF4-FFF2-40B4-BE49-F238E27FC236}">
                <a16:creationId xmlns:a16="http://schemas.microsoft.com/office/drawing/2014/main" id="{6AADD195-FC3F-9194-FC47-67EDFB88B553}"/>
              </a:ext>
            </a:extLst>
          </p:cNvPr>
          <p:cNvPicPr>
            <a:picLocks noChangeAspect="1"/>
          </p:cNvPicPr>
          <p:nvPr userDrawn="1"/>
        </p:nvPicPr>
        <p:blipFill>
          <a:blip r:embed="rId2"/>
          <a:stretch>
            <a:fillRect/>
          </a:stretch>
        </p:blipFill>
        <p:spPr>
          <a:xfrm>
            <a:off x="5277980" y="6389293"/>
            <a:ext cx="1411066" cy="205540"/>
          </a:xfrm>
          <a:prstGeom prst="rect">
            <a:avLst/>
          </a:prstGeom>
        </p:spPr>
      </p:pic>
    </p:spTree>
    <p:extLst>
      <p:ext uri="{BB962C8B-B14F-4D97-AF65-F5344CB8AC3E}">
        <p14:creationId xmlns:p14="http://schemas.microsoft.com/office/powerpoint/2010/main" val="820298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ver D1">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3"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28" name="Title 1"/>
          <p:cNvSpPr>
            <a:spLocks noGrp="1"/>
          </p:cNvSpPr>
          <p:nvPr>
            <p:ph type="ctrTitle" hasCustomPrompt="1"/>
          </p:nvPr>
        </p:nvSpPr>
        <p:spPr bwMode="white">
          <a:xfrm>
            <a:off x="2679164" y="4384650"/>
            <a:ext cx="6794350" cy="1280160"/>
          </a:xfrm>
        </p:spPr>
        <p:txBody>
          <a:bodyPr anchor="b"/>
          <a:lstStyle>
            <a:lvl1pPr algn="ctr">
              <a:lnSpc>
                <a:spcPct val="90000"/>
              </a:lnSpc>
              <a:defRPr sz="4400" b="0" i="0" cap="none" baseline="0">
                <a:solidFill>
                  <a:srgbClr val="FFFFFF"/>
                </a:solidFill>
                <a:latin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29"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30" name="Picture Placeholder 5"/>
          <p:cNvSpPr>
            <a:spLocks noGrp="1"/>
          </p:cNvSpPr>
          <p:nvPr>
            <p:ph type="pic" sz="quarter" idx="13" hasCustomPrompt="1"/>
          </p:nvPr>
        </p:nvSpPr>
        <p:spPr>
          <a:xfrm>
            <a:off x="6236130" y="6319891"/>
            <a:ext cx="1270752" cy="287783"/>
          </a:xfrm>
          <a:solidFill>
            <a:schemeClr val="bg2"/>
          </a:solidFill>
        </p:spPr>
        <p:txBody>
          <a:bodyPr anchor="ctr"/>
          <a:lstStyle>
            <a:lvl1pPr algn="ctr">
              <a:defRPr sz="750" b="1" baseline="0">
                <a:solidFill>
                  <a:schemeClr val="tx1"/>
                </a:solidFill>
                <a:latin typeface="Open Sans Bold"/>
                <a:cs typeface="Open Sans Bold"/>
              </a:defRPr>
            </a:lvl1pPr>
          </a:lstStyle>
          <a:p>
            <a:r>
              <a:rPr lang="en-US" dirty="0"/>
              <a:t>PARTNER LOGO</a:t>
            </a:r>
          </a:p>
        </p:txBody>
      </p:sp>
      <p:sp>
        <p:nvSpPr>
          <p:cNvPr id="3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pic>
        <p:nvPicPr>
          <p:cNvPr id="2" name="Picture 1" descr="A white letter on a black background&#10;&#10;Description automatically generated with low confidence">
            <a:extLst>
              <a:ext uri="{FF2B5EF4-FFF2-40B4-BE49-F238E27FC236}">
                <a16:creationId xmlns:a16="http://schemas.microsoft.com/office/drawing/2014/main" id="{72DE71AD-F011-B5B4-BF48-BEB2E6D8AFE7}"/>
              </a:ext>
            </a:extLst>
          </p:cNvPr>
          <p:cNvPicPr>
            <a:picLocks noChangeAspect="1"/>
          </p:cNvPicPr>
          <p:nvPr userDrawn="1"/>
        </p:nvPicPr>
        <p:blipFill>
          <a:blip r:embed="rId2"/>
          <a:stretch>
            <a:fillRect/>
          </a:stretch>
        </p:blipFill>
        <p:spPr>
          <a:xfrm>
            <a:off x="4572447" y="6361011"/>
            <a:ext cx="1411066" cy="205540"/>
          </a:xfrm>
          <a:prstGeom prst="rect">
            <a:avLst/>
          </a:prstGeom>
        </p:spPr>
      </p:pic>
    </p:spTree>
    <p:extLst>
      <p:ext uri="{BB962C8B-B14F-4D97-AF65-F5344CB8AC3E}">
        <p14:creationId xmlns:p14="http://schemas.microsoft.com/office/powerpoint/2010/main" val="62104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ver D2">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dirty="0"/>
              <a:t>Presenter Name</a:t>
            </a:r>
            <a:endParaRPr lang="tr-TR" dirty="0"/>
          </a:p>
        </p:txBody>
      </p:sp>
      <p:sp>
        <p:nvSpPr>
          <p:cNvPr id="14"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22"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25" name="Picture Placeholder 5"/>
          <p:cNvSpPr>
            <a:spLocks noGrp="1"/>
          </p:cNvSpPr>
          <p:nvPr>
            <p:ph type="pic" sz="quarter" idx="13" hasCustomPrompt="1"/>
          </p:nvPr>
        </p:nvSpPr>
        <p:spPr>
          <a:xfrm>
            <a:off x="4693080" y="6319891"/>
            <a:ext cx="1270752" cy="287783"/>
          </a:xfrm>
          <a:solidFill>
            <a:schemeClr val="bg2"/>
          </a:solidFill>
        </p:spPr>
        <p:txBody>
          <a:bodyPr anchor="ctr"/>
          <a:lstStyle>
            <a:lvl1pPr algn="ctr">
              <a:defRPr sz="750" b="1" baseline="0">
                <a:solidFill>
                  <a:schemeClr val="tx1"/>
                </a:solidFill>
                <a:latin typeface="Open Sans Bold"/>
                <a:cs typeface="Open Sans Bold"/>
              </a:defRPr>
            </a:lvl1pPr>
          </a:lstStyle>
          <a:p>
            <a:r>
              <a:rPr lang="en-US" dirty="0"/>
              <a:t>PARTNER LOGO</a:t>
            </a:r>
          </a:p>
        </p:txBody>
      </p:sp>
      <p:sp>
        <p:nvSpPr>
          <p:cNvPr id="26" name="Title 1"/>
          <p:cNvSpPr>
            <a:spLocks noGrp="1"/>
          </p:cNvSpPr>
          <p:nvPr>
            <p:ph type="ctrTitle" hasCustomPrompt="1"/>
          </p:nvPr>
        </p:nvSpPr>
        <p:spPr bwMode="white">
          <a:xfrm>
            <a:off x="2679164" y="4384650"/>
            <a:ext cx="6794350" cy="1280160"/>
          </a:xfrm>
        </p:spPr>
        <p:txBody>
          <a:bodyPr anchor="b"/>
          <a:lstStyle>
            <a:lvl1pPr algn="ctr">
              <a:lnSpc>
                <a:spcPct val="90000"/>
              </a:lnSpc>
              <a:defRPr sz="4400" b="0" i="0" cap="none" baseline="0">
                <a:solidFill>
                  <a:srgbClr val="FFFFFF"/>
                </a:solidFill>
                <a:latin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27"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pic>
        <p:nvPicPr>
          <p:cNvPr id="2" name="Picture 1" descr="A white letter on a black background&#10;&#10;Description automatically generated with low confidence">
            <a:extLst>
              <a:ext uri="{FF2B5EF4-FFF2-40B4-BE49-F238E27FC236}">
                <a16:creationId xmlns:a16="http://schemas.microsoft.com/office/drawing/2014/main" id="{90EF2F18-7F22-D4BC-B0DA-AF6768876DBF}"/>
              </a:ext>
            </a:extLst>
          </p:cNvPr>
          <p:cNvPicPr>
            <a:picLocks noChangeAspect="1"/>
          </p:cNvPicPr>
          <p:nvPr userDrawn="1"/>
        </p:nvPicPr>
        <p:blipFill>
          <a:blip r:embed="rId2"/>
          <a:stretch>
            <a:fillRect/>
          </a:stretch>
        </p:blipFill>
        <p:spPr>
          <a:xfrm>
            <a:off x="6260671" y="6361011"/>
            <a:ext cx="1411066" cy="205540"/>
          </a:xfrm>
          <a:prstGeom prst="rect">
            <a:avLst/>
          </a:prstGeom>
        </p:spPr>
      </p:pic>
    </p:spTree>
    <p:extLst>
      <p:ext uri="{BB962C8B-B14F-4D97-AF65-F5344CB8AC3E}">
        <p14:creationId xmlns:p14="http://schemas.microsoft.com/office/powerpoint/2010/main" val="2211534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ver D3">
    <p:spTree>
      <p:nvGrpSpPr>
        <p:cNvPr id="1" name=""/>
        <p:cNvGrpSpPr/>
        <p:nvPr/>
      </p:nvGrpSpPr>
      <p:grpSpPr>
        <a:xfrm>
          <a:off x="0" y="0"/>
          <a:ext cx="0" cy="0"/>
          <a:chOff x="0" y="0"/>
          <a:chExt cx="0" cy="0"/>
        </a:xfrm>
      </p:grpSpPr>
      <p:sp>
        <p:nvSpPr>
          <p:cNvPr id="9" name="Rectangle 8"/>
          <p:cNvSpPr/>
          <p:nvPr userDrawn="1"/>
        </p:nvSpPr>
        <p:spPr>
          <a:xfrm>
            <a:off x="33857" y="4115993"/>
            <a:ext cx="12188826"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7"/>
          <p:cNvSpPr>
            <a:spLocks noGrp="1"/>
          </p:cNvSpPr>
          <p:nvPr>
            <p:ph type="body" sz="quarter" idx="11" hasCustomPrompt="1"/>
          </p:nvPr>
        </p:nvSpPr>
        <p:spPr>
          <a:xfrm>
            <a:off x="472410" y="6173393"/>
            <a:ext cx="2362199" cy="431800"/>
          </a:xfrm>
        </p:spPr>
        <p:txBody>
          <a:bodyPr anchor="b"/>
          <a:lstStyle>
            <a:lvl1pPr>
              <a:defRPr sz="900" baseline="0">
                <a:solidFill>
                  <a:schemeClr val="accent2"/>
                </a:solidFill>
                <a:latin typeface="Open Sans" charset="0"/>
                <a:ea typeface="Open Sans" charset="0"/>
                <a:cs typeface="Open Sans" charset="0"/>
              </a:defRPr>
            </a:lvl1pPr>
          </a:lstStyle>
          <a:p>
            <a:pPr lvl="0"/>
            <a:r>
              <a:rPr lang="en-US" dirty="0"/>
              <a:t>Presenter Name</a:t>
            </a:r>
          </a:p>
        </p:txBody>
      </p:sp>
      <p:sp>
        <p:nvSpPr>
          <p:cNvPr id="13"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chemeClr val="accent2"/>
                </a:solidFill>
                <a:latin typeface="Open Sans" charset="0"/>
                <a:ea typeface="Open Sans" charset="0"/>
                <a:cs typeface="Open Sans" charset="0"/>
              </a:defRPr>
            </a:lvl1pPr>
          </a:lstStyle>
          <a:p>
            <a:pPr lvl="0"/>
            <a:r>
              <a:rPr lang="en-US" dirty="0"/>
              <a:t>Date</a:t>
            </a:r>
          </a:p>
        </p:txBody>
      </p:sp>
      <p:sp>
        <p:nvSpPr>
          <p:cNvPr id="18"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chemeClr val="accent2"/>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19" name="Picture Placeholder 5"/>
          <p:cNvSpPr>
            <a:spLocks noGrp="1"/>
          </p:cNvSpPr>
          <p:nvPr>
            <p:ph type="pic" sz="quarter" idx="13" hasCustomPrompt="1"/>
          </p:nvPr>
        </p:nvSpPr>
        <p:spPr>
          <a:xfrm>
            <a:off x="6236130" y="6319891"/>
            <a:ext cx="1270752" cy="287783"/>
          </a:xfrm>
          <a:solidFill>
            <a:schemeClr val="bg2"/>
          </a:solidFill>
        </p:spPr>
        <p:txBody>
          <a:bodyPr anchor="ctr"/>
          <a:lstStyle>
            <a:lvl1pPr algn="ctr">
              <a:defRPr sz="750" b="1" baseline="0">
                <a:solidFill>
                  <a:schemeClr val="tx1"/>
                </a:solidFill>
                <a:latin typeface="Open Sans Bold"/>
                <a:cs typeface="Open Sans Bold"/>
              </a:defRPr>
            </a:lvl1pPr>
          </a:lstStyle>
          <a:p>
            <a:r>
              <a:rPr lang="en-US" dirty="0"/>
              <a:t>PARTNER LOGO</a:t>
            </a:r>
          </a:p>
        </p:txBody>
      </p:sp>
      <p:sp>
        <p:nvSpPr>
          <p:cNvPr id="2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pic>
        <p:nvPicPr>
          <p:cNvPr id="3" name="Picture 2" descr="A purple letter on a white background&#10;&#10;Description automatically generated with low confidence">
            <a:extLst>
              <a:ext uri="{FF2B5EF4-FFF2-40B4-BE49-F238E27FC236}">
                <a16:creationId xmlns:a16="http://schemas.microsoft.com/office/drawing/2014/main" id="{5BA5589E-409F-6F3B-F6E5-2A2E83ACE664}"/>
              </a:ext>
            </a:extLst>
          </p:cNvPr>
          <p:cNvPicPr>
            <a:picLocks noChangeAspect="1"/>
          </p:cNvPicPr>
          <p:nvPr userDrawn="1"/>
        </p:nvPicPr>
        <p:blipFill>
          <a:blip r:embed="rId2"/>
          <a:stretch>
            <a:fillRect/>
          </a:stretch>
        </p:blipFill>
        <p:spPr>
          <a:xfrm>
            <a:off x="4519495" y="6319891"/>
            <a:ext cx="1574918" cy="229407"/>
          </a:xfrm>
          <a:prstGeom prst="rect">
            <a:avLst/>
          </a:prstGeom>
        </p:spPr>
      </p:pic>
    </p:spTree>
    <p:extLst>
      <p:ext uri="{BB962C8B-B14F-4D97-AF65-F5344CB8AC3E}">
        <p14:creationId xmlns:p14="http://schemas.microsoft.com/office/powerpoint/2010/main" val="3712423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ver D4">
    <p:spTree>
      <p:nvGrpSpPr>
        <p:cNvPr id="1" name=""/>
        <p:cNvGrpSpPr/>
        <p:nvPr/>
      </p:nvGrpSpPr>
      <p:grpSpPr>
        <a:xfrm>
          <a:off x="0" y="0"/>
          <a:ext cx="0" cy="0"/>
          <a:chOff x="0" y="0"/>
          <a:chExt cx="0" cy="0"/>
        </a:xfrm>
      </p:grpSpPr>
      <p:sp>
        <p:nvSpPr>
          <p:cNvPr id="9" name="Rectangle 8"/>
          <p:cNvSpPr/>
          <p:nvPr userDrawn="1"/>
        </p:nvSpPr>
        <p:spPr>
          <a:xfrm>
            <a:off x="1" y="4114800"/>
            <a:ext cx="12188826"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7D3F98"/>
                </a:solidFill>
                <a:latin typeface="Open Sans" charset="0"/>
                <a:ea typeface="Open Sans" charset="0"/>
                <a:cs typeface="Open Sans" charset="0"/>
              </a:defRPr>
            </a:lvl1pPr>
          </a:lstStyle>
          <a:p>
            <a:pPr lvl="0"/>
            <a:r>
              <a:rPr lang="en-US" dirty="0"/>
              <a:t>Presenter Name</a:t>
            </a:r>
          </a:p>
        </p:txBody>
      </p:sp>
      <p:sp>
        <p:nvSpPr>
          <p:cNvPr id="17"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7D3F98"/>
                </a:solidFill>
                <a:latin typeface="Open Sans" charset="0"/>
                <a:ea typeface="Open Sans" charset="0"/>
                <a:cs typeface="Open Sans" charset="0"/>
              </a:defRPr>
            </a:lvl1pPr>
          </a:lstStyle>
          <a:p>
            <a:pPr lvl="0"/>
            <a:r>
              <a:rPr lang="en-US" dirty="0"/>
              <a:t>Date</a:t>
            </a:r>
          </a:p>
        </p:txBody>
      </p:sp>
      <p:sp>
        <p:nvSpPr>
          <p:cNvPr id="18"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chemeClr val="accent2"/>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19" name="Picture Placeholder 5"/>
          <p:cNvSpPr>
            <a:spLocks noGrp="1"/>
          </p:cNvSpPr>
          <p:nvPr>
            <p:ph type="pic" sz="quarter" idx="13" hasCustomPrompt="1"/>
          </p:nvPr>
        </p:nvSpPr>
        <p:spPr>
          <a:xfrm>
            <a:off x="4693080" y="6319891"/>
            <a:ext cx="1270752" cy="287783"/>
          </a:xfrm>
          <a:solidFill>
            <a:schemeClr val="bg2"/>
          </a:solidFill>
        </p:spPr>
        <p:txBody>
          <a:bodyPr anchor="ctr"/>
          <a:lstStyle>
            <a:lvl1pPr algn="ctr">
              <a:defRPr sz="750" b="1" baseline="0">
                <a:solidFill>
                  <a:schemeClr val="tx1"/>
                </a:solidFill>
                <a:latin typeface="Open Sans Bold"/>
                <a:cs typeface="Open Sans Bold"/>
              </a:defRPr>
            </a:lvl1pPr>
          </a:lstStyle>
          <a:p>
            <a:r>
              <a:rPr lang="en-US" dirty="0"/>
              <a:t>PARTNER LOGO</a:t>
            </a:r>
          </a:p>
        </p:txBody>
      </p:sp>
      <p:sp>
        <p:nvSpPr>
          <p:cNvPr id="2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pic>
        <p:nvPicPr>
          <p:cNvPr id="3" name="Picture 2" descr="A purple letter on a white background&#10;&#10;Description automatically generated with low confidence">
            <a:extLst>
              <a:ext uri="{FF2B5EF4-FFF2-40B4-BE49-F238E27FC236}">
                <a16:creationId xmlns:a16="http://schemas.microsoft.com/office/drawing/2014/main" id="{B5EBF63B-9ADD-DE1F-E77D-9838DC1D35CF}"/>
              </a:ext>
            </a:extLst>
          </p:cNvPr>
          <p:cNvPicPr>
            <a:picLocks noChangeAspect="1"/>
          </p:cNvPicPr>
          <p:nvPr userDrawn="1"/>
        </p:nvPicPr>
        <p:blipFill>
          <a:blip r:embed="rId2"/>
          <a:stretch>
            <a:fillRect/>
          </a:stretch>
        </p:blipFill>
        <p:spPr>
          <a:xfrm>
            <a:off x="6206585" y="6319891"/>
            <a:ext cx="1470278" cy="214165"/>
          </a:xfrm>
          <a:prstGeom prst="rect">
            <a:avLst/>
          </a:prstGeom>
        </p:spPr>
      </p:pic>
    </p:spTree>
    <p:extLst>
      <p:ext uri="{BB962C8B-B14F-4D97-AF65-F5344CB8AC3E}">
        <p14:creationId xmlns:p14="http://schemas.microsoft.com/office/powerpoint/2010/main" val="2672672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57201" y="455614"/>
            <a:ext cx="11274425" cy="5932487"/>
          </a:xfrm>
        </p:spPr>
        <p:txBody>
          <a:bodyPr anchor="ctr" anchorCtr="1"/>
          <a:lstStyle>
            <a:lvl1pPr marL="0" indent="0" algn="ctr">
              <a:buFontTx/>
              <a:buNone/>
              <a:tabLst>
                <a:tab pos="1201738" algn="l"/>
              </a:tabLst>
              <a:defRPr sz="7200"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800"/>
              </a:spcBef>
              <a:buFontTx/>
              <a:buNone/>
              <a:tabLst>
                <a:tab pos="1201738" algn="l"/>
              </a:tabLst>
              <a:defRPr sz="1400" b="0" i="0">
                <a:solidFill>
                  <a:schemeClr val="bg1"/>
                </a:solidFill>
                <a:latin typeface="Open Sans" charset="0"/>
                <a:ea typeface="Open Sans" charset="0"/>
                <a:cs typeface="Open Sans" charset="0"/>
              </a:defRPr>
            </a:lvl2pPr>
            <a:lvl3pPr marL="0" indent="0" algn="ctr">
              <a:buFontTx/>
              <a:buNone/>
              <a:tabLst>
                <a:tab pos="1201738" algn="l"/>
              </a:tabLst>
              <a:defRPr sz="2000">
                <a:solidFill>
                  <a:schemeClr val="bg1"/>
                </a:solidFill>
              </a:defRPr>
            </a:lvl3pPr>
            <a:lvl4pPr marL="0" indent="0" algn="ctr">
              <a:buFontTx/>
              <a:buNone/>
              <a:tabLst>
                <a:tab pos="1201738" algn="l"/>
              </a:tabLst>
              <a:defRPr sz="2000">
                <a:solidFill>
                  <a:schemeClr val="bg1"/>
                </a:solidFill>
              </a:defRPr>
            </a:lvl4pPr>
            <a:lvl5pPr marL="0" indent="0" algn="ctr">
              <a:buFontTx/>
              <a:buNone/>
              <a:tabLst>
                <a:tab pos="1201738" algn="l"/>
              </a:tabLst>
              <a:defRPr sz="2000">
                <a:solidFill>
                  <a:schemeClr val="bg1"/>
                </a:solidFill>
              </a:defRPr>
            </a:lvl5pPr>
          </a:lstStyle>
          <a:p>
            <a:pPr lvl="0"/>
            <a:r>
              <a:rPr lang="en-US" dirty="0"/>
              <a:t>Divider</a:t>
            </a:r>
          </a:p>
          <a:p>
            <a:pPr lvl="1"/>
            <a:r>
              <a:rPr lang="en-US" dirty="0"/>
              <a:t>Second level</a:t>
            </a:r>
          </a:p>
        </p:txBody>
      </p:sp>
    </p:spTree>
    <p:extLst>
      <p:ext uri="{BB962C8B-B14F-4D97-AF65-F5344CB8AC3E}">
        <p14:creationId xmlns:p14="http://schemas.microsoft.com/office/powerpoint/2010/main" val="139126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610" y="320040"/>
            <a:ext cx="9491462" cy="731610"/>
          </a:xfrm>
        </p:spPr>
        <p:txBody>
          <a:bodyPr anchor="ctr"/>
          <a:lstStyle>
            <a:lvl1pPr>
              <a:defRPr sz="2400">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10" y="1330325"/>
            <a:ext cx="9480978"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9" name="Straight Connector 8"/>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657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3" y="320040"/>
            <a:ext cx="9494849"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4" y="1330325"/>
            <a:ext cx="9476426" cy="4846320"/>
          </a:xfrm>
        </p:spPr>
        <p:txBody>
          <a:bodyPr/>
          <a:lstStyle>
            <a:lvl1pPr>
              <a:spcBef>
                <a:spcPts val="1800"/>
              </a:spcBef>
              <a:defRPr sz="1400" b="1" i="0">
                <a:solidFill>
                  <a:schemeClr val="tx2"/>
                </a:solidFill>
                <a:latin typeface="Open Sans" charset="0"/>
                <a:ea typeface="Open Sans" charset="0"/>
                <a:cs typeface="Open Sans" charset="0"/>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 </a:t>
            </a:r>
          </a:p>
          <a:p>
            <a:pPr lvl="2"/>
            <a:r>
              <a:rPr lang="en-US" dirty="0"/>
              <a:t>Second-level</a:t>
            </a:r>
          </a:p>
          <a:p>
            <a:pPr lvl="3"/>
            <a:r>
              <a:rPr lang="en-US" dirty="0"/>
              <a:t>Third-level</a:t>
            </a:r>
          </a:p>
        </p:txBody>
      </p:sp>
      <p:cxnSp>
        <p:nvCxnSpPr>
          <p:cNvPr id="8" name="Straight Connector 7"/>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084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SidebarEdg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4048" y="5968316"/>
            <a:ext cx="8056567"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84050"/>
            <a:ext cx="8056567" cy="672949"/>
          </a:xfrm>
        </p:spPr>
        <p:txBody>
          <a:bodyPr/>
          <a:lstStyle>
            <a:lvl1pPr>
              <a:defRPr>
                <a:solidFill>
                  <a:schemeClr val="tx1"/>
                </a:solidFill>
              </a:defRPr>
            </a:lvl1pPr>
          </a:lstStyle>
          <a:p>
            <a:r>
              <a:rPr lang="en-US" dirty="0"/>
              <a:t>Click to edit Master title style</a:t>
            </a:r>
          </a:p>
        </p:txBody>
      </p:sp>
      <p:sp>
        <p:nvSpPr>
          <p:cNvPr id="9" name="Parallelogram 8">
            <a:extLst>
              <a:ext uri="{FF2B5EF4-FFF2-40B4-BE49-F238E27FC236}">
                <a16:creationId xmlns:a16="http://schemas.microsoft.com/office/drawing/2014/main" id="{589AC8C6-7835-834F-A4CD-DFFBA09633F3}"/>
              </a:ext>
            </a:extLst>
          </p:cNvPr>
          <p:cNvSpPr/>
          <p:nvPr userDrawn="1"/>
        </p:nvSpPr>
        <p:spPr bwMode="gray">
          <a:xfrm>
            <a:off x="8845551" y="0"/>
            <a:ext cx="3343275" cy="6866348"/>
          </a:xfrm>
          <a:prstGeom prst="parallelogram">
            <a:avLst>
              <a:gd name="adj" fmla="val 0"/>
            </a:avLst>
          </a:prstGeom>
          <a:solidFill>
            <a:schemeClr val="accent4"/>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b="1" dirty="0">
              <a:solidFill>
                <a:schemeClr val="bg1"/>
              </a:solidFill>
            </a:endParaRPr>
          </a:p>
        </p:txBody>
      </p:sp>
      <p:sp>
        <p:nvSpPr>
          <p:cNvPr id="6" name="TextBox 5">
            <a:extLst>
              <a:ext uri="{FF2B5EF4-FFF2-40B4-BE49-F238E27FC236}">
                <a16:creationId xmlns:a16="http://schemas.microsoft.com/office/drawing/2014/main" id="{15746FB8-47BB-6041-8FBC-3C0A16CE97B9}"/>
              </a:ext>
            </a:extLst>
          </p:cNvPr>
          <p:cNvSpPr txBox="1"/>
          <p:nvPr userDrawn="1"/>
        </p:nvSpPr>
        <p:spPr>
          <a:xfrm>
            <a:off x="11582400" y="6240163"/>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66810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 Text | ImageLFT |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086476" y="320040"/>
            <a:ext cx="5648323"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1" y="1325880"/>
            <a:ext cx="5651500" cy="4846320"/>
          </a:xfrm>
        </p:spPr>
        <p:txBody>
          <a:bodyPr/>
          <a:lstStyle>
            <a:lvl1pPr>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Tree>
    <p:extLst>
      <p:ext uri="{BB962C8B-B14F-4D97-AF65-F5344CB8AC3E}">
        <p14:creationId xmlns:p14="http://schemas.microsoft.com/office/powerpoint/2010/main" val="3393186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Text | ImageRT | no logo">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703854"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426609" y="320040"/>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09" y="1325880"/>
            <a:ext cx="5486400" cy="4846320"/>
          </a:xfrm>
        </p:spPr>
        <p:txBody>
          <a:bodyPr/>
          <a:lstStyle>
            <a:lvl1pPr>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
        <p:nvSpPr>
          <p:cNvPr id="6"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794235"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3487274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 Header | Text | ImageLFT | no logo">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086474" y="320040"/>
            <a:ext cx="5656263"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1" y="1325880"/>
            <a:ext cx="5646738"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3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 dirty="0">
                <a:solidFill>
                  <a:srgbClr val="FFFFFF"/>
                </a:solidFill>
              </a:rPr>
              <a:t>©2018 Aetna Inc.</a:t>
            </a:r>
          </a:p>
        </p:txBody>
      </p:sp>
      <p:cxnSp>
        <p:nvCxnSpPr>
          <p:cNvPr id="8" name="Straight Connector 7"/>
          <p:cNvCxnSpPr/>
          <p:nvPr userDrawn="1"/>
        </p:nvCxnSpPr>
        <p:spPr>
          <a:xfrm>
            <a:off x="6079696"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5658792"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2150495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 Header | Text | ImageRT |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703854"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426609" y="320040"/>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09" y="1325880"/>
            <a:ext cx="5486400"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3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8" name="Straight Connector 7"/>
          <p:cNvCxnSpPr/>
          <p:nvPr userDrawn="1"/>
        </p:nvCxnSpPr>
        <p:spPr>
          <a:xfrm>
            <a:off x="426609"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379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4" y="320040"/>
            <a:ext cx="9494848"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4" y="1330324"/>
            <a:ext cx="3918895"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101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6" y="320040"/>
            <a:ext cx="9494847"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5" y="1330324"/>
            <a:ext cx="3920176"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242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4" y="320040"/>
            <a:ext cx="9494848" cy="731520"/>
          </a:xfrm>
        </p:spPr>
        <p:txBody>
          <a:bodyPr anchor="ctr"/>
          <a:lstStyle>
            <a:lvl1pPr>
              <a:defRPr>
                <a:solidFill>
                  <a:srgbClr val="7D3F98"/>
                </a:solidFill>
              </a:defRPr>
            </a:lvl1pPr>
          </a:lstStyle>
          <a:p>
            <a:r>
              <a:rPr lang="en-US" dirty="0"/>
              <a:t>Title</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971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High Impact ">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6325941"/>
            <a:ext cx="12188825" cy="532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rgbClr val="FFFFFF"/>
              </a:solidFill>
              <a:latin typeface="Open Sans Bold"/>
              <a:cs typeface="Open Sans Bold"/>
            </a:endParaRPr>
          </a:p>
        </p:txBody>
      </p:sp>
      <p:sp>
        <p:nvSpPr>
          <p:cNvPr id="2" name="Title 1"/>
          <p:cNvSpPr>
            <a:spLocks noGrp="1"/>
          </p:cNvSpPr>
          <p:nvPr>
            <p:ph type="title" hasCustomPrompt="1"/>
          </p:nvPr>
        </p:nvSpPr>
        <p:spPr>
          <a:xfrm>
            <a:off x="423224" y="320040"/>
            <a:ext cx="11314505" cy="731520"/>
          </a:xfrm>
        </p:spPr>
        <p:txBody>
          <a:bodyPr anchor="ctr"/>
          <a:lstStyle>
            <a:lvl1pPr>
              <a:defRPr>
                <a:solidFill>
                  <a:schemeClr val="bg1"/>
                </a:solidFill>
              </a:defRPr>
            </a:lvl1pPr>
          </a:lstStyle>
          <a:p>
            <a:r>
              <a:rPr lang="en-US" dirty="0"/>
              <a:t>Title</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
        <p:nvSpPr>
          <p:cNvPr id="12"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800" dirty="0">
                <a:solidFill>
                  <a:srgbClr val="FFFFFF"/>
                </a:solidFill>
                <a:latin typeface="CVS Health Sans Light" panose="020B0404020202020204" pitchFamily="34" charset="0"/>
              </a:rPr>
              <a:t>©20</a:t>
            </a:r>
            <a:r>
              <a:rPr lang="en-US" sz="800" dirty="0">
                <a:solidFill>
                  <a:srgbClr val="FFFFFF"/>
                </a:solidFill>
                <a:latin typeface="CVS Health Sans Light" panose="020B0404020202020204" pitchFamily="34" charset="0"/>
              </a:rPr>
              <a:t>23</a:t>
            </a:r>
            <a:r>
              <a:rPr lang="tr-TR" sz="800" dirty="0">
                <a:solidFill>
                  <a:srgbClr val="FFFFFF"/>
                </a:solidFill>
                <a:latin typeface="CVS Health Sans Light" panose="020B0404020202020204" pitchFamily="34" charset="0"/>
              </a:rPr>
              <a:t> Aetna Inc.</a:t>
            </a:r>
          </a:p>
        </p:txBody>
      </p:sp>
      <p:cxnSp>
        <p:nvCxnSpPr>
          <p:cNvPr id="8" name="Straight Connector 7"/>
          <p:cNvCxnSpPr/>
          <p:nvPr userDrawn="1"/>
        </p:nvCxnSpPr>
        <p:spPr>
          <a:xfrm>
            <a:off x="426609" y="1051560"/>
            <a:ext cx="1133264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white letter on a black background&#10;&#10;Description automatically generated with low confidence">
            <a:extLst>
              <a:ext uri="{FF2B5EF4-FFF2-40B4-BE49-F238E27FC236}">
                <a16:creationId xmlns:a16="http://schemas.microsoft.com/office/drawing/2014/main" id="{67154C0E-C270-246C-9421-874DA932D16F}"/>
              </a:ext>
            </a:extLst>
          </p:cNvPr>
          <p:cNvPicPr>
            <a:picLocks noChangeAspect="1"/>
          </p:cNvPicPr>
          <p:nvPr userDrawn="1"/>
        </p:nvPicPr>
        <p:blipFill>
          <a:blip r:embed="rId2"/>
          <a:stretch>
            <a:fillRect/>
          </a:stretch>
        </p:blipFill>
        <p:spPr>
          <a:xfrm>
            <a:off x="5473461" y="6367441"/>
            <a:ext cx="1411066" cy="205540"/>
          </a:xfrm>
          <a:prstGeom prst="rect">
            <a:avLst/>
          </a:prstGeom>
        </p:spPr>
      </p:pic>
    </p:spTree>
    <p:extLst>
      <p:ext uri="{BB962C8B-B14F-4D97-AF65-F5344CB8AC3E}">
        <p14:creationId xmlns:p14="http://schemas.microsoft.com/office/powerpoint/2010/main" val="4155093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dirty="0">
              <a:solidFill>
                <a:srgbClr val="FFFFFF"/>
              </a:solidFill>
            </a:endParaRPr>
          </a:p>
        </p:txBody>
      </p:sp>
      <p:sp>
        <p:nvSpPr>
          <p:cNvPr id="2" name="Title 1"/>
          <p:cNvSpPr>
            <a:spLocks noGrp="1"/>
          </p:cNvSpPr>
          <p:nvPr>
            <p:ph type="title" hasCustomPrompt="1"/>
          </p:nvPr>
        </p:nvSpPr>
        <p:spPr>
          <a:xfrm>
            <a:off x="423224" y="320040"/>
            <a:ext cx="8447244" cy="731520"/>
          </a:xfrm>
        </p:spPr>
        <p:txBody>
          <a:bodyPr anchor="ctr"/>
          <a:lstStyle>
            <a:lvl1pPr>
              <a:defRPr sz="2400" b="1">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3" y="1330324"/>
            <a:ext cx="8443315"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
        <p:nvSpPr>
          <p:cNvPr id="8"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84346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132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dirty="0">
              <a:solidFill>
                <a:srgbClr val="FFFFFF"/>
              </a:solidFill>
            </a:endParaRPr>
          </a:p>
        </p:txBody>
      </p:sp>
      <p:sp>
        <p:nvSpPr>
          <p:cNvPr id="2" name="Title 1"/>
          <p:cNvSpPr>
            <a:spLocks noGrp="1"/>
          </p:cNvSpPr>
          <p:nvPr>
            <p:ph type="title" hasCustomPrompt="1"/>
          </p:nvPr>
        </p:nvSpPr>
        <p:spPr>
          <a:xfrm>
            <a:off x="423224" y="320040"/>
            <a:ext cx="8447244" cy="731520"/>
          </a:xfrm>
        </p:spPr>
        <p:txBody>
          <a:bodyPr anchor="ctr"/>
          <a:lstStyle>
            <a:lvl1pPr>
              <a:defRPr sz="2400" b="1">
                <a:solidFill>
                  <a:srgbClr val="7D3F98"/>
                </a:solidFill>
              </a:defRPr>
            </a:lvl1pPr>
          </a:lstStyle>
          <a:p>
            <a:r>
              <a:rPr lang="en-US" dirty="0"/>
              <a:t>Title</a:t>
            </a:r>
          </a:p>
        </p:txBody>
      </p:sp>
      <p:sp>
        <p:nvSpPr>
          <p:cNvPr id="8" name="Content Placeholder 3"/>
          <p:cNvSpPr>
            <a:spLocks noGrp="1"/>
          </p:cNvSpPr>
          <p:nvPr>
            <p:ph sz="quarter" idx="10" hasCustomPrompt="1"/>
          </p:nvPr>
        </p:nvSpPr>
        <p:spPr>
          <a:xfrm>
            <a:off x="426610" y="1330324"/>
            <a:ext cx="8443071"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 </a:t>
            </a:r>
          </a:p>
          <a:p>
            <a:pPr lvl="2"/>
            <a:r>
              <a:rPr lang="en-US" dirty="0"/>
              <a:t>Second-level</a:t>
            </a:r>
          </a:p>
          <a:p>
            <a:pPr lvl="3"/>
            <a:r>
              <a:rPr lang="en-US" dirty="0"/>
              <a:t>Third-level</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84346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394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Side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4048" y="5968316"/>
            <a:ext cx="8056567"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84050"/>
            <a:ext cx="8056567" cy="672949"/>
          </a:xfrm>
        </p:spPr>
        <p:txBody>
          <a:bodyPr/>
          <a:lstStyle>
            <a:lvl1pPr>
              <a:defRPr>
                <a:solidFill>
                  <a:schemeClr val="tx1"/>
                </a:solidFill>
              </a:defRPr>
            </a:lvl1pPr>
          </a:lstStyle>
          <a:p>
            <a:r>
              <a:rPr lang="en-US" dirty="0"/>
              <a:t>Click to edit Master title style</a:t>
            </a:r>
          </a:p>
        </p:txBody>
      </p:sp>
      <p:sp>
        <p:nvSpPr>
          <p:cNvPr id="9" name="Parallelogram 8">
            <a:extLst>
              <a:ext uri="{FF2B5EF4-FFF2-40B4-BE49-F238E27FC236}">
                <a16:creationId xmlns:a16="http://schemas.microsoft.com/office/drawing/2014/main" id="{589AC8C6-7835-834F-A4CD-DFFBA09633F3}"/>
              </a:ext>
            </a:extLst>
          </p:cNvPr>
          <p:cNvSpPr/>
          <p:nvPr userDrawn="1"/>
        </p:nvSpPr>
        <p:spPr bwMode="gray">
          <a:xfrm>
            <a:off x="8845551" y="0"/>
            <a:ext cx="3343275" cy="6866348"/>
          </a:xfrm>
          <a:prstGeom prst="parallelogram">
            <a:avLst>
              <a:gd name="adj" fmla="val 0"/>
            </a:avLst>
          </a:prstGeom>
          <a:solidFill>
            <a:schemeClr val="accent4"/>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b="1" dirty="0">
              <a:solidFill>
                <a:schemeClr val="bg1"/>
              </a:solidFill>
            </a:endParaRPr>
          </a:p>
        </p:txBody>
      </p:sp>
      <p:sp>
        <p:nvSpPr>
          <p:cNvPr id="6" name="TextBox 5">
            <a:extLst>
              <a:ext uri="{FF2B5EF4-FFF2-40B4-BE49-F238E27FC236}">
                <a16:creationId xmlns:a16="http://schemas.microsoft.com/office/drawing/2014/main" id="{15746FB8-47BB-6041-8FBC-3C0A16CE97B9}"/>
              </a:ext>
            </a:extLst>
          </p:cNvPr>
          <p:cNvSpPr txBox="1"/>
          <p:nvPr userDrawn="1"/>
        </p:nvSpPr>
        <p:spPr>
          <a:xfrm>
            <a:off x="11582400" y="6240163"/>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58759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217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No Logo Blank">
    <p:spTree>
      <p:nvGrpSpPr>
        <p:cNvPr id="1" name=""/>
        <p:cNvGrpSpPr/>
        <p:nvPr/>
      </p:nvGrpSpPr>
      <p:grpSpPr>
        <a:xfrm>
          <a:off x="0" y="0"/>
          <a:ext cx="0" cy="0"/>
          <a:chOff x="0" y="0"/>
          <a:chExt cx="0" cy="0"/>
        </a:xfrm>
      </p:grpSpPr>
      <p:sp>
        <p:nvSpPr>
          <p:cNvPr id="2" name="Rectangle 1"/>
          <p:cNvSpPr/>
          <p:nvPr userDrawn="1"/>
        </p:nvSpPr>
        <p:spPr>
          <a:xfrm>
            <a:off x="5208998"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2734992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No Logo Quote A">
    <p:spTree>
      <p:nvGrpSpPr>
        <p:cNvPr id="1" name=""/>
        <p:cNvGrpSpPr/>
        <p:nvPr/>
      </p:nvGrpSpPr>
      <p:grpSpPr>
        <a:xfrm>
          <a:off x="0" y="0"/>
          <a:ext cx="0" cy="0"/>
          <a:chOff x="0" y="0"/>
          <a:chExt cx="0" cy="0"/>
        </a:xfrm>
      </p:grpSpPr>
      <p:sp>
        <p:nvSpPr>
          <p:cNvPr id="6" name="Rectangle 5"/>
          <p:cNvSpPr/>
          <p:nvPr userDrawn="1"/>
        </p:nvSpPr>
        <p:spPr>
          <a:xfrm>
            <a:off x="4794235"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
        <p:nvSpPr>
          <p:cNvPr id="3" name="Picture Placeholder 2"/>
          <p:cNvSpPr>
            <a:spLocks noGrp="1"/>
          </p:cNvSpPr>
          <p:nvPr>
            <p:ph type="pic" sz="quarter" idx="13"/>
          </p:nvPr>
        </p:nvSpPr>
        <p:spPr>
          <a:xfrm>
            <a:off x="4266089" y="0"/>
            <a:ext cx="7922736" cy="6858000"/>
          </a:xfrm>
          <a:solidFill>
            <a:schemeClr val="bg2"/>
          </a:solidFill>
        </p:spPr>
        <p:txBody>
          <a:bodyPr/>
          <a:lstStyle/>
          <a:p>
            <a:r>
              <a:rPr lang="en-US"/>
              <a:t>Click icon to add picture</a:t>
            </a:r>
          </a:p>
        </p:txBody>
      </p:sp>
      <p:sp>
        <p:nvSpPr>
          <p:cNvPr id="5" name="Text Placeholder 4"/>
          <p:cNvSpPr>
            <a:spLocks noGrp="1"/>
          </p:cNvSpPr>
          <p:nvPr>
            <p:ph type="body" sz="quarter" idx="12" hasCustomPrompt="1"/>
          </p:nvPr>
        </p:nvSpPr>
        <p:spPr>
          <a:xfrm>
            <a:off x="447677" y="455614"/>
            <a:ext cx="3192342" cy="5932487"/>
          </a:xfrm>
        </p:spPr>
        <p:txBody>
          <a:bodyPr anchor="ctr"/>
          <a:lstStyle>
            <a:lvl1pPr algn="ctr">
              <a:lnSpc>
                <a:spcPct val="100000"/>
              </a:lnSpc>
              <a:defRPr sz="2000" b="0">
                <a:solidFill>
                  <a:schemeClr val="accent2"/>
                </a:solidFill>
                <a:latin typeface="CVS Health Sans Light" panose="020B0404020202020204" pitchFamily="34" charset="0"/>
                <a:cs typeface="CVS Health Sans Light" panose="020B0404020202020204" pitchFamily="34" charset="0"/>
              </a:defRPr>
            </a:lvl1pPr>
            <a:lvl2pPr marL="0" indent="0" algn="ctr">
              <a:lnSpc>
                <a:spcPts val="3001"/>
              </a:lnSpc>
              <a:spcBef>
                <a:spcPts val="0"/>
              </a:spcBef>
              <a:buFontTx/>
              <a:buNone/>
              <a:defRPr sz="2000">
                <a:solidFill>
                  <a:schemeClr val="accent2"/>
                </a:solidFill>
                <a:latin typeface="CVS Health Sans Light" panose="020B0404020202020204" pitchFamily="34" charset="0"/>
              </a:defRPr>
            </a:lvl2pPr>
            <a:lvl3pPr marL="5955" indent="0" algn="ctr">
              <a:lnSpc>
                <a:spcPts val="300"/>
              </a:lnSpc>
              <a:spcBef>
                <a:spcPts val="450"/>
              </a:spcBef>
              <a:buNone/>
              <a:tabLst>
                <a:tab pos="901544" algn="l"/>
              </a:tabLst>
              <a:defRPr sz="1050">
                <a:solidFill>
                  <a:schemeClr val="accent2"/>
                </a:solidFill>
                <a:latin typeface="CVS Health Sans Light" panose="020B0404020202020204" pitchFamily="34" charset="0"/>
              </a:defRPr>
            </a:lvl3pPr>
            <a:lvl4pPr marL="5955" indent="0" algn="ctr">
              <a:lnSpc>
                <a:spcPct val="100000"/>
              </a:lnSpc>
              <a:spcBef>
                <a:spcPts val="225"/>
              </a:spcBef>
              <a:buNone/>
              <a:tabLst>
                <a:tab pos="901544" algn="l"/>
              </a:tabLst>
              <a:defRPr sz="1050">
                <a:solidFill>
                  <a:schemeClr val="accent2"/>
                </a:solidFill>
                <a:latin typeface="CVS Health Sans Light" panose="020B0404020202020204" pitchFamily="34" charset="0"/>
              </a:defRPr>
            </a:lvl4pPr>
          </a:lstStyle>
          <a:p>
            <a:pPr lvl="0"/>
            <a:r>
              <a:rPr lang="en-US" dirty="0"/>
              <a:t>Quote text</a:t>
            </a:r>
          </a:p>
          <a:p>
            <a:pPr lvl="1"/>
            <a:r>
              <a:rPr lang="en-US" dirty="0"/>
              <a:t>—</a:t>
            </a:r>
          </a:p>
          <a:p>
            <a:pPr lvl="2"/>
            <a:br>
              <a:rPr lang="en-US" dirty="0"/>
            </a:br>
            <a:br>
              <a:rPr lang="en-US" dirty="0"/>
            </a:br>
            <a:br>
              <a:rPr lang="en-US" dirty="0"/>
            </a:br>
            <a:br>
              <a:rPr lang="en-US" dirty="0"/>
            </a:br>
            <a:r>
              <a:rPr lang="en-US" dirty="0"/>
              <a:t>Attribution first line</a:t>
            </a:r>
          </a:p>
          <a:p>
            <a:pPr lvl="3"/>
            <a:r>
              <a:rPr lang="en-US" dirty="0"/>
              <a:t>Attribution continued</a:t>
            </a:r>
          </a:p>
        </p:txBody>
      </p:sp>
      <p:sp>
        <p:nvSpPr>
          <p:cNvPr id="4"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Tree>
    <p:extLst>
      <p:ext uri="{BB962C8B-B14F-4D97-AF65-F5344CB8AC3E}">
        <p14:creationId xmlns:p14="http://schemas.microsoft.com/office/powerpoint/2010/main" val="763913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No Logo Quote B">
    <p:bg>
      <p:bgPr>
        <a:solidFill>
          <a:schemeClr val="accent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266089" y="0"/>
            <a:ext cx="7922736" cy="6858000"/>
          </a:xfrm>
          <a:solidFill>
            <a:schemeClr val="bg2"/>
          </a:solidFill>
        </p:spPr>
        <p:txBody>
          <a:bodyPr/>
          <a:lstStyle/>
          <a:p>
            <a:r>
              <a:rPr lang="en-US"/>
              <a:t>Click icon to add picture</a:t>
            </a:r>
          </a:p>
        </p:txBody>
      </p:sp>
      <p:sp>
        <p:nvSpPr>
          <p:cNvPr id="14" name="Text Placeholder 13"/>
          <p:cNvSpPr>
            <a:spLocks noGrp="1"/>
          </p:cNvSpPr>
          <p:nvPr>
            <p:ph type="body" sz="quarter" idx="14" hasCustomPrompt="1"/>
          </p:nvPr>
        </p:nvSpPr>
        <p:spPr>
          <a:xfrm>
            <a:off x="447676" y="455613"/>
            <a:ext cx="3200400" cy="5932487"/>
          </a:xfrm>
        </p:spPr>
        <p:txBody>
          <a:bodyPr anchor="ctr" anchorCtr="1"/>
          <a:lstStyle>
            <a:lvl1pPr marL="5955" indent="-5955" algn="ctr">
              <a:spcBef>
                <a:spcPts val="0"/>
              </a:spcBef>
              <a:spcAft>
                <a:spcPts val="0"/>
              </a:spcAft>
              <a:tabLst/>
              <a:defRPr sz="2000" b="0">
                <a:solidFill>
                  <a:schemeClr val="bg1"/>
                </a:solidFill>
                <a:latin typeface="CVS Health Sans Light" panose="020B0404020202020204" pitchFamily="34" charset="0"/>
                <a:ea typeface="CVS Health Sans Light" panose="020B0404020202020204" pitchFamily="34" charset="0"/>
                <a:cs typeface="CVS Health Sans Light" panose="020B0404020202020204" pitchFamily="34" charset="0"/>
              </a:defRPr>
            </a:lvl1pPr>
            <a:lvl2pPr marL="0" indent="0" algn="ctr">
              <a:lnSpc>
                <a:spcPts val="3001"/>
              </a:lnSpc>
              <a:spcBef>
                <a:spcPts val="0"/>
              </a:spcBef>
              <a:buFontTx/>
              <a:buNone/>
              <a:tabLst/>
              <a:defRPr sz="2000">
                <a:solidFill>
                  <a:schemeClr val="bg1"/>
                </a:solidFill>
                <a:latin typeface="CVS Health Sans Light" panose="020B0404020202020204" pitchFamily="34" charset="0"/>
              </a:defRPr>
            </a:lvl2pPr>
            <a:lvl3pPr marL="0" indent="0" algn="ctr">
              <a:lnSpc>
                <a:spcPts val="300"/>
              </a:lnSpc>
              <a:spcBef>
                <a:spcPts val="450"/>
              </a:spcBef>
              <a:buFontTx/>
              <a:buNone/>
              <a:tabLst/>
              <a:defRPr sz="1050">
                <a:solidFill>
                  <a:schemeClr val="bg1"/>
                </a:solidFill>
                <a:latin typeface="CVS Health Sans Light" panose="020B0404020202020204" pitchFamily="34" charset="0"/>
              </a:defRPr>
            </a:lvl3pPr>
            <a:lvl4pPr marL="0" indent="0" algn="ctr">
              <a:buFontTx/>
              <a:buNone/>
              <a:tabLst/>
              <a:defRPr sz="1050">
                <a:solidFill>
                  <a:schemeClr val="bg1"/>
                </a:solidFill>
                <a:latin typeface="CVS Health Sans Light" panose="020B0404020202020204" pitchFamily="34" charset="0"/>
              </a:defRPr>
            </a:lvl4pPr>
            <a:lvl5pPr marL="0" indent="0" algn="ctr">
              <a:buFontTx/>
              <a:buNone/>
              <a:tabLst/>
              <a:defRPr sz="1050">
                <a:solidFill>
                  <a:schemeClr val="bg1"/>
                </a:solidFill>
              </a:defRPr>
            </a:lvl5pPr>
          </a:lstStyle>
          <a:p>
            <a:pPr lvl="0"/>
            <a:r>
              <a:rPr lang="en-US" dirty="0"/>
              <a:t>Quote text</a:t>
            </a:r>
          </a:p>
          <a:p>
            <a:pPr lvl="1"/>
            <a:r>
              <a:rPr lang="en-US" dirty="0"/>
              <a:t>—</a:t>
            </a:r>
          </a:p>
          <a:p>
            <a:pPr lvl="2"/>
            <a:br>
              <a:rPr lang="en-US" dirty="0"/>
            </a:br>
            <a:br>
              <a:rPr lang="en-US" dirty="0"/>
            </a:br>
            <a:br>
              <a:rPr lang="en-US" dirty="0"/>
            </a:br>
            <a:r>
              <a:rPr lang="en-US" dirty="0"/>
              <a:t>Attribution first line</a:t>
            </a:r>
          </a:p>
          <a:p>
            <a:pPr lvl="3"/>
            <a:r>
              <a:rPr lang="en-US" dirty="0"/>
              <a:t>Attribution continued</a:t>
            </a:r>
          </a:p>
        </p:txBody>
      </p:sp>
      <p:sp>
        <p:nvSpPr>
          <p:cNvPr id="5" name="Rectangle 4"/>
          <p:cNvSpPr/>
          <p:nvPr userDrawn="1"/>
        </p:nvSpPr>
        <p:spPr>
          <a:xfrm>
            <a:off x="0" y="6388101"/>
            <a:ext cx="4035424" cy="4699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800" dirty="0">
                <a:solidFill>
                  <a:srgbClr val="FFFFFF"/>
                </a:solidFill>
              </a:rPr>
              <a:t>©201</a:t>
            </a:r>
            <a:r>
              <a:rPr lang="en-US" sz="800" dirty="0">
                <a:solidFill>
                  <a:srgbClr val="FFFFFF"/>
                </a:solidFill>
              </a:rPr>
              <a:t>8</a:t>
            </a:r>
            <a:r>
              <a:rPr lang="tr-TR" sz="800" dirty="0">
                <a:solidFill>
                  <a:srgbClr val="FFFFFF"/>
                </a:solidFill>
              </a:rPr>
              <a:t> Aetna Inc.</a:t>
            </a:r>
          </a:p>
        </p:txBody>
      </p:sp>
      <p:sp>
        <p:nvSpPr>
          <p:cNvPr id="8"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Tree>
    <p:extLst>
      <p:ext uri="{BB962C8B-B14F-4D97-AF65-F5344CB8AC3E}">
        <p14:creationId xmlns:p14="http://schemas.microsoft.com/office/powerpoint/2010/main" val="4052689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6260355"/>
            <a:ext cx="12188824"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328040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7675" y="455613"/>
            <a:ext cx="11295063" cy="5911850"/>
          </a:xfrm>
        </p:spPr>
        <p:txBody>
          <a:bodyPr anchor="ctr"/>
          <a:lstStyle>
            <a:lvl1pPr algn="ctr">
              <a:lnSpc>
                <a:spcPct val="80000"/>
              </a:lnSpc>
              <a:defRPr sz="7202" b="1">
                <a:solidFill>
                  <a:schemeClr val="bg1"/>
                </a:solidFill>
                <a:latin typeface="CVS Health Sans Light" panose="020B0404020202020204" pitchFamily="34" charset="0"/>
                <a:cs typeface="CVS Health Sans Light" panose="020B0404020202020204" pitchFamily="34" charset="0"/>
              </a:defRPr>
            </a:lvl1pPr>
          </a:lstStyle>
          <a:p>
            <a:r>
              <a:rPr lang="en-US" dirty="0"/>
              <a:t>Closing </a:t>
            </a:r>
            <a:br>
              <a:rPr lang="en-US" dirty="0"/>
            </a:br>
            <a:r>
              <a:rPr lang="en-US" dirty="0"/>
              <a:t>slide</a:t>
            </a:r>
          </a:p>
        </p:txBody>
      </p:sp>
    </p:spTree>
    <p:extLst>
      <p:ext uri="{BB962C8B-B14F-4D97-AF65-F5344CB8AC3E}">
        <p14:creationId xmlns:p14="http://schemas.microsoft.com/office/powerpoint/2010/main" val="1380983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ver A | Preferred">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5"/>
          <p:cNvSpPr>
            <a:spLocks noGrp="1"/>
          </p:cNvSpPr>
          <p:nvPr>
            <p:ph type="pic" sz="quarter" idx="10" hasCustomPrompt="1"/>
          </p:nvPr>
        </p:nvSpPr>
        <p:spPr>
          <a:xfrm>
            <a:off x="0" y="2"/>
            <a:ext cx="12188825" cy="4350553"/>
          </a:xfrm>
          <a:solidFill>
            <a:schemeClr val="bg2"/>
          </a:solidFill>
        </p:spPr>
        <p:txBody>
          <a:bodyPr anchor="ctr"/>
          <a:lstStyle>
            <a:lvl1pPr algn="ctr">
              <a:lnSpc>
                <a:spcPct val="80000"/>
              </a:lnSpc>
              <a:defRPr sz="7202" b="1">
                <a:solidFill>
                  <a:schemeClr val="bg2">
                    <a:lumMod val="20000"/>
                    <a:lumOff val="80000"/>
                  </a:schemeClr>
                </a:solidFill>
                <a:latin typeface="Open Sans Bold"/>
                <a:cs typeface="Open Sans Bold"/>
              </a:defRPr>
            </a:lvl1pPr>
          </a:lstStyle>
          <a:p>
            <a:r>
              <a:rPr lang="en-US" dirty="0"/>
              <a:t>IMAGE</a:t>
            </a:r>
            <a:br>
              <a:rPr lang="en-US" dirty="0"/>
            </a:br>
            <a:r>
              <a:rPr lang="en-US" dirty="0"/>
              <a:t>with Aetna logo </a:t>
            </a:r>
          </a:p>
        </p:txBody>
      </p:sp>
      <p:sp>
        <p:nvSpPr>
          <p:cNvPr id="10" name="Title 1"/>
          <p:cNvSpPr>
            <a:spLocks noGrp="1"/>
          </p:cNvSpPr>
          <p:nvPr>
            <p:ph type="ctrTitle" hasCustomPrompt="1"/>
          </p:nvPr>
        </p:nvSpPr>
        <p:spPr bwMode="white">
          <a:xfrm>
            <a:off x="2701844" y="4548186"/>
            <a:ext cx="6794350" cy="1215588"/>
          </a:xfrm>
        </p:spPr>
        <p:txBody>
          <a:bodyPr anchor="b"/>
          <a:lstStyle>
            <a:lvl1pPr algn="ctr">
              <a:lnSpc>
                <a:spcPct val="80000"/>
              </a:lnSpc>
              <a:defRPr sz="44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15"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6"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9" name="Subtitle 2"/>
          <p:cNvSpPr>
            <a:spLocks noGrp="1"/>
          </p:cNvSpPr>
          <p:nvPr>
            <p:ph type="subTitle" idx="1" hasCustomPrompt="1"/>
          </p:nvPr>
        </p:nvSpPr>
        <p:spPr bwMode="white">
          <a:xfrm>
            <a:off x="3502123" y="5821809"/>
            <a:ext cx="5193792" cy="335328"/>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146205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ver B">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5"/>
          <p:cNvSpPr>
            <a:spLocks noGrp="1"/>
          </p:cNvSpPr>
          <p:nvPr>
            <p:ph type="pic" sz="quarter" idx="10" hasCustomPrompt="1"/>
          </p:nvPr>
        </p:nvSpPr>
        <p:spPr>
          <a:xfrm>
            <a:off x="0" y="2"/>
            <a:ext cx="12188825" cy="4350553"/>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
        <p:nvSpPr>
          <p:cNvPr id="2" name="Title 1"/>
          <p:cNvSpPr>
            <a:spLocks noGrp="1"/>
          </p:cNvSpPr>
          <p:nvPr>
            <p:ph type="ctrTitle" hasCustomPrompt="1"/>
          </p:nvPr>
        </p:nvSpPr>
        <p:spPr bwMode="white">
          <a:xfrm>
            <a:off x="2701844" y="4548186"/>
            <a:ext cx="6794350" cy="1215588"/>
          </a:xfrm>
        </p:spPr>
        <p:txBody>
          <a:bodyPr anchor="b"/>
          <a:lstStyle>
            <a:lvl1pPr algn="ctr">
              <a:lnSpc>
                <a:spcPct val="80000"/>
              </a:lnSpc>
              <a:defRPr sz="44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3" name="Subtitle 2"/>
          <p:cNvSpPr>
            <a:spLocks noGrp="1"/>
          </p:cNvSpPr>
          <p:nvPr>
            <p:ph type="subTitle" idx="1" hasCustomPrompt="1"/>
          </p:nvPr>
        </p:nvSpPr>
        <p:spPr bwMode="white">
          <a:xfrm>
            <a:off x="3502123" y="5821809"/>
            <a:ext cx="5193792" cy="335328"/>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9"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1"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Tree>
    <p:extLst>
      <p:ext uri="{BB962C8B-B14F-4D97-AF65-F5344CB8AC3E}">
        <p14:creationId xmlns:p14="http://schemas.microsoft.com/office/powerpoint/2010/main" val="574843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1" y="6116426"/>
            <a:ext cx="12188825" cy="741575"/>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3" hasCustomPrompt="1"/>
          </p:nvPr>
        </p:nvSpPr>
        <p:spPr>
          <a:xfrm>
            <a:off x="451205" y="537511"/>
            <a:ext cx="11320273" cy="5199903"/>
          </a:xfrm>
        </p:spPr>
        <p:txBody>
          <a:bodyPr anchor="ctr"/>
          <a:lstStyle>
            <a:lvl1pPr algn="ctr">
              <a:lnSpc>
                <a:spcPct val="80000"/>
              </a:lnSpc>
              <a:defRPr sz="7202"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800"/>
              </a:spcBef>
              <a:buFontTx/>
              <a:buNone/>
              <a:defRPr sz="1400" b="0">
                <a:solidFill>
                  <a:schemeClr val="bg1"/>
                </a:solidFill>
                <a:latin typeface="Open Sans" charset="0"/>
                <a:ea typeface="Open Sans" charset="0"/>
                <a:cs typeface="Open Sans" charset="0"/>
              </a:defRPr>
            </a:lvl2pPr>
          </a:lstStyle>
          <a:p>
            <a:pPr lvl="0"/>
            <a:r>
              <a:rPr lang="en-US" dirty="0"/>
              <a:t>Presentation</a:t>
            </a:r>
            <a:br>
              <a:rPr lang="en-US" dirty="0"/>
            </a:br>
            <a:r>
              <a:rPr lang="en-US" dirty="0"/>
              <a:t>title</a:t>
            </a:r>
          </a:p>
          <a:p>
            <a:pPr lvl="1"/>
            <a:r>
              <a:rPr lang="en-US" dirty="0"/>
              <a:t>Subtitle</a:t>
            </a:r>
          </a:p>
        </p:txBody>
      </p:sp>
      <p:sp>
        <p:nvSpPr>
          <p:cNvPr id="7"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9"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Tree>
    <p:extLst>
      <p:ext uri="{BB962C8B-B14F-4D97-AF65-F5344CB8AC3E}">
        <p14:creationId xmlns:p14="http://schemas.microsoft.com/office/powerpoint/2010/main" val="2017549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ver D1">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3"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28" name="Title 1"/>
          <p:cNvSpPr>
            <a:spLocks noGrp="1"/>
          </p:cNvSpPr>
          <p:nvPr>
            <p:ph type="ctrTitle" hasCustomPrompt="1"/>
          </p:nvPr>
        </p:nvSpPr>
        <p:spPr bwMode="white">
          <a:xfrm>
            <a:off x="2679164" y="4384650"/>
            <a:ext cx="6794350" cy="1280160"/>
          </a:xfrm>
        </p:spPr>
        <p:txBody>
          <a:bodyPr anchor="b"/>
          <a:lstStyle>
            <a:lvl1pPr algn="ctr">
              <a:lnSpc>
                <a:spcPct val="90000"/>
              </a:lnSpc>
              <a:defRPr sz="4400" b="0" i="0" cap="none" baseline="0">
                <a:solidFill>
                  <a:srgbClr val="FFFFFF"/>
                </a:solidFill>
                <a:latin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29"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3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1317824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6006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ver D2">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dirty="0"/>
              <a:t>Presenter Name</a:t>
            </a:r>
            <a:endParaRPr lang="tr-TR" dirty="0"/>
          </a:p>
        </p:txBody>
      </p:sp>
      <p:sp>
        <p:nvSpPr>
          <p:cNvPr id="14"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22"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26" name="Title 1"/>
          <p:cNvSpPr>
            <a:spLocks noGrp="1"/>
          </p:cNvSpPr>
          <p:nvPr>
            <p:ph type="ctrTitle" hasCustomPrompt="1"/>
          </p:nvPr>
        </p:nvSpPr>
        <p:spPr bwMode="white">
          <a:xfrm>
            <a:off x="2679164" y="4384650"/>
            <a:ext cx="6794350" cy="1280160"/>
          </a:xfrm>
        </p:spPr>
        <p:txBody>
          <a:bodyPr anchor="b"/>
          <a:lstStyle>
            <a:lvl1pPr algn="ctr">
              <a:lnSpc>
                <a:spcPct val="90000"/>
              </a:lnSpc>
              <a:defRPr sz="4400" b="0" i="0" cap="none" baseline="0">
                <a:solidFill>
                  <a:srgbClr val="FFFFFF"/>
                </a:solidFill>
                <a:latin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27"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1349858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ver D3">
    <p:spTree>
      <p:nvGrpSpPr>
        <p:cNvPr id="1" name=""/>
        <p:cNvGrpSpPr/>
        <p:nvPr/>
      </p:nvGrpSpPr>
      <p:grpSpPr>
        <a:xfrm>
          <a:off x="0" y="0"/>
          <a:ext cx="0" cy="0"/>
          <a:chOff x="0" y="0"/>
          <a:chExt cx="0" cy="0"/>
        </a:xfrm>
      </p:grpSpPr>
      <p:sp>
        <p:nvSpPr>
          <p:cNvPr id="9" name="Rectangle 8"/>
          <p:cNvSpPr/>
          <p:nvPr userDrawn="1"/>
        </p:nvSpPr>
        <p:spPr>
          <a:xfrm>
            <a:off x="33857" y="4115993"/>
            <a:ext cx="12188826"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7"/>
          <p:cNvSpPr>
            <a:spLocks noGrp="1"/>
          </p:cNvSpPr>
          <p:nvPr>
            <p:ph type="body" sz="quarter" idx="11" hasCustomPrompt="1"/>
          </p:nvPr>
        </p:nvSpPr>
        <p:spPr>
          <a:xfrm>
            <a:off x="472410" y="6173393"/>
            <a:ext cx="2362199" cy="431800"/>
          </a:xfrm>
        </p:spPr>
        <p:txBody>
          <a:bodyPr anchor="b"/>
          <a:lstStyle>
            <a:lvl1pPr>
              <a:defRPr sz="900" baseline="0">
                <a:solidFill>
                  <a:schemeClr val="accent2"/>
                </a:solidFill>
                <a:latin typeface="Open Sans" charset="0"/>
                <a:ea typeface="Open Sans" charset="0"/>
                <a:cs typeface="Open Sans" charset="0"/>
              </a:defRPr>
            </a:lvl1pPr>
          </a:lstStyle>
          <a:p>
            <a:pPr lvl="0"/>
            <a:r>
              <a:rPr lang="en-US" dirty="0"/>
              <a:t>Presenter Name</a:t>
            </a:r>
          </a:p>
        </p:txBody>
      </p:sp>
      <p:sp>
        <p:nvSpPr>
          <p:cNvPr id="13"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chemeClr val="accent2"/>
                </a:solidFill>
                <a:latin typeface="Open Sans" charset="0"/>
                <a:ea typeface="Open Sans" charset="0"/>
                <a:cs typeface="Open Sans" charset="0"/>
              </a:defRPr>
            </a:lvl1pPr>
          </a:lstStyle>
          <a:p>
            <a:pPr lvl="0"/>
            <a:r>
              <a:rPr lang="en-US" dirty="0"/>
              <a:t>Date</a:t>
            </a:r>
          </a:p>
        </p:txBody>
      </p:sp>
      <p:sp>
        <p:nvSpPr>
          <p:cNvPr id="18"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chemeClr val="accent2"/>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2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1454055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ver D4">
    <p:spTree>
      <p:nvGrpSpPr>
        <p:cNvPr id="1" name=""/>
        <p:cNvGrpSpPr/>
        <p:nvPr/>
      </p:nvGrpSpPr>
      <p:grpSpPr>
        <a:xfrm>
          <a:off x="0" y="0"/>
          <a:ext cx="0" cy="0"/>
          <a:chOff x="0" y="0"/>
          <a:chExt cx="0" cy="0"/>
        </a:xfrm>
      </p:grpSpPr>
      <p:sp>
        <p:nvSpPr>
          <p:cNvPr id="9" name="Rectangle 8"/>
          <p:cNvSpPr/>
          <p:nvPr userDrawn="1"/>
        </p:nvSpPr>
        <p:spPr>
          <a:xfrm>
            <a:off x="1" y="4114800"/>
            <a:ext cx="12188826"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7D3F98"/>
                </a:solidFill>
                <a:latin typeface="Open Sans" charset="0"/>
                <a:ea typeface="Open Sans" charset="0"/>
                <a:cs typeface="Open Sans" charset="0"/>
              </a:defRPr>
            </a:lvl1pPr>
          </a:lstStyle>
          <a:p>
            <a:pPr lvl="0"/>
            <a:r>
              <a:rPr lang="en-US" dirty="0"/>
              <a:t>Presenter Name</a:t>
            </a:r>
          </a:p>
        </p:txBody>
      </p:sp>
      <p:sp>
        <p:nvSpPr>
          <p:cNvPr id="17"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7D3F98"/>
                </a:solidFill>
                <a:latin typeface="Open Sans" charset="0"/>
                <a:ea typeface="Open Sans" charset="0"/>
                <a:cs typeface="Open Sans" charset="0"/>
              </a:defRPr>
            </a:lvl1pPr>
          </a:lstStyle>
          <a:p>
            <a:pPr lvl="0"/>
            <a:r>
              <a:rPr lang="en-US" dirty="0"/>
              <a:t>Date</a:t>
            </a:r>
          </a:p>
        </p:txBody>
      </p:sp>
      <p:sp>
        <p:nvSpPr>
          <p:cNvPr id="18"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chemeClr val="accent2"/>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2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3045366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57201" y="455614"/>
            <a:ext cx="11274425" cy="5932487"/>
          </a:xfrm>
        </p:spPr>
        <p:txBody>
          <a:bodyPr anchor="ctr" anchorCtr="1"/>
          <a:lstStyle>
            <a:lvl1pPr marL="0" indent="0" algn="ctr">
              <a:buFontTx/>
              <a:buNone/>
              <a:tabLst>
                <a:tab pos="1201738" algn="l"/>
              </a:tabLst>
              <a:defRPr sz="7200"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800"/>
              </a:spcBef>
              <a:buFontTx/>
              <a:buNone/>
              <a:tabLst>
                <a:tab pos="1201738" algn="l"/>
              </a:tabLst>
              <a:defRPr sz="1400" b="0" i="0">
                <a:solidFill>
                  <a:schemeClr val="bg1"/>
                </a:solidFill>
                <a:latin typeface="Open Sans" charset="0"/>
                <a:ea typeface="Open Sans" charset="0"/>
                <a:cs typeface="Open Sans" charset="0"/>
              </a:defRPr>
            </a:lvl2pPr>
            <a:lvl3pPr marL="0" indent="0" algn="ctr">
              <a:buFontTx/>
              <a:buNone/>
              <a:tabLst>
                <a:tab pos="1201738" algn="l"/>
              </a:tabLst>
              <a:defRPr sz="2000">
                <a:solidFill>
                  <a:schemeClr val="bg1"/>
                </a:solidFill>
              </a:defRPr>
            </a:lvl3pPr>
            <a:lvl4pPr marL="0" indent="0" algn="ctr">
              <a:buFontTx/>
              <a:buNone/>
              <a:tabLst>
                <a:tab pos="1201738" algn="l"/>
              </a:tabLst>
              <a:defRPr sz="2000">
                <a:solidFill>
                  <a:schemeClr val="bg1"/>
                </a:solidFill>
              </a:defRPr>
            </a:lvl4pPr>
            <a:lvl5pPr marL="0" indent="0" algn="ctr">
              <a:buFontTx/>
              <a:buNone/>
              <a:tabLst>
                <a:tab pos="1201738" algn="l"/>
              </a:tabLst>
              <a:defRPr sz="2000">
                <a:solidFill>
                  <a:schemeClr val="bg1"/>
                </a:solidFill>
              </a:defRPr>
            </a:lvl5pPr>
          </a:lstStyle>
          <a:p>
            <a:pPr lvl="0"/>
            <a:r>
              <a:rPr lang="en-US" dirty="0"/>
              <a:t>Divider</a:t>
            </a:r>
          </a:p>
          <a:p>
            <a:pPr lvl="1"/>
            <a:r>
              <a:rPr lang="en-US" dirty="0"/>
              <a:t>Second level</a:t>
            </a:r>
          </a:p>
        </p:txBody>
      </p:sp>
    </p:spTree>
    <p:extLst>
      <p:ext uri="{BB962C8B-B14F-4D97-AF65-F5344CB8AC3E}">
        <p14:creationId xmlns:p14="http://schemas.microsoft.com/office/powerpoint/2010/main" val="2553489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610" y="320040"/>
            <a:ext cx="9491462" cy="731610"/>
          </a:xfrm>
        </p:spPr>
        <p:txBody>
          <a:bodyPr anchor="ctr"/>
          <a:lstStyle>
            <a:lvl1pPr>
              <a:defRPr sz="2400">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10" y="1330325"/>
            <a:ext cx="9480978"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9" name="Straight Connector 8"/>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382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3" y="320040"/>
            <a:ext cx="9494849"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4" y="1330325"/>
            <a:ext cx="9476426" cy="4846320"/>
          </a:xfrm>
        </p:spPr>
        <p:txBody>
          <a:bodyPr/>
          <a:lstStyle>
            <a:lvl1pPr>
              <a:spcBef>
                <a:spcPts val="1800"/>
              </a:spcBef>
              <a:defRPr sz="1400" b="1" i="0">
                <a:solidFill>
                  <a:schemeClr val="tx2"/>
                </a:solidFill>
                <a:latin typeface="Open Sans" charset="0"/>
                <a:ea typeface="Open Sans" charset="0"/>
                <a:cs typeface="Open Sans" charset="0"/>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 </a:t>
            </a:r>
          </a:p>
          <a:p>
            <a:pPr lvl="2"/>
            <a:r>
              <a:rPr lang="en-US" dirty="0"/>
              <a:t>Second-level</a:t>
            </a:r>
          </a:p>
          <a:p>
            <a:pPr lvl="3"/>
            <a:r>
              <a:rPr lang="en-US" dirty="0"/>
              <a:t>Third-level</a:t>
            </a:r>
          </a:p>
        </p:txBody>
      </p:sp>
      <p:cxnSp>
        <p:nvCxnSpPr>
          <p:cNvPr id="8" name="Straight Connector 7"/>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657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 Text | ImageLFT |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086476" y="320040"/>
            <a:ext cx="5648323"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1" y="1325880"/>
            <a:ext cx="5651500" cy="4846320"/>
          </a:xfrm>
        </p:spPr>
        <p:txBody>
          <a:bodyPr/>
          <a:lstStyle>
            <a:lvl1pPr>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Tree>
    <p:extLst>
      <p:ext uri="{BB962C8B-B14F-4D97-AF65-F5344CB8AC3E}">
        <p14:creationId xmlns:p14="http://schemas.microsoft.com/office/powerpoint/2010/main" val="1287483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 Text | ImageRT | no logo">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703854"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426609" y="320040"/>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09" y="1325880"/>
            <a:ext cx="5486400" cy="4846320"/>
          </a:xfrm>
        </p:spPr>
        <p:txBody>
          <a:bodyPr/>
          <a:lstStyle>
            <a:lvl1pPr>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
        <p:nvSpPr>
          <p:cNvPr id="6"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794235"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1036597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 Header | Text | ImageLFT | no logo">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086474" y="320040"/>
            <a:ext cx="5656263"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1" y="1325880"/>
            <a:ext cx="5646738"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3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 dirty="0">
                <a:solidFill>
                  <a:srgbClr val="FFFFFF"/>
                </a:solidFill>
              </a:rPr>
              <a:t>©2018 Aetna Inc.</a:t>
            </a:r>
          </a:p>
        </p:txBody>
      </p:sp>
      <p:cxnSp>
        <p:nvCxnSpPr>
          <p:cNvPr id="8" name="Straight Connector 7"/>
          <p:cNvCxnSpPr/>
          <p:nvPr userDrawn="1"/>
        </p:nvCxnSpPr>
        <p:spPr>
          <a:xfrm>
            <a:off x="6079696"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5658792"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404593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 Header | Text | ImageRT |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703854"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426609" y="320040"/>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09" y="1325880"/>
            <a:ext cx="5486400"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3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8" name="Straight Connector 7"/>
          <p:cNvCxnSpPr/>
          <p:nvPr userDrawn="1"/>
        </p:nvCxnSpPr>
        <p:spPr>
          <a:xfrm>
            <a:off x="426609"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7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ndard-Side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4049" y="5968316"/>
            <a:ext cx="6660989"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9" y="384050"/>
            <a:ext cx="6660988" cy="672949"/>
          </a:xfrm>
        </p:spPr>
        <p:txBody>
          <a:bodyPr/>
          <a:lstStyle>
            <a:lvl1pPr>
              <a:defRPr>
                <a:solidFill>
                  <a:schemeClr val="tx1"/>
                </a:solidFill>
              </a:defRPr>
            </a:lvl1pPr>
          </a:lstStyle>
          <a:p>
            <a:r>
              <a:rPr lang="en-US" dirty="0"/>
              <a:t>Click to edit Master title style</a:t>
            </a:r>
          </a:p>
        </p:txBody>
      </p:sp>
      <p:sp>
        <p:nvSpPr>
          <p:cNvPr id="9" name="Parallelogram 8">
            <a:extLst>
              <a:ext uri="{FF2B5EF4-FFF2-40B4-BE49-F238E27FC236}">
                <a16:creationId xmlns:a16="http://schemas.microsoft.com/office/drawing/2014/main" id="{589AC8C6-7835-834F-A4CD-DFFBA09633F3}"/>
              </a:ext>
            </a:extLst>
          </p:cNvPr>
          <p:cNvSpPr/>
          <p:nvPr userDrawn="1"/>
        </p:nvSpPr>
        <p:spPr bwMode="gray">
          <a:xfrm>
            <a:off x="7323139" y="0"/>
            <a:ext cx="3343275" cy="6866348"/>
          </a:xfrm>
          <a:prstGeom prst="parallelogram">
            <a:avLst>
              <a:gd name="adj" fmla="val 0"/>
            </a:avLst>
          </a:prstGeom>
          <a:solidFill>
            <a:schemeClr val="accent4"/>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b="1" dirty="0">
              <a:solidFill>
                <a:schemeClr val="bg1"/>
              </a:solidFill>
            </a:endParaRPr>
          </a:p>
        </p:txBody>
      </p:sp>
      <p:sp>
        <p:nvSpPr>
          <p:cNvPr id="6" name="TextBox 5">
            <a:extLst>
              <a:ext uri="{FF2B5EF4-FFF2-40B4-BE49-F238E27FC236}">
                <a16:creationId xmlns:a16="http://schemas.microsoft.com/office/drawing/2014/main" id="{15746FB8-47BB-6041-8FBC-3C0A16CE97B9}"/>
              </a:ext>
            </a:extLst>
          </p:cNvPr>
          <p:cNvSpPr txBox="1"/>
          <p:nvPr userDrawn="1"/>
        </p:nvSpPr>
        <p:spPr>
          <a:xfrm>
            <a:off x="11582400" y="6240163"/>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6580523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4" y="320040"/>
            <a:ext cx="9494848"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4" y="1330324"/>
            <a:ext cx="3918895"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180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6" y="320040"/>
            <a:ext cx="9494847"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5" y="1330324"/>
            <a:ext cx="3920176"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25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4" y="320040"/>
            <a:ext cx="9494848" cy="731520"/>
          </a:xfrm>
        </p:spPr>
        <p:txBody>
          <a:bodyPr anchor="ctr"/>
          <a:lstStyle>
            <a:lvl1pPr>
              <a:defRPr>
                <a:solidFill>
                  <a:srgbClr val="7D3F98"/>
                </a:solidFill>
              </a:defRPr>
            </a:lvl1pPr>
          </a:lstStyle>
          <a:p>
            <a:r>
              <a:rPr lang="en-US" dirty="0"/>
              <a:t>Title</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072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High Impact ">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6325941"/>
            <a:ext cx="12188825" cy="532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rgbClr val="FFFFFF"/>
              </a:solidFill>
              <a:latin typeface="Open Sans Bold"/>
              <a:cs typeface="Open Sans Bold"/>
            </a:endParaRPr>
          </a:p>
        </p:txBody>
      </p:sp>
      <p:sp>
        <p:nvSpPr>
          <p:cNvPr id="2" name="Title 1"/>
          <p:cNvSpPr>
            <a:spLocks noGrp="1"/>
          </p:cNvSpPr>
          <p:nvPr>
            <p:ph type="title" hasCustomPrompt="1"/>
          </p:nvPr>
        </p:nvSpPr>
        <p:spPr>
          <a:xfrm>
            <a:off x="423224" y="320040"/>
            <a:ext cx="11314505" cy="731520"/>
          </a:xfrm>
        </p:spPr>
        <p:txBody>
          <a:bodyPr anchor="ctr"/>
          <a:lstStyle>
            <a:lvl1pPr>
              <a:defRPr>
                <a:solidFill>
                  <a:schemeClr val="bg1"/>
                </a:solidFill>
              </a:defRPr>
            </a:lvl1pPr>
          </a:lstStyle>
          <a:p>
            <a:r>
              <a:rPr lang="en-US" dirty="0"/>
              <a:t>Title</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
        <p:nvSpPr>
          <p:cNvPr id="12"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800" dirty="0">
                <a:solidFill>
                  <a:srgbClr val="FFFFFF"/>
                </a:solidFill>
                <a:latin typeface="CVS Health Sans Light" panose="020B0404020202020204" pitchFamily="34" charset="0"/>
              </a:rPr>
              <a:t>©20</a:t>
            </a:r>
            <a:r>
              <a:rPr lang="en-US" sz="800" dirty="0">
                <a:solidFill>
                  <a:srgbClr val="FFFFFF"/>
                </a:solidFill>
                <a:latin typeface="CVS Health Sans Light" panose="020B0404020202020204" pitchFamily="34" charset="0"/>
              </a:rPr>
              <a:t>23</a:t>
            </a:r>
            <a:r>
              <a:rPr lang="tr-TR" sz="800" dirty="0">
                <a:solidFill>
                  <a:srgbClr val="FFFFFF"/>
                </a:solidFill>
                <a:latin typeface="CVS Health Sans Light" panose="020B0404020202020204" pitchFamily="34" charset="0"/>
              </a:rPr>
              <a:t> Aetna Inc.</a:t>
            </a:r>
          </a:p>
        </p:txBody>
      </p:sp>
      <p:cxnSp>
        <p:nvCxnSpPr>
          <p:cNvPr id="8" name="Straight Connector 7"/>
          <p:cNvCxnSpPr/>
          <p:nvPr userDrawn="1"/>
        </p:nvCxnSpPr>
        <p:spPr>
          <a:xfrm>
            <a:off x="426609" y="1051560"/>
            <a:ext cx="1133264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07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dirty="0">
              <a:solidFill>
                <a:srgbClr val="FFFFFF"/>
              </a:solidFill>
            </a:endParaRPr>
          </a:p>
        </p:txBody>
      </p:sp>
      <p:sp>
        <p:nvSpPr>
          <p:cNvPr id="2" name="Title 1"/>
          <p:cNvSpPr>
            <a:spLocks noGrp="1"/>
          </p:cNvSpPr>
          <p:nvPr>
            <p:ph type="title" hasCustomPrompt="1"/>
          </p:nvPr>
        </p:nvSpPr>
        <p:spPr>
          <a:xfrm>
            <a:off x="423224" y="320040"/>
            <a:ext cx="8447244" cy="731520"/>
          </a:xfrm>
        </p:spPr>
        <p:txBody>
          <a:bodyPr anchor="ctr"/>
          <a:lstStyle>
            <a:lvl1pPr>
              <a:defRPr sz="2400" b="1">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3" y="1330324"/>
            <a:ext cx="8443315"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
        <p:nvSpPr>
          <p:cNvPr id="8"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84346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12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dirty="0">
              <a:solidFill>
                <a:srgbClr val="FFFFFF"/>
              </a:solidFill>
            </a:endParaRPr>
          </a:p>
        </p:txBody>
      </p:sp>
      <p:sp>
        <p:nvSpPr>
          <p:cNvPr id="2" name="Title 1"/>
          <p:cNvSpPr>
            <a:spLocks noGrp="1"/>
          </p:cNvSpPr>
          <p:nvPr>
            <p:ph type="title" hasCustomPrompt="1"/>
          </p:nvPr>
        </p:nvSpPr>
        <p:spPr>
          <a:xfrm>
            <a:off x="423224" y="320040"/>
            <a:ext cx="8447244" cy="731520"/>
          </a:xfrm>
        </p:spPr>
        <p:txBody>
          <a:bodyPr anchor="ctr"/>
          <a:lstStyle>
            <a:lvl1pPr>
              <a:defRPr sz="2400" b="1">
                <a:solidFill>
                  <a:srgbClr val="7D3F98"/>
                </a:solidFill>
              </a:defRPr>
            </a:lvl1pPr>
          </a:lstStyle>
          <a:p>
            <a:r>
              <a:rPr lang="en-US" dirty="0"/>
              <a:t>Title</a:t>
            </a:r>
          </a:p>
        </p:txBody>
      </p:sp>
      <p:sp>
        <p:nvSpPr>
          <p:cNvPr id="8" name="Content Placeholder 3"/>
          <p:cNvSpPr>
            <a:spLocks noGrp="1"/>
          </p:cNvSpPr>
          <p:nvPr>
            <p:ph sz="quarter" idx="10" hasCustomPrompt="1"/>
          </p:nvPr>
        </p:nvSpPr>
        <p:spPr>
          <a:xfrm>
            <a:off x="426610" y="1330324"/>
            <a:ext cx="8443071"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 </a:t>
            </a:r>
          </a:p>
          <a:p>
            <a:pPr lvl="2"/>
            <a:r>
              <a:rPr lang="en-US" dirty="0"/>
              <a:t>Second-level</a:t>
            </a:r>
          </a:p>
          <a:p>
            <a:pPr lvl="3"/>
            <a:r>
              <a:rPr lang="en-US" dirty="0"/>
              <a:t>Third-level</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84346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102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995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No Logo Blank">
    <p:spTree>
      <p:nvGrpSpPr>
        <p:cNvPr id="1" name=""/>
        <p:cNvGrpSpPr/>
        <p:nvPr/>
      </p:nvGrpSpPr>
      <p:grpSpPr>
        <a:xfrm>
          <a:off x="0" y="0"/>
          <a:ext cx="0" cy="0"/>
          <a:chOff x="0" y="0"/>
          <a:chExt cx="0" cy="0"/>
        </a:xfrm>
      </p:grpSpPr>
      <p:sp>
        <p:nvSpPr>
          <p:cNvPr id="2" name="Rectangle 1"/>
          <p:cNvSpPr/>
          <p:nvPr userDrawn="1"/>
        </p:nvSpPr>
        <p:spPr>
          <a:xfrm>
            <a:off x="5208998"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2866832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No Logo Quote A">
    <p:spTree>
      <p:nvGrpSpPr>
        <p:cNvPr id="1" name=""/>
        <p:cNvGrpSpPr/>
        <p:nvPr/>
      </p:nvGrpSpPr>
      <p:grpSpPr>
        <a:xfrm>
          <a:off x="0" y="0"/>
          <a:ext cx="0" cy="0"/>
          <a:chOff x="0" y="0"/>
          <a:chExt cx="0" cy="0"/>
        </a:xfrm>
      </p:grpSpPr>
      <p:sp>
        <p:nvSpPr>
          <p:cNvPr id="6" name="Rectangle 5"/>
          <p:cNvSpPr/>
          <p:nvPr userDrawn="1"/>
        </p:nvSpPr>
        <p:spPr>
          <a:xfrm>
            <a:off x="4794235"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
        <p:nvSpPr>
          <p:cNvPr id="3" name="Picture Placeholder 2"/>
          <p:cNvSpPr>
            <a:spLocks noGrp="1"/>
          </p:cNvSpPr>
          <p:nvPr>
            <p:ph type="pic" sz="quarter" idx="13"/>
          </p:nvPr>
        </p:nvSpPr>
        <p:spPr>
          <a:xfrm>
            <a:off x="4266089" y="0"/>
            <a:ext cx="7922736" cy="6858000"/>
          </a:xfrm>
          <a:solidFill>
            <a:schemeClr val="bg2"/>
          </a:solidFill>
        </p:spPr>
        <p:txBody>
          <a:bodyPr/>
          <a:lstStyle/>
          <a:p>
            <a:r>
              <a:rPr lang="en-US"/>
              <a:t>Click icon to add picture</a:t>
            </a:r>
          </a:p>
        </p:txBody>
      </p:sp>
      <p:sp>
        <p:nvSpPr>
          <p:cNvPr id="5" name="Text Placeholder 4"/>
          <p:cNvSpPr>
            <a:spLocks noGrp="1"/>
          </p:cNvSpPr>
          <p:nvPr>
            <p:ph type="body" sz="quarter" idx="12" hasCustomPrompt="1"/>
          </p:nvPr>
        </p:nvSpPr>
        <p:spPr>
          <a:xfrm>
            <a:off x="447677" y="455614"/>
            <a:ext cx="3192342" cy="5932487"/>
          </a:xfrm>
        </p:spPr>
        <p:txBody>
          <a:bodyPr anchor="ctr"/>
          <a:lstStyle>
            <a:lvl1pPr algn="ctr">
              <a:lnSpc>
                <a:spcPct val="100000"/>
              </a:lnSpc>
              <a:defRPr sz="2000" b="0">
                <a:solidFill>
                  <a:schemeClr val="accent2"/>
                </a:solidFill>
                <a:latin typeface="CVS Health Sans Light" panose="020B0404020202020204" pitchFamily="34" charset="0"/>
                <a:cs typeface="CVS Health Sans Light" panose="020B0404020202020204" pitchFamily="34" charset="0"/>
              </a:defRPr>
            </a:lvl1pPr>
            <a:lvl2pPr marL="0" indent="0" algn="ctr">
              <a:lnSpc>
                <a:spcPts val="3001"/>
              </a:lnSpc>
              <a:spcBef>
                <a:spcPts val="0"/>
              </a:spcBef>
              <a:buFontTx/>
              <a:buNone/>
              <a:defRPr sz="2000">
                <a:solidFill>
                  <a:schemeClr val="accent2"/>
                </a:solidFill>
                <a:latin typeface="CVS Health Sans Light" panose="020B0404020202020204" pitchFamily="34" charset="0"/>
              </a:defRPr>
            </a:lvl2pPr>
            <a:lvl3pPr marL="5955" indent="0" algn="ctr">
              <a:lnSpc>
                <a:spcPts val="300"/>
              </a:lnSpc>
              <a:spcBef>
                <a:spcPts val="450"/>
              </a:spcBef>
              <a:buNone/>
              <a:tabLst>
                <a:tab pos="901544" algn="l"/>
              </a:tabLst>
              <a:defRPr sz="1050">
                <a:solidFill>
                  <a:schemeClr val="accent2"/>
                </a:solidFill>
                <a:latin typeface="CVS Health Sans Light" panose="020B0404020202020204" pitchFamily="34" charset="0"/>
              </a:defRPr>
            </a:lvl3pPr>
            <a:lvl4pPr marL="5955" indent="0" algn="ctr">
              <a:lnSpc>
                <a:spcPct val="100000"/>
              </a:lnSpc>
              <a:spcBef>
                <a:spcPts val="225"/>
              </a:spcBef>
              <a:buNone/>
              <a:tabLst>
                <a:tab pos="901544" algn="l"/>
              </a:tabLst>
              <a:defRPr sz="1050">
                <a:solidFill>
                  <a:schemeClr val="accent2"/>
                </a:solidFill>
                <a:latin typeface="CVS Health Sans Light" panose="020B0404020202020204" pitchFamily="34" charset="0"/>
              </a:defRPr>
            </a:lvl4pPr>
          </a:lstStyle>
          <a:p>
            <a:pPr lvl="0"/>
            <a:r>
              <a:rPr lang="en-US" dirty="0"/>
              <a:t>Quote text</a:t>
            </a:r>
          </a:p>
          <a:p>
            <a:pPr lvl="1"/>
            <a:r>
              <a:rPr lang="en-US" dirty="0"/>
              <a:t>—</a:t>
            </a:r>
          </a:p>
          <a:p>
            <a:pPr lvl="2"/>
            <a:br>
              <a:rPr lang="en-US" dirty="0"/>
            </a:br>
            <a:br>
              <a:rPr lang="en-US" dirty="0"/>
            </a:br>
            <a:br>
              <a:rPr lang="en-US" dirty="0"/>
            </a:br>
            <a:br>
              <a:rPr lang="en-US" dirty="0"/>
            </a:br>
            <a:r>
              <a:rPr lang="en-US" dirty="0"/>
              <a:t>Attribution first line</a:t>
            </a:r>
          </a:p>
          <a:p>
            <a:pPr lvl="3"/>
            <a:r>
              <a:rPr lang="en-US" dirty="0"/>
              <a:t>Attribution continued</a:t>
            </a:r>
          </a:p>
        </p:txBody>
      </p:sp>
      <p:sp>
        <p:nvSpPr>
          <p:cNvPr id="4"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Tree>
    <p:extLst>
      <p:ext uri="{BB962C8B-B14F-4D97-AF65-F5344CB8AC3E}">
        <p14:creationId xmlns:p14="http://schemas.microsoft.com/office/powerpoint/2010/main" val="1155466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o Logo Quote B">
    <p:bg>
      <p:bgPr>
        <a:solidFill>
          <a:schemeClr val="accent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266089" y="0"/>
            <a:ext cx="7922736" cy="6858000"/>
          </a:xfrm>
          <a:solidFill>
            <a:schemeClr val="bg2"/>
          </a:solidFill>
        </p:spPr>
        <p:txBody>
          <a:bodyPr/>
          <a:lstStyle/>
          <a:p>
            <a:r>
              <a:rPr lang="en-US"/>
              <a:t>Click icon to add picture</a:t>
            </a:r>
          </a:p>
        </p:txBody>
      </p:sp>
      <p:sp>
        <p:nvSpPr>
          <p:cNvPr id="14" name="Text Placeholder 13"/>
          <p:cNvSpPr>
            <a:spLocks noGrp="1"/>
          </p:cNvSpPr>
          <p:nvPr>
            <p:ph type="body" sz="quarter" idx="14" hasCustomPrompt="1"/>
          </p:nvPr>
        </p:nvSpPr>
        <p:spPr>
          <a:xfrm>
            <a:off x="447676" y="455613"/>
            <a:ext cx="3200400" cy="5932487"/>
          </a:xfrm>
        </p:spPr>
        <p:txBody>
          <a:bodyPr anchor="ctr" anchorCtr="1"/>
          <a:lstStyle>
            <a:lvl1pPr marL="5955" indent="-5955" algn="ctr">
              <a:spcBef>
                <a:spcPts val="0"/>
              </a:spcBef>
              <a:spcAft>
                <a:spcPts val="0"/>
              </a:spcAft>
              <a:tabLst/>
              <a:defRPr sz="2000" b="0">
                <a:solidFill>
                  <a:schemeClr val="bg1"/>
                </a:solidFill>
                <a:latin typeface="CVS Health Sans Light" panose="020B0404020202020204" pitchFamily="34" charset="0"/>
                <a:ea typeface="CVS Health Sans Light" panose="020B0404020202020204" pitchFamily="34" charset="0"/>
                <a:cs typeface="CVS Health Sans Light" panose="020B0404020202020204" pitchFamily="34" charset="0"/>
              </a:defRPr>
            </a:lvl1pPr>
            <a:lvl2pPr marL="0" indent="0" algn="ctr">
              <a:lnSpc>
                <a:spcPts val="3001"/>
              </a:lnSpc>
              <a:spcBef>
                <a:spcPts val="0"/>
              </a:spcBef>
              <a:buFontTx/>
              <a:buNone/>
              <a:tabLst/>
              <a:defRPr sz="2000">
                <a:solidFill>
                  <a:schemeClr val="bg1"/>
                </a:solidFill>
                <a:latin typeface="CVS Health Sans Light" panose="020B0404020202020204" pitchFamily="34" charset="0"/>
              </a:defRPr>
            </a:lvl2pPr>
            <a:lvl3pPr marL="0" indent="0" algn="ctr">
              <a:lnSpc>
                <a:spcPts val="300"/>
              </a:lnSpc>
              <a:spcBef>
                <a:spcPts val="450"/>
              </a:spcBef>
              <a:buFontTx/>
              <a:buNone/>
              <a:tabLst/>
              <a:defRPr sz="1050">
                <a:solidFill>
                  <a:schemeClr val="bg1"/>
                </a:solidFill>
                <a:latin typeface="CVS Health Sans Light" panose="020B0404020202020204" pitchFamily="34" charset="0"/>
              </a:defRPr>
            </a:lvl3pPr>
            <a:lvl4pPr marL="0" indent="0" algn="ctr">
              <a:buFontTx/>
              <a:buNone/>
              <a:tabLst/>
              <a:defRPr sz="1050">
                <a:solidFill>
                  <a:schemeClr val="bg1"/>
                </a:solidFill>
                <a:latin typeface="CVS Health Sans Light" panose="020B0404020202020204" pitchFamily="34" charset="0"/>
              </a:defRPr>
            </a:lvl4pPr>
            <a:lvl5pPr marL="0" indent="0" algn="ctr">
              <a:buFontTx/>
              <a:buNone/>
              <a:tabLst/>
              <a:defRPr sz="1050">
                <a:solidFill>
                  <a:schemeClr val="bg1"/>
                </a:solidFill>
              </a:defRPr>
            </a:lvl5pPr>
          </a:lstStyle>
          <a:p>
            <a:pPr lvl="0"/>
            <a:r>
              <a:rPr lang="en-US" dirty="0"/>
              <a:t>Quote text</a:t>
            </a:r>
          </a:p>
          <a:p>
            <a:pPr lvl="1"/>
            <a:r>
              <a:rPr lang="en-US" dirty="0"/>
              <a:t>—</a:t>
            </a:r>
          </a:p>
          <a:p>
            <a:pPr lvl="2"/>
            <a:br>
              <a:rPr lang="en-US" dirty="0"/>
            </a:br>
            <a:br>
              <a:rPr lang="en-US" dirty="0"/>
            </a:br>
            <a:br>
              <a:rPr lang="en-US" dirty="0"/>
            </a:br>
            <a:r>
              <a:rPr lang="en-US" dirty="0"/>
              <a:t>Attribution first line</a:t>
            </a:r>
          </a:p>
          <a:p>
            <a:pPr lvl="3"/>
            <a:r>
              <a:rPr lang="en-US" dirty="0"/>
              <a:t>Attribution continued</a:t>
            </a:r>
          </a:p>
        </p:txBody>
      </p:sp>
      <p:sp>
        <p:nvSpPr>
          <p:cNvPr id="5" name="Rectangle 4"/>
          <p:cNvSpPr/>
          <p:nvPr userDrawn="1"/>
        </p:nvSpPr>
        <p:spPr>
          <a:xfrm>
            <a:off x="0" y="6388101"/>
            <a:ext cx="4035424" cy="4699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800" dirty="0">
                <a:solidFill>
                  <a:srgbClr val="FFFFFF"/>
                </a:solidFill>
              </a:rPr>
              <a:t>©201</a:t>
            </a:r>
            <a:r>
              <a:rPr lang="en-US" sz="800" dirty="0">
                <a:solidFill>
                  <a:srgbClr val="FFFFFF"/>
                </a:solidFill>
              </a:rPr>
              <a:t>8</a:t>
            </a:r>
            <a:r>
              <a:rPr lang="tr-TR" sz="800" dirty="0">
                <a:solidFill>
                  <a:srgbClr val="FFFFFF"/>
                </a:solidFill>
              </a:rPr>
              <a:t> Aetna Inc.</a:t>
            </a:r>
          </a:p>
        </p:txBody>
      </p:sp>
      <p:sp>
        <p:nvSpPr>
          <p:cNvPr id="8"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Tree>
    <p:extLst>
      <p:ext uri="{BB962C8B-B14F-4D97-AF65-F5344CB8AC3E}">
        <p14:creationId xmlns:p14="http://schemas.microsoft.com/office/powerpoint/2010/main" val="1755173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023 MediumImp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1"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CVS Health Sans"/>
              <a:ea typeface="+mn-ea"/>
              <a:cs typeface="+mn-cs"/>
            </a:endParaRP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84048"/>
            <a:ext cx="9905720" cy="1005840"/>
          </a:xfrm>
        </p:spPr>
        <p:txBody>
          <a:bodyPr/>
          <a:lstStyle>
            <a:lvl1pPr>
              <a:defRPr sz="2799" b="0" i="0">
                <a:solidFill>
                  <a:schemeClr val="accent6"/>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7457" y="5968316"/>
            <a:ext cx="9905720"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150705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1" y="0"/>
            <a:ext cx="12188825" cy="6858000"/>
          </a:xfrm>
          <a:prstGeom prst="rect">
            <a:avLst/>
          </a:prstGeom>
          <a:solidFill>
            <a:schemeClr val="bg1">
              <a:lumMod val="75000"/>
            </a:schemeClr>
          </a:solidFill>
        </p:spPr>
        <p:txBody>
          <a:bodyPr anchor="ctr"/>
          <a:lstStyle>
            <a:lvl1pPr marL="0" marR="0" indent="0" algn="ctr" defTabSz="457063"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8" name="Graphic 7">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543" y="6044342"/>
            <a:ext cx="1994679" cy="394553"/>
          </a:xfrm>
          <a:prstGeom prst="rect">
            <a:avLst/>
          </a:prstGeom>
        </p:spPr>
      </p:pic>
      <p:sp>
        <p:nvSpPr>
          <p:cNvPr id="2" name="Title 1"/>
          <p:cNvSpPr>
            <a:spLocks noGrp="1"/>
          </p:cNvSpPr>
          <p:nvPr>
            <p:ph type="ctrTitle" hasCustomPrompt="1"/>
          </p:nvPr>
        </p:nvSpPr>
        <p:spPr>
          <a:xfrm>
            <a:off x="557786" y="1516927"/>
            <a:ext cx="4681728" cy="2011680"/>
          </a:xfrm>
        </p:spPr>
        <p:txBody>
          <a:bodyPr rIns="0" anchor="b" anchorCtr="0"/>
          <a:lstStyle>
            <a:lvl1pPr>
              <a:lnSpc>
                <a:spcPct val="90000"/>
              </a:lnSpc>
              <a:defRPr sz="3999">
                <a:solidFill>
                  <a:schemeClr val="bg1"/>
                </a:solidFill>
              </a:defRPr>
            </a:lvl1pPr>
          </a:lstStyle>
          <a:p>
            <a:r>
              <a:rPr lang="en-US" dirty="0"/>
              <a:t>Click to add title</a:t>
            </a:r>
          </a:p>
        </p:txBody>
      </p:sp>
      <p:sp>
        <p:nvSpPr>
          <p:cNvPr id="15" name="Text Placeholder 4"/>
          <p:cNvSpPr>
            <a:spLocks noGrp="1"/>
          </p:cNvSpPr>
          <p:nvPr>
            <p:ph type="body" sz="quarter" idx="17" hasCustomPrompt="1"/>
          </p:nvPr>
        </p:nvSpPr>
        <p:spPr>
          <a:xfrm>
            <a:off x="557785" y="3765543"/>
            <a:ext cx="3582017" cy="1262324"/>
          </a:xfrm>
        </p:spPr>
        <p:txBody>
          <a:bodyPr/>
          <a:lstStyle>
            <a:lvl1pPr>
              <a:defRPr sz="1500" b="1">
                <a:solidFill>
                  <a:schemeClr val="bg1"/>
                </a:solidFill>
              </a:defRPr>
            </a:lvl1pPr>
            <a:lvl2pPr marL="0" indent="0">
              <a:spcBef>
                <a:spcPts val="0"/>
              </a:spcBef>
              <a:spcAft>
                <a:spcPts val="2399"/>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9478930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2" y="6260355"/>
            <a:ext cx="12188824"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864497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7675" y="455613"/>
            <a:ext cx="11295063" cy="5911850"/>
          </a:xfrm>
        </p:spPr>
        <p:txBody>
          <a:bodyPr anchor="ctr"/>
          <a:lstStyle>
            <a:lvl1pPr algn="ctr">
              <a:lnSpc>
                <a:spcPct val="80000"/>
              </a:lnSpc>
              <a:defRPr sz="7202" b="1">
                <a:solidFill>
                  <a:schemeClr val="bg1"/>
                </a:solidFill>
                <a:latin typeface="CVS Health Sans Light" panose="020B0404020202020204" pitchFamily="34" charset="0"/>
                <a:cs typeface="CVS Health Sans Light" panose="020B0404020202020204" pitchFamily="34" charset="0"/>
              </a:defRPr>
            </a:lvl1pPr>
          </a:lstStyle>
          <a:p>
            <a:r>
              <a:rPr lang="en-US" dirty="0"/>
              <a:t>Closing </a:t>
            </a:r>
            <a:br>
              <a:rPr lang="en-US" dirty="0"/>
            </a:br>
            <a:r>
              <a:rPr lang="en-US" dirty="0"/>
              <a:t>slide</a:t>
            </a:r>
          </a:p>
        </p:txBody>
      </p:sp>
    </p:spTree>
    <p:extLst>
      <p:ext uri="{BB962C8B-B14F-4D97-AF65-F5344CB8AC3E}">
        <p14:creationId xmlns:p14="http://schemas.microsoft.com/office/powerpoint/2010/main" val="544271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Key poi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75D67C-2BF7-49B0-848A-B3B00A9D33BF}"/>
              </a:ext>
            </a:extLst>
          </p:cNvPr>
          <p:cNvSpPr/>
          <p:nvPr userDrawn="1"/>
        </p:nvSpPr>
        <p:spPr>
          <a:xfrm>
            <a:off x="393192" y="1199072"/>
            <a:ext cx="3638364" cy="4909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latin typeface="CVS Health Sans" panose="020B05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FFA46B7-5841-498B-82BA-189426FD5A3C}"/>
              </a:ext>
            </a:extLst>
          </p:cNvPr>
          <p:cNvSpPr>
            <a:spLocks noGrp="1"/>
          </p:cNvSpPr>
          <p:nvPr>
            <p:ph type="title" hasCustomPrompt="1"/>
          </p:nvPr>
        </p:nvSpPr>
        <p:spPr>
          <a:xfrm>
            <a:off x="775855" y="2353322"/>
            <a:ext cx="2863747" cy="1690242"/>
          </a:xfrm>
        </p:spPr>
        <p:txBody>
          <a:bodyPr anchor="ctr"/>
          <a:lstStyle>
            <a:lvl1pPr algn="ctr">
              <a:defRPr sz="2401">
                <a:solidFill>
                  <a:schemeClr val="bg1"/>
                </a:solidFill>
              </a:defRPr>
            </a:lvl1pPr>
          </a:lstStyle>
          <a:p>
            <a:r>
              <a:rPr lang="en-US" dirty="0"/>
              <a:t>Main key point here</a:t>
            </a:r>
          </a:p>
        </p:txBody>
      </p:sp>
      <p:sp>
        <p:nvSpPr>
          <p:cNvPr id="3" name="Rectangle 2">
            <a:extLst>
              <a:ext uri="{FF2B5EF4-FFF2-40B4-BE49-F238E27FC236}">
                <a16:creationId xmlns:a16="http://schemas.microsoft.com/office/drawing/2014/main" id="{1A6F1E52-8E2E-4152-9F15-10C9CCB20146}"/>
              </a:ext>
            </a:extLst>
          </p:cNvPr>
          <p:cNvSpPr/>
          <p:nvPr userDrawn="1"/>
        </p:nvSpPr>
        <p:spPr>
          <a:xfrm>
            <a:off x="4264182" y="1199071"/>
            <a:ext cx="7543742" cy="4909121"/>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5794" tIns="137196" rIns="205794" bIns="34299" numCol="1" spcCol="0" rtlCol="0" fromWordArt="0" anchor="t" anchorCtr="0" forceAA="0" compatLnSpc="1">
            <a:prstTxWarp prst="textNoShape">
              <a:avLst/>
            </a:prstTxWarp>
            <a:noAutofit/>
          </a:bodyPr>
          <a:lstStyle/>
          <a:p>
            <a:pPr algn="ctr"/>
            <a:endParaRPr lang="en-US" sz="1050" b="1" dirty="0">
              <a:solidFill>
                <a:schemeClr val="accent5"/>
              </a:solidFill>
            </a:endParaRPr>
          </a:p>
        </p:txBody>
      </p:sp>
    </p:spTree>
    <p:extLst>
      <p:ext uri="{BB962C8B-B14F-4D97-AF65-F5344CB8AC3E}">
        <p14:creationId xmlns:p14="http://schemas.microsoft.com/office/powerpoint/2010/main" val="74295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No Logo Quote B">
    <p:bg>
      <p:bgPr>
        <a:solidFill>
          <a:schemeClr val="accent2"/>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3"/>
          </p:nvPr>
        </p:nvSpPr>
        <p:spPr>
          <a:xfrm>
            <a:off x="4035426" y="0"/>
            <a:ext cx="8153401" cy="6858000"/>
          </a:xfrm>
          <a:solidFill>
            <a:schemeClr val="bg2"/>
          </a:solidFill>
        </p:spPr>
        <p:txBody>
          <a:bodyPr/>
          <a:lstStyle/>
          <a:p>
            <a:endParaRPr lang="en-US" dirty="0"/>
          </a:p>
        </p:txBody>
      </p:sp>
      <p:sp>
        <p:nvSpPr>
          <p:cNvPr id="5" name="Rectangle 4"/>
          <p:cNvSpPr/>
          <p:nvPr userDrawn="1"/>
        </p:nvSpPr>
        <p:spPr>
          <a:xfrm>
            <a:off x="0" y="6116445"/>
            <a:ext cx="3459246" cy="741575"/>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 name="Text Placeholder 4"/>
          <p:cNvSpPr>
            <a:spLocks noGrp="1"/>
          </p:cNvSpPr>
          <p:nvPr>
            <p:ph type="body" sz="quarter" idx="12" hasCustomPrompt="1"/>
          </p:nvPr>
        </p:nvSpPr>
        <p:spPr>
          <a:xfrm>
            <a:off x="447677" y="455619"/>
            <a:ext cx="3200400" cy="5932487"/>
          </a:xfrm>
        </p:spPr>
        <p:txBody>
          <a:bodyPr anchor="ctr"/>
          <a:lstStyle>
            <a:lvl1pPr algn="ctr">
              <a:defRPr sz="2799" b="0">
                <a:solidFill>
                  <a:schemeClr val="bg1"/>
                </a:solidFill>
                <a:latin typeface="Domaine Display Bold"/>
                <a:cs typeface="Domaine Display Bold"/>
              </a:defRPr>
            </a:lvl1pPr>
            <a:lvl2pPr marL="0" indent="0" algn="ctr">
              <a:buFontTx/>
              <a:buNone/>
              <a:defRPr sz="1400">
                <a:solidFill>
                  <a:schemeClr val="bg1"/>
                </a:solidFill>
              </a:defRPr>
            </a:lvl2pPr>
          </a:lstStyle>
          <a:p>
            <a:pPr lvl="0"/>
            <a:r>
              <a:rPr lang="en-US" dirty="0"/>
              <a:t>Quote text</a:t>
            </a:r>
          </a:p>
          <a:p>
            <a:pPr lvl="1"/>
            <a:r>
              <a:rPr lang="en-US" dirty="0"/>
              <a:t>−</a:t>
            </a:r>
          </a:p>
          <a:p>
            <a:pPr lvl="1"/>
            <a:r>
              <a:rPr lang="en-US" dirty="0"/>
              <a:t>Attribution</a:t>
            </a: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800" dirty="0">
                <a:solidFill>
                  <a:schemeClr val="bg1"/>
                </a:solidFill>
              </a:rPr>
              <a:t>©201</a:t>
            </a:r>
            <a:r>
              <a:rPr lang="en-US" sz="800" dirty="0">
                <a:solidFill>
                  <a:schemeClr val="bg1"/>
                </a:solidFill>
              </a:rPr>
              <a:t>9</a:t>
            </a:r>
            <a:r>
              <a:rPr lang="tr-TR" sz="800" dirty="0">
                <a:solidFill>
                  <a:schemeClr val="bg1"/>
                </a:solidFill>
              </a:rPr>
              <a:t> Aetna Inc.</a:t>
            </a:r>
          </a:p>
        </p:txBody>
      </p:sp>
      <p:sp>
        <p:nvSpPr>
          <p:cNvPr id="8" name="Content Placeholder 8"/>
          <p:cNvSpPr txBox="1">
            <a:spLocks/>
          </p:cNvSpPr>
          <p:nvPr userDrawn="1"/>
        </p:nvSpPr>
        <p:spPr>
          <a:xfrm>
            <a:off x="11101517"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solidFill>
                  <a:schemeClr val="bg1"/>
                </a:solidFill>
                <a:latin typeface="+mn-lt"/>
                <a:cs typeface="Open Sans Light"/>
              </a:rPr>
              <a:t> </a:t>
            </a:r>
            <a:fld id="{38743595-4496-5147-A886-7D133864DF76}" type="slidenum">
              <a:rPr lang="en-US" sz="1000" smtClean="0">
                <a:solidFill>
                  <a:schemeClr val="bg1"/>
                </a:solidFill>
                <a:latin typeface="+mn-lt"/>
                <a:cs typeface="Open Sans Light"/>
              </a:rPr>
              <a:pPr algn="r"/>
              <a:t>‹#›</a:t>
            </a:fld>
            <a:endParaRPr lang="en-US" sz="1000" dirty="0">
              <a:solidFill>
                <a:schemeClr val="bg1"/>
              </a:solidFill>
              <a:latin typeface="+mn-lt"/>
              <a:cs typeface="Open Sans Light"/>
            </a:endParaRPr>
          </a:p>
        </p:txBody>
      </p:sp>
    </p:spTree>
    <p:extLst>
      <p:ext uri="{BB962C8B-B14F-4D97-AF65-F5344CB8AC3E}">
        <p14:creationId xmlns:p14="http://schemas.microsoft.com/office/powerpoint/2010/main" val="682553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89A1-211D-4173-AD71-EA30383A385D}"/>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DF99BFF7-611A-43B8-A443-97FE99055E73}"/>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5A4159-9E23-42D3-8D32-478124897305}"/>
              </a:ext>
            </a:extLst>
          </p:cNvPr>
          <p:cNvSpPr>
            <a:spLocks noGrp="1"/>
          </p:cNvSpPr>
          <p:nvPr>
            <p:ph type="dt" sz="half" idx="10"/>
          </p:nvPr>
        </p:nvSpPr>
        <p:spPr/>
        <p:txBody>
          <a:bodyPr/>
          <a:lstStyle/>
          <a:p>
            <a:fld id="{1C6CE1F4-8054-4757-8D66-5CBC43213D0D}" type="datetimeFigureOut">
              <a:rPr lang="en-US" smtClean="0"/>
              <a:t>7/9/2024</a:t>
            </a:fld>
            <a:endParaRPr lang="en-US"/>
          </a:p>
        </p:txBody>
      </p:sp>
      <p:sp>
        <p:nvSpPr>
          <p:cNvPr id="5" name="Footer Placeholder 4">
            <a:extLst>
              <a:ext uri="{FF2B5EF4-FFF2-40B4-BE49-F238E27FC236}">
                <a16:creationId xmlns:a16="http://schemas.microsoft.com/office/drawing/2014/main" id="{F7F6C286-2801-44DF-8B76-30A109802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BD131-3B5F-4B8E-9347-1C514E6D0BB3}"/>
              </a:ext>
            </a:extLst>
          </p:cNvPr>
          <p:cNvSpPr>
            <a:spLocks noGrp="1"/>
          </p:cNvSpPr>
          <p:nvPr>
            <p:ph type="sldNum" sz="quarter" idx="12"/>
          </p:nvPr>
        </p:nvSpPr>
        <p:spPr/>
        <p:txBody>
          <a:bodyPr/>
          <a:lstStyle/>
          <a:p>
            <a:fld id="{748A2FF9-5D36-4E06-BCEA-B22047C2DB2C}" type="slidenum">
              <a:rPr lang="en-US" smtClean="0"/>
              <a:t>‹#›</a:t>
            </a:fld>
            <a:endParaRPr lang="en-US"/>
          </a:p>
        </p:txBody>
      </p:sp>
    </p:spTree>
    <p:extLst>
      <p:ext uri="{BB962C8B-B14F-4D97-AF65-F5344CB8AC3E}">
        <p14:creationId xmlns:p14="http://schemas.microsoft.com/office/powerpoint/2010/main" val="3655869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No Logo Quote B">
    <p:bg>
      <p:bgPr>
        <a:solidFill>
          <a:schemeClr val="accent2"/>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3"/>
          </p:nvPr>
        </p:nvSpPr>
        <p:spPr>
          <a:xfrm>
            <a:off x="4035426" y="0"/>
            <a:ext cx="8153401" cy="6858000"/>
          </a:xfrm>
          <a:solidFill>
            <a:schemeClr val="bg2"/>
          </a:solidFill>
        </p:spPr>
        <p:txBody>
          <a:bodyPr/>
          <a:lstStyle/>
          <a:p>
            <a:endParaRPr lang="en-US" dirty="0"/>
          </a:p>
        </p:txBody>
      </p:sp>
      <p:sp>
        <p:nvSpPr>
          <p:cNvPr id="5" name="Rectangle 4"/>
          <p:cNvSpPr/>
          <p:nvPr userDrawn="1"/>
        </p:nvSpPr>
        <p:spPr>
          <a:xfrm>
            <a:off x="0" y="6116445"/>
            <a:ext cx="3459246" cy="741575"/>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 name="Text Placeholder 4"/>
          <p:cNvSpPr>
            <a:spLocks noGrp="1"/>
          </p:cNvSpPr>
          <p:nvPr>
            <p:ph type="body" sz="quarter" idx="12" hasCustomPrompt="1"/>
          </p:nvPr>
        </p:nvSpPr>
        <p:spPr>
          <a:xfrm>
            <a:off x="447677" y="455619"/>
            <a:ext cx="3200400" cy="5932487"/>
          </a:xfrm>
        </p:spPr>
        <p:txBody>
          <a:bodyPr anchor="ctr"/>
          <a:lstStyle>
            <a:lvl1pPr algn="ctr">
              <a:defRPr sz="2799" b="0">
                <a:solidFill>
                  <a:schemeClr val="bg1"/>
                </a:solidFill>
                <a:latin typeface="Domaine Display Bold"/>
                <a:cs typeface="Domaine Display Bold"/>
              </a:defRPr>
            </a:lvl1pPr>
            <a:lvl2pPr marL="0" indent="0" algn="ctr">
              <a:buFontTx/>
              <a:buNone/>
              <a:defRPr sz="1400">
                <a:solidFill>
                  <a:schemeClr val="bg1"/>
                </a:solidFill>
              </a:defRPr>
            </a:lvl2pPr>
          </a:lstStyle>
          <a:p>
            <a:pPr lvl="0"/>
            <a:r>
              <a:rPr lang="en-US" dirty="0"/>
              <a:t>Quote text</a:t>
            </a:r>
          </a:p>
          <a:p>
            <a:pPr lvl="1"/>
            <a:r>
              <a:rPr lang="en-US" dirty="0"/>
              <a:t>−</a:t>
            </a:r>
          </a:p>
          <a:p>
            <a:pPr lvl="1"/>
            <a:r>
              <a:rPr lang="en-US" dirty="0"/>
              <a:t>Attribution</a:t>
            </a: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800" dirty="0">
                <a:solidFill>
                  <a:schemeClr val="bg1"/>
                </a:solidFill>
              </a:rPr>
              <a:t>©201</a:t>
            </a:r>
            <a:r>
              <a:rPr lang="en-US" sz="800" dirty="0">
                <a:solidFill>
                  <a:schemeClr val="bg1"/>
                </a:solidFill>
              </a:rPr>
              <a:t>9</a:t>
            </a:r>
            <a:r>
              <a:rPr lang="tr-TR" sz="800" dirty="0">
                <a:solidFill>
                  <a:schemeClr val="bg1"/>
                </a:solidFill>
              </a:rPr>
              <a:t> Aetna Inc.</a:t>
            </a:r>
          </a:p>
        </p:txBody>
      </p:sp>
      <p:sp>
        <p:nvSpPr>
          <p:cNvPr id="8" name="Content Placeholder 8"/>
          <p:cNvSpPr txBox="1">
            <a:spLocks/>
          </p:cNvSpPr>
          <p:nvPr userDrawn="1"/>
        </p:nvSpPr>
        <p:spPr>
          <a:xfrm>
            <a:off x="11101517"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solidFill>
                  <a:schemeClr val="bg1"/>
                </a:solidFill>
                <a:latin typeface="+mn-lt"/>
                <a:cs typeface="Open Sans Light"/>
              </a:rPr>
              <a:t> </a:t>
            </a:r>
            <a:fld id="{38743595-4496-5147-A886-7D133864DF76}" type="slidenum">
              <a:rPr lang="en-US" sz="1000" smtClean="0">
                <a:solidFill>
                  <a:schemeClr val="bg1"/>
                </a:solidFill>
                <a:latin typeface="+mn-lt"/>
                <a:cs typeface="Open Sans Light"/>
              </a:rPr>
              <a:pPr algn="r"/>
              <a:t>‹#›</a:t>
            </a:fld>
            <a:endParaRPr lang="en-US" sz="1000" dirty="0">
              <a:solidFill>
                <a:schemeClr val="bg1"/>
              </a:solidFill>
              <a:latin typeface="+mn-lt"/>
              <a:cs typeface="Open Sans Light"/>
            </a:endParaRPr>
          </a:p>
        </p:txBody>
      </p:sp>
    </p:spTree>
    <p:extLst>
      <p:ext uri="{BB962C8B-B14F-4D97-AF65-F5344CB8AC3E}">
        <p14:creationId xmlns:p14="http://schemas.microsoft.com/office/powerpoint/2010/main" val="791149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3737156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no text box">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26612" y="320040"/>
            <a:ext cx="11292076" cy="731610"/>
          </a:xfrm>
        </p:spPr>
        <p:txBody>
          <a:bodyPr anchor="ctr"/>
          <a:lstStyle>
            <a:lvl1pPr>
              <a:defRPr sz="2400">
                <a:solidFill>
                  <a:srgbClr val="7D3F98"/>
                </a:solidFill>
              </a:defRPr>
            </a:lvl1pPr>
          </a:lstStyle>
          <a:p>
            <a:r>
              <a:rPr lang="en-US" dirty="0"/>
              <a:t>Title</a:t>
            </a:r>
          </a:p>
        </p:txBody>
      </p:sp>
    </p:spTree>
    <p:extLst>
      <p:ext uri="{BB962C8B-B14F-4D97-AF65-F5344CB8AC3E}">
        <p14:creationId xmlns:p14="http://schemas.microsoft.com/office/powerpoint/2010/main" val="11368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23 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928CB-D70E-D143-96D8-00A5ED1CBF2E}"/>
              </a:ext>
            </a:extLst>
          </p:cNvPr>
          <p:cNvSpPr>
            <a:spLocks noGrp="1"/>
          </p:cNvSpPr>
          <p:nvPr>
            <p:ph type="pic" sz="quarter" idx="10"/>
          </p:nvPr>
        </p:nvSpPr>
        <p:spPr>
          <a:xfrm>
            <a:off x="0" y="0"/>
            <a:ext cx="12188825" cy="6858000"/>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22401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23 Standar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7" y="5968314"/>
            <a:ext cx="9905720"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229441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23 Standard-NoFootnot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76956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23 MediumImp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0"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VS Health Sans"/>
              <a:ea typeface="+mn-ea"/>
              <a:cs typeface="+mn-cs"/>
            </a:endParaRP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84048"/>
            <a:ext cx="9905720" cy="1005840"/>
          </a:xfrm>
        </p:spPr>
        <p:txBody>
          <a:bodyPr/>
          <a:lstStyle>
            <a:lvl1pPr>
              <a:defRPr sz="2800" b="0" i="0">
                <a:solidFill>
                  <a:schemeClr val="accent6"/>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7457" y="5968314"/>
            <a:ext cx="9905720"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EC8F718A-7084-4122-96E8-8E271E47FD7C}"/>
              </a:ext>
            </a:extLst>
          </p:cNvPr>
          <p:cNvSpPr txBox="1"/>
          <p:nvPr userDrawn="1"/>
        </p:nvSpPr>
        <p:spPr>
          <a:xfrm>
            <a:off x="11582399" y="6240161"/>
            <a:ext cx="464821" cy="276999"/>
          </a:xfrm>
          <a:prstGeom prst="rect">
            <a:avLst/>
          </a:prstGeom>
          <a:no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chemeClr val="tx1"/>
                </a:solidFill>
                <a:effectLst/>
                <a:uLnTx/>
                <a:uFillTx/>
                <a:latin typeface="CVS Health Sans"/>
                <a:ea typeface="Open Sans" panose="020B0606030504020204" pitchFamily="34" charset="0"/>
                <a:cs typeface="Open Sans" panose="020B0606030504020204" pitchFamily="34" charset="0"/>
              </a:rPr>
              <a:t>‹#›</a:t>
            </a:fld>
            <a:endParaRPr kumimoji="0" lang="en-US" sz="1100" b="0" i="0" u="none" strike="noStrike" kern="1200" cap="none" spc="0" normalizeH="0" baseline="0" noProof="0">
              <a:ln>
                <a:noFill/>
              </a:ln>
              <a:solidFill>
                <a:schemeClr val="tx1"/>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008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7675" y="455613"/>
            <a:ext cx="11295063" cy="5911850"/>
          </a:xfrm>
        </p:spPr>
        <p:txBody>
          <a:bodyPr anchor="ctr"/>
          <a:lstStyle>
            <a:lvl1pPr algn="ctr">
              <a:lnSpc>
                <a:spcPct val="80000"/>
              </a:lnSpc>
              <a:defRPr sz="7202" b="1">
                <a:solidFill>
                  <a:schemeClr val="bg1"/>
                </a:solidFill>
                <a:latin typeface="CVS Health Sans Light" panose="020B0404020202020204" pitchFamily="34" charset="0"/>
                <a:cs typeface="CVS Health Sans Light" panose="020B0404020202020204" pitchFamily="34" charset="0"/>
              </a:defRPr>
            </a:lvl1pPr>
          </a:lstStyle>
          <a:p>
            <a:r>
              <a:rPr lang="en-US" dirty="0"/>
              <a:t>Closing </a:t>
            </a:r>
            <a:br>
              <a:rPr lang="en-US" dirty="0"/>
            </a:br>
            <a:r>
              <a:rPr lang="en-US" dirty="0"/>
              <a:t>slide</a:t>
            </a:r>
          </a:p>
        </p:txBody>
      </p:sp>
    </p:spTree>
    <p:extLst>
      <p:ext uri="{BB962C8B-B14F-4D97-AF65-F5344CB8AC3E}">
        <p14:creationId xmlns:p14="http://schemas.microsoft.com/office/powerpoint/2010/main" val="181850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23 Non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0"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VS Health Sans"/>
              <a:ea typeface="+mn-ea"/>
              <a:cs typeface="+mn-cs"/>
            </a:endParaRP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2926080"/>
            <a:ext cx="9905720" cy="1005840"/>
          </a:xfrm>
        </p:spPr>
        <p:txBody>
          <a:bodyPr anchor="ctr"/>
          <a:lstStyle>
            <a:lvl1pPr>
              <a:defRPr sz="4000" b="0" i="0">
                <a:solidFill>
                  <a:schemeClr val="accent6"/>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942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23 Medium impact option 2">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7" y="5968314"/>
            <a:ext cx="7716182"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7460" y="384048"/>
            <a:ext cx="6175266" cy="1009250"/>
          </a:xfrm>
        </p:spPr>
        <p:txBody>
          <a:bodyPr/>
          <a:lstStyle>
            <a:lvl1pPr>
              <a:defRPr>
                <a:solidFill>
                  <a:schemeClr val="accent6"/>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7DFC471-AC0A-4344-BAD4-CB23A325D85B}"/>
              </a:ext>
            </a:extLst>
          </p:cNvPr>
          <p:cNvSpPr>
            <a:spLocks noGrp="1"/>
          </p:cNvSpPr>
          <p:nvPr>
            <p:ph type="pic" sz="quarter" idx="13"/>
          </p:nvPr>
        </p:nvSpPr>
        <p:spPr>
          <a:xfrm>
            <a:off x="6904256" y="460795"/>
            <a:ext cx="3350819" cy="2835098"/>
          </a:xfrm>
          <a:custGeom>
            <a:avLst/>
            <a:gdLst>
              <a:gd name="connsiteX0" fmla="*/ 0 w 3379321"/>
              <a:gd name="connsiteY0" fmla="*/ 0 h 2811559"/>
              <a:gd name="connsiteX1" fmla="*/ 3379321 w 3379321"/>
              <a:gd name="connsiteY1" fmla="*/ 0 h 2811559"/>
              <a:gd name="connsiteX2" fmla="*/ 3379321 w 3379321"/>
              <a:gd name="connsiteY2" fmla="*/ 2811559 h 2811559"/>
              <a:gd name="connsiteX3" fmla="*/ 0 w 3379321"/>
              <a:gd name="connsiteY3" fmla="*/ 2811559 h 2811559"/>
              <a:gd name="connsiteX4" fmla="*/ 0 w 3379321"/>
              <a:gd name="connsiteY4" fmla="*/ 0 h 2811559"/>
              <a:gd name="connsiteX0" fmla="*/ 98611 w 3379321"/>
              <a:gd name="connsiteY0" fmla="*/ 636494 h 2811559"/>
              <a:gd name="connsiteX1" fmla="*/ 3379321 w 3379321"/>
              <a:gd name="connsiteY1" fmla="*/ 0 h 2811559"/>
              <a:gd name="connsiteX2" fmla="*/ 3379321 w 3379321"/>
              <a:gd name="connsiteY2" fmla="*/ 2811559 h 2811559"/>
              <a:gd name="connsiteX3" fmla="*/ 0 w 3379321"/>
              <a:gd name="connsiteY3" fmla="*/ 2811559 h 2811559"/>
              <a:gd name="connsiteX4" fmla="*/ 98611 w 3379321"/>
              <a:gd name="connsiteY4" fmla="*/ 636494 h 2811559"/>
              <a:gd name="connsiteX0" fmla="*/ 98611 w 3379321"/>
              <a:gd name="connsiteY0" fmla="*/ 636494 h 2811559"/>
              <a:gd name="connsiteX1" fmla="*/ 770592 w 3379321"/>
              <a:gd name="connsiteY1" fmla="*/ 511689 h 2811559"/>
              <a:gd name="connsiteX2" fmla="*/ 3379321 w 3379321"/>
              <a:gd name="connsiteY2" fmla="*/ 0 h 2811559"/>
              <a:gd name="connsiteX3" fmla="*/ 3379321 w 3379321"/>
              <a:gd name="connsiteY3" fmla="*/ 2811559 h 2811559"/>
              <a:gd name="connsiteX4" fmla="*/ 0 w 3379321"/>
              <a:gd name="connsiteY4" fmla="*/ 2811559 h 2811559"/>
              <a:gd name="connsiteX5" fmla="*/ 98611 w 3379321"/>
              <a:gd name="connsiteY5" fmla="*/ 636494 h 2811559"/>
              <a:gd name="connsiteX0" fmla="*/ 98611 w 3379321"/>
              <a:gd name="connsiteY0" fmla="*/ 636494 h 2811559"/>
              <a:gd name="connsiteX1" fmla="*/ 680945 w 3379321"/>
              <a:gd name="connsiteY1" fmla="*/ 108277 h 2811559"/>
              <a:gd name="connsiteX2" fmla="*/ 3379321 w 3379321"/>
              <a:gd name="connsiteY2" fmla="*/ 0 h 2811559"/>
              <a:gd name="connsiteX3" fmla="*/ 3379321 w 3379321"/>
              <a:gd name="connsiteY3" fmla="*/ 2811559 h 2811559"/>
              <a:gd name="connsiteX4" fmla="*/ 0 w 3379321"/>
              <a:gd name="connsiteY4" fmla="*/ 2811559 h 2811559"/>
              <a:gd name="connsiteX5" fmla="*/ 98611 w 3379321"/>
              <a:gd name="connsiteY5" fmla="*/ 636494 h 2811559"/>
              <a:gd name="connsiteX0" fmla="*/ 116540 w 3379321"/>
              <a:gd name="connsiteY0" fmla="*/ 672353 h 2811559"/>
              <a:gd name="connsiteX1" fmla="*/ 680945 w 3379321"/>
              <a:gd name="connsiteY1" fmla="*/ 108277 h 2811559"/>
              <a:gd name="connsiteX2" fmla="*/ 3379321 w 3379321"/>
              <a:gd name="connsiteY2" fmla="*/ 0 h 2811559"/>
              <a:gd name="connsiteX3" fmla="*/ 3379321 w 3379321"/>
              <a:gd name="connsiteY3" fmla="*/ 2811559 h 2811559"/>
              <a:gd name="connsiteX4" fmla="*/ 0 w 3379321"/>
              <a:gd name="connsiteY4" fmla="*/ 2811559 h 2811559"/>
              <a:gd name="connsiteX5" fmla="*/ 116540 w 3379321"/>
              <a:gd name="connsiteY5" fmla="*/ 672353 h 2811559"/>
              <a:gd name="connsiteX0" fmla="*/ 116540 w 3379321"/>
              <a:gd name="connsiteY0" fmla="*/ 672353 h 2811559"/>
              <a:gd name="connsiteX1" fmla="*/ 680945 w 3379321"/>
              <a:gd name="connsiteY1" fmla="*/ 108277 h 2811559"/>
              <a:gd name="connsiteX2" fmla="*/ 1487768 w 3379321"/>
              <a:gd name="connsiteY2" fmla="*/ 72419 h 2811559"/>
              <a:gd name="connsiteX3" fmla="*/ 3379321 w 3379321"/>
              <a:gd name="connsiteY3" fmla="*/ 0 h 2811559"/>
              <a:gd name="connsiteX4" fmla="*/ 3379321 w 3379321"/>
              <a:gd name="connsiteY4" fmla="*/ 2811559 h 2811559"/>
              <a:gd name="connsiteX5" fmla="*/ 0 w 3379321"/>
              <a:gd name="connsiteY5" fmla="*/ 2811559 h 2811559"/>
              <a:gd name="connsiteX6" fmla="*/ 116540 w 3379321"/>
              <a:gd name="connsiteY6"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3379321 w 3379321"/>
              <a:gd name="connsiteY3" fmla="*/ 0 h 2811559"/>
              <a:gd name="connsiteX4" fmla="*/ 3379321 w 3379321"/>
              <a:gd name="connsiteY4" fmla="*/ 2811559 h 2811559"/>
              <a:gd name="connsiteX5" fmla="*/ 0 w 3379321"/>
              <a:gd name="connsiteY5" fmla="*/ 2811559 h 2811559"/>
              <a:gd name="connsiteX6" fmla="*/ 116540 w 3379321"/>
              <a:gd name="connsiteY6"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514662 w 3379321"/>
              <a:gd name="connsiteY3" fmla="*/ 81383 h 2811559"/>
              <a:gd name="connsiteX4" fmla="*/ 3379321 w 3379321"/>
              <a:gd name="connsiteY4" fmla="*/ 0 h 2811559"/>
              <a:gd name="connsiteX5" fmla="*/ 3379321 w 3379321"/>
              <a:gd name="connsiteY5" fmla="*/ 2811559 h 2811559"/>
              <a:gd name="connsiteX6" fmla="*/ 0 w 3379321"/>
              <a:gd name="connsiteY6" fmla="*/ 2811559 h 2811559"/>
              <a:gd name="connsiteX7" fmla="*/ 116540 w 3379321"/>
              <a:gd name="connsiteY7"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3379321 w 3379321"/>
              <a:gd name="connsiteY4" fmla="*/ 0 h 2811559"/>
              <a:gd name="connsiteX5" fmla="*/ 3379321 w 3379321"/>
              <a:gd name="connsiteY5" fmla="*/ 2811559 h 2811559"/>
              <a:gd name="connsiteX6" fmla="*/ 0 w 3379321"/>
              <a:gd name="connsiteY6" fmla="*/ 2811559 h 2811559"/>
              <a:gd name="connsiteX7" fmla="*/ 116540 w 3379321"/>
              <a:gd name="connsiteY7"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2267697 w 3379321"/>
              <a:gd name="connsiteY4" fmla="*/ 386183 h 2811559"/>
              <a:gd name="connsiteX5" fmla="*/ 3379321 w 3379321"/>
              <a:gd name="connsiteY5" fmla="*/ 0 h 2811559"/>
              <a:gd name="connsiteX6" fmla="*/ 3379321 w 3379321"/>
              <a:gd name="connsiteY6" fmla="*/ 2811559 h 2811559"/>
              <a:gd name="connsiteX7" fmla="*/ 0 w 3379321"/>
              <a:gd name="connsiteY7" fmla="*/ 2811559 h 2811559"/>
              <a:gd name="connsiteX8" fmla="*/ 116540 w 3379321"/>
              <a:gd name="connsiteY8"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2160121 w 3379321"/>
              <a:gd name="connsiteY4" fmla="*/ 135172 h 2811559"/>
              <a:gd name="connsiteX5" fmla="*/ 3379321 w 3379321"/>
              <a:gd name="connsiteY5" fmla="*/ 0 h 2811559"/>
              <a:gd name="connsiteX6" fmla="*/ 3379321 w 3379321"/>
              <a:gd name="connsiteY6" fmla="*/ 2811559 h 2811559"/>
              <a:gd name="connsiteX7" fmla="*/ 0 w 3379321"/>
              <a:gd name="connsiteY7" fmla="*/ 2811559 h 2811559"/>
              <a:gd name="connsiteX8" fmla="*/ 116540 w 3379321"/>
              <a:gd name="connsiteY8" fmla="*/ 672353 h 2811559"/>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79321 w 3379321"/>
              <a:gd name="connsiteY6" fmla="*/ 2703282 h 2703282"/>
              <a:gd name="connsiteX7" fmla="*/ 0 w 3379321"/>
              <a:gd name="connsiteY7" fmla="*/ 2703282 h 2703282"/>
              <a:gd name="connsiteX8" fmla="*/ 116540 w 3379321"/>
              <a:gd name="connsiteY8"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2859368 w 3379321"/>
              <a:gd name="connsiteY6" fmla="*/ 717176 h 2703282"/>
              <a:gd name="connsiteX7" fmla="*/ 3379321 w 3379321"/>
              <a:gd name="connsiteY7" fmla="*/ 2703282 h 2703282"/>
              <a:gd name="connsiteX8" fmla="*/ 0 w 3379321"/>
              <a:gd name="connsiteY8" fmla="*/ 2703282 h 2703282"/>
              <a:gd name="connsiteX9" fmla="*/ 116540 w 3379321"/>
              <a:gd name="connsiteY9"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79321 w 3379321"/>
              <a:gd name="connsiteY7" fmla="*/ 2703282 h 2703282"/>
              <a:gd name="connsiteX8" fmla="*/ 0 w 3379321"/>
              <a:gd name="connsiteY8" fmla="*/ 2703282 h 2703282"/>
              <a:gd name="connsiteX9" fmla="*/ 116540 w 3379321"/>
              <a:gd name="connsiteY9"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34497 w 3379321"/>
              <a:gd name="connsiteY7" fmla="*/ 1353670 h 2703282"/>
              <a:gd name="connsiteX8" fmla="*/ 3379321 w 3379321"/>
              <a:gd name="connsiteY8" fmla="*/ 2703282 h 2703282"/>
              <a:gd name="connsiteX9" fmla="*/ 0 w 3379321"/>
              <a:gd name="connsiteY9" fmla="*/ 2703282 h 2703282"/>
              <a:gd name="connsiteX10" fmla="*/ 116540 w 3379321"/>
              <a:gd name="connsiteY10"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34497 w 3379321"/>
              <a:gd name="connsiteY7" fmla="*/ 1353670 h 2703282"/>
              <a:gd name="connsiteX8" fmla="*/ 3307603 w 3379321"/>
              <a:gd name="connsiteY8" fmla="*/ 1631576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271744 w 3379321"/>
              <a:gd name="connsiteY7" fmla="*/ 1120587 h 2703282"/>
              <a:gd name="connsiteX8" fmla="*/ 3307603 w 3379321"/>
              <a:gd name="connsiteY8" fmla="*/ 1631576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271744 w 3379321"/>
              <a:gd name="connsiteY7" fmla="*/ 1120587 h 2703282"/>
              <a:gd name="connsiteX8" fmla="*/ 1962897 w 3379321"/>
              <a:gd name="connsiteY8" fmla="*/ 2339788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07603"/>
              <a:gd name="connsiteY0" fmla="*/ 564076 h 2703282"/>
              <a:gd name="connsiteX1" fmla="*/ 680945 w 3307603"/>
              <a:gd name="connsiteY1" fmla="*/ 0 h 2703282"/>
              <a:gd name="connsiteX2" fmla="*/ 1227791 w 3307603"/>
              <a:gd name="connsiteY2" fmla="*/ 8965 h 2703282"/>
              <a:gd name="connsiteX3" fmla="*/ 1702921 w 3307603"/>
              <a:gd name="connsiteY3" fmla="*/ 493059 h 2703282"/>
              <a:gd name="connsiteX4" fmla="*/ 2160121 w 3307603"/>
              <a:gd name="connsiteY4" fmla="*/ 26895 h 2703282"/>
              <a:gd name="connsiteX5" fmla="*/ 2698003 w 3307603"/>
              <a:gd name="connsiteY5" fmla="*/ 17229 h 2703282"/>
              <a:gd name="connsiteX6" fmla="*/ 3307603 w 3307603"/>
              <a:gd name="connsiteY6" fmla="*/ 645458 h 2703282"/>
              <a:gd name="connsiteX7" fmla="*/ 3271744 w 3307603"/>
              <a:gd name="connsiteY7" fmla="*/ 1120587 h 2703282"/>
              <a:gd name="connsiteX8" fmla="*/ 1962897 w 3307603"/>
              <a:gd name="connsiteY8" fmla="*/ 2339788 h 2703282"/>
              <a:gd name="connsiteX9" fmla="*/ 143062 w 3307603"/>
              <a:gd name="connsiteY9" fmla="*/ 1224105 h 2703282"/>
              <a:gd name="connsiteX10" fmla="*/ 0 w 3307603"/>
              <a:gd name="connsiteY10" fmla="*/ 2703282 h 2703282"/>
              <a:gd name="connsiteX11" fmla="*/ 116540 w 3307603"/>
              <a:gd name="connsiteY11" fmla="*/ 564076 h 2703282"/>
              <a:gd name="connsiteX0" fmla="*/ 0 w 3191063"/>
              <a:gd name="connsiteY0" fmla="*/ 564076 h 2339788"/>
              <a:gd name="connsiteX1" fmla="*/ 564405 w 3191063"/>
              <a:gd name="connsiteY1" fmla="*/ 0 h 2339788"/>
              <a:gd name="connsiteX2" fmla="*/ 1111251 w 3191063"/>
              <a:gd name="connsiteY2" fmla="*/ 8965 h 2339788"/>
              <a:gd name="connsiteX3" fmla="*/ 1586381 w 3191063"/>
              <a:gd name="connsiteY3" fmla="*/ 493059 h 2339788"/>
              <a:gd name="connsiteX4" fmla="*/ 2043581 w 3191063"/>
              <a:gd name="connsiteY4" fmla="*/ 26895 h 2339788"/>
              <a:gd name="connsiteX5" fmla="*/ 2581463 w 3191063"/>
              <a:gd name="connsiteY5" fmla="*/ 17229 h 2339788"/>
              <a:gd name="connsiteX6" fmla="*/ 3191063 w 3191063"/>
              <a:gd name="connsiteY6" fmla="*/ 645458 h 2339788"/>
              <a:gd name="connsiteX7" fmla="*/ 3155204 w 3191063"/>
              <a:gd name="connsiteY7" fmla="*/ 1120587 h 2339788"/>
              <a:gd name="connsiteX8" fmla="*/ 1846357 w 3191063"/>
              <a:gd name="connsiteY8" fmla="*/ 2339788 h 2339788"/>
              <a:gd name="connsiteX9" fmla="*/ 26522 w 3191063"/>
              <a:gd name="connsiteY9" fmla="*/ 1224105 h 2339788"/>
              <a:gd name="connsiteX10" fmla="*/ 0 w 3191063"/>
              <a:gd name="connsiteY10" fmla="*/ 564076 h 2339788"/>
              <a:gd name="connsiteX0" fmla="*/ 0 w 3191063"/>
              <a:gd name="connsiteY0" fmla="*/ 564076 h 2725270"/>
              <a:gd name="connsiteX1" fmla="*/ 564405 w 3191063"/>
              <a:gd name="connsiteY1" fmla="*/ 0 h 2725270"/>
              <a:gd name="connsiteX2" fmla="*/ 1111251 w 3191063"/>
              <a:gd name="connsiteY2" fmla="*/ 8965 h 2725270"/>
              <a:gd name="connsiteX3" fmla="*/ 1586381 w 3191063"/>
              <a:gd name="connsiteY3" fmla="*/ 493059 h 2725270"/>
              <a:gd name="connsiteX4" fmla="*/ 2043581 w 3191063"/>
              <a:gd name="connsiteY4" fmla="*/ 26895 h 2725270"/>
              <a:gd name="connsiteX5" fmla="*/ 2581463 w 3191063"/>
              <a:gd name="connsiteY5" fmla="*/ 17229 h 2725270"/>
              <a:gd name="connsiteX6" fmla="*/ 3191063 w 3191063"/>
              <a:gd name="connsiteY6" fmla="*/ 645458 h 2725270"/>
              <a:gd name="connsiteX7" fmla="*/ 3155204 w 3191063"/>
              <a:gd name="connsiteY7" fmla="*/ 1120587 h 2725270"/>
              <a:gd name="connsiteX8" fmla="*/ 1559486 w 3191063"/>
              <a:gd name="connsiteY8" fmla="*/ 2725270 h 2725270"/>
              <a:gd name="connsiteX9" fmla="*/ 26522 w 3191063"/>
              <a:gd name="connsiteY9" fmla="*/ 1224105 h 2725270"/>
              <a:gd name="connsiteX10" fmla="*/ 0 w 3191063"/>
              <a:gd name="connsiteY10" fmla="*/ 564076 h 2725270"/>
              <a:gd name="connsiteX0" fmla="*/ 373 w 3191436"/>
              <a:gd name="connsiteY0" fmla="*/ 564076 h 2725270"/>
              <a:gd name="connsiteX1" fmla="*/ 564778 w 3191436"/>
              <a:gd name="connsiteY1" fmla="*/ 0 h 2725270"/>
              <a:gd name="connsiteX2" fmla="*/ 1111624 w 3191436"/>
              <a:gd name="connsiteY2" fmla="*/ 8965 h 2725270"/>
              <a:gd name="connsiteX3" fmla="*/ 1586754 w 3191436"/>
              <a:gd name="connsiteY3" fmla="*/ 493059 h 2725270"/>
              <a:gd name="connsiteX4" fmla="*/ 2043954 w 3191436"/>
              <a:gd name="connsiteY4" fmla="*/ 26895 h 2725270"/>
              <a:gd name="connsiteX5" fmla="*/ 2581836 w 3191436"/>
              <a:gd name="connsiteY5" fmla="*/ 17229 h 2725270"/>
              <a:gd name="connsiteX6" fmla="*/ 3191436 w 3191436"/>
              <a:gd name="connsiteY6" fmla="*/ 645458 h 2725270"/>
              <a:gd name="connsiteX7" fmla="*/ 3155577 w 3191436"/>
              <a:gd name="connsiteY7" fmla="*/ 1120587 h 2725270"/>
              <a:gd name="connsiteX8" fmla="*/ 1559859 w 3191436"/>
              <a:gd name="connsiteY8" fmla="*/ 2725270 h 2725270"/>
              <a:gd name="connsiteX9" fmla="*/ 0 w 3191436"/>
              <a:gd name="connsiteY9" fmla="*/ 1107563 h 2725270"/>
              <a:gd name="connsiteX10" fmla="*/ 373 w 3191436"/>
              <a:gd name="connsiteY10" fmla="*/ 564076 h 2725270"/>
              <a:gd name="connsiteX0" fmla="*/ 63997 w 3255060"/>
              <a:gd name="connsiteY0" fmla="*/ 564076 h 2725270"/>
              <a:gd name="connsiteX1" fmla="*/ 628402 w 3255060"/>
              <a:gd name="connsiteY1" fmla="*/ 0 h 2725270"/>
              <a:gd name="connsiteX2" fmla="*/ 1175248 w 3255060"/>
              <a:gd name="connsiteY2" fmla="*/ 8965 h 2725270"/>
              <a:gd name="connsiteX3" fmla="*/ 1650378 w 3255060"/>
              <a:gd name="connsiteY3" fmla="*/ 493059 h 2725270"/>
              <a:gd name="connsiteX4" fmla="*/ 2107578 w 3255060"/>
              <a:gd name="connsiteY4" fmla="*/ 26895 h 2725270"/>
              <a:gd name="connsiteX5" fmla="*/ 2645460 w 3255060"/>
              <a:gd name="connsiteY5" fmla="*/ 17229 h 2725270"/>
              <a:gd name="connsiteX6" fmla="*/ 3255060 w 3255060"/>
              <a:gd name="connsiteY6" fmla="*/ 645458 h 2725270"/>
              <a:gd name="connsiteX7" fmla="*/ 3219201 w 3255060"/>
              <a:gd name="connsiteY7" fmla="*/ 1120587 h 2725270"/>
              <a:gd name="connsiteX8" fmla="*/ 1623483 w 3255060"/>
              <a:gd name="connsiteY8" fmla="*/ 2725270 h 2725270"/>
              <a:gd name="connsiteX9" fmla="*/ 63624 w 3255060"/>
              <a:gd name="connsiteY9" fmla="*/ 1107563 h 2725270"/>
              <a:gd name="connsiteX10" fmla="*/ 63997 w 3255060"/>
              <a:gd name="connsiteY10" fmla="*/ 564076 h 2725270"/>
              <a:gd name="connsiteX0" fmla="*/ 101157 w 3292220"/>
              <a:gd name="connsiteY0" fmla="*/ 564076 h 2725270"/>
              <a:gd name="connsiteX1" fmla="*/ 665562 w 3292220"/>
              <a:gd name="connsiteY1" fmla="*/ 0 h 2725270"/>
              <a:gd name="connsiteX2" fmla="*/ 1212408 w 3292220"/>
              <a:gd name="connsiteY2" fmla="*/ 8965 h 2725270"/>
              <a:gd name="connsiteX3" fmla="*/ 1687538 w 3292220"/>
              <a:gd name="connsiteY3" fmla="*/ 493059 h 2725270"/>
              <a:gd name="connsiteX4" fmla="*/ 2144738 w 3292220"/>
              <a:gd name="connsiteY4" fmla="*/ 26895 h 2725270"/>
              <a:gd name="connsiteX5" fmla="*/ 2682620 w 3292220"/>
              <a:gd name="connsiteY5" fmla="*/ 17229 h 2725270"/>
              <a:gd name="connsiteX6" fmla="*/ 3292220 w 3292220"/>
              <a:gd name="connsiteY6" fmla="*/ 645458 h 2725270"/>
              <a:gd name="connsiteX7" fmla="*/ 3256361 w 3292220"/>
              <a:gd name="connsiteY7" fmla="*/ 1120587 h 2725270"/>
              <a:gd name="connsiteX8" fmla="*/ 1660643 w 3292220"/>
              <a:gd name="connsiteY8" fmla="*/ 2725270 h 2725270"/>
              <a:gd name="connsiteX9" fmla="*/ 100784 w 3292220"/>
              <a:gd name="connsiteY9" fmla="*/ 1107563 h 2725270"/>
              <a:gd name="connsiteX10" fmla="*/ 101157 w 3292220"/>
              <a:gd name="connsiteY10" fmla="*/ 564076 h 2725270"/>
              <a:gd name="connsiteX0" fmla="*/ 101157 w 3292220"/>
              <a:gd name="connsiteY0" fmla="*/ 624882 h 2786076"/>
              <a:gd name="connsiteX1" fmla="*/ 665562 w 3292220"/>
              <a:gd name="connsiteY1" fmla="*/ 60806 h 2786076"/>
              <a:gd name="connsiteX2" fmla="*/ 1212408 w 3292220"/>
              <a:gd name="connsiteY2" fmla="*/ 69771 h 2786076"/>
              <a:gd name="connsiteX3" fmla="*/ 1687538 w 3292220"/>
              <a:gd name="connsiteY3" fmla="*/ 553865 h 2786076"/>
              <a:gd name="connsiteX4" fmla="*/ 2144738 w 3292220"/>
              <a:gd name="connsiteY4" fmla="*/ 87701 h 2786076"/>
              <a:gd name="connsiteX5" fmla="*/ 2682620 w 3292220"/>
              <a:gd name="connsiteY5" fmla="*/ 78035 h 2786076"/>
              <a:gd name="connsiteX6" fmla="*/ 3292220 w 3292220"/>
              <a:gd name="connsiteY6" fmla="*/ 706264 h 2786076"/>
              <a:gd name="connsiteX7" fmla="*/ 3256361 w 3292220"/>
              <a:gd name="connsiteY7" fmla="*/ 1181393 h 2786076"/>
              <a:gd name="connsiteX8" fmla="*/ 1660643 w 3292220"/>
              <a:gd name="connsiteY8" fmla="*/ 2786076 h 2786076"/>
              <a:gd name="connsiteX9" fmla="*/ 100784 w 3292220"/>
              <a:gd name="connsiteY9" fmla="*/ 1168369 h 2786076"/>
              <a:gd name="connsiteX10" fmla="*/ 101157 w 3292220"/>
              <a:gd name="connsiteY10" fmla="*/ 624882 h 2786076"/>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360532"/>
              <a:gd name="connsiteY0" fmla="*/ 673904 h 2835098"/>
              <a:gd name="connsiteX1" fmla="*/ 665562 w 3360532"/>
              <a:gd name="connsiteY1" fmla="*/ 109828 h 2835098"/>
              <a:gd name="connsiteX2" fmla="*/ 1212408 w 3360532"/>
              <a:gd name="connsiteY2" fmla="*/ 118793 h 2835098"/>
              <a:gd name="connsiteX3" fmla="*/ 1687538 w 3360532"/>
              <a:gd name="connsiteY3" fmla="*/ 602887 h 2835098"/>
              <a:gd name="connsiteX4" fmla="*/ 2144738 w 3360532"/>
              <a:gd name="connsiteY4" fmla="*/ 136723 h 2835098"/>
              <a:gd name="connsiteX5" fmla="*/ 2682620 w 3360532"/>
              <a:gd name="connsiteY5" fmla="*/ 127057 h 2835098"/>
              <a:gd name="connsiteX6" fmla="*/ 3292220 w 3360532"/>
              <a:gd name="connsiteY6" fmla="*/ 755286 h 2835098"/>
              <a:gd name="connsiteX7" fmla="*/ 3256361 w 3360532"/>
              <a:gd name="connsiteY7" fmla="*/ 1230415 h 2835098"/>
              <a:gd name="connsiteX8" fmla="*/ 1660643 w 3360532"/>
              <a:gd name="connsiteY8" fmla="*/ 2835098 h 2835098"/>
              <a:gd name="connsiteX9" fmla="*/ 100784 w 3360532"/>
              <a:gd name="connsiteY9" fmla="*/ 1217391 h 2835098"/>
              <a:gd name="connsiteX10" fmla="*/ 101157 w 3360532"/>
              <a:gd name="connsiteY10" fmla="*/ 673904 h 2835098"/>
              <a:gd name="connsiteX0" fmla="*/ 101157 w 3378839"/>
              <a:gd name="connsiteY0" fmla="*/ 673904 h 2835098"/>
              <a:gd name="connsiteX1" fmla="*/ 665562 w 3378839"/>
              <a:gd name="connsiteY1" fmla="*/ 109828 h 2835098"/>
              <a:gd name="connsiteX2" fmla="*/ 1212408 w 3378839"/>
              <a:gd name="connsiteY2" fmla="*/ 118793 h 2835098"/>
              <a:gd name="connsiteX3" fmla="*/ 1687538 w 3378839"/>
              <a:gd name="connsiteY3" fmla="*/ 602887 h 2835098"/>
              <a:gd name="connsiteX4" fmla="*/ 2144738 w 3378839"/>
              <a:gd name="connsiteY4" fmla="*/ 136723 h 2835098"/>
              <a:gd name="connsiteX5" fmla="*/ 2682620 w 3378839"/>
              <a:gd name="connsiteY5" fmla="*/ 127057 h 2835098"/>
              <a:gd name="connsiteX6" fmla="*/ 3292220 w 3378839"/>
              <a:gd name="connsiteY6" fmla="*/ 755286 h 2835098"/>
              <a:gd name="connsiteX7" fmla="*/ 3256361 w 3378839"/>
              <a:gd name="connsiteY7" fmla="*/ 1230415 h 2835098"/>
              <a:gd name="connsiteX8" fmla="*/ 1660643 w 3378839"/>
              <a:gd name="connsiteY8" fmla="*/ 2835098 h 2835098"/>
              <a:gd name="connsiteX9" fmla="*/ 100784 w 3378839"/>
              <a:gd name="connsiteY9" fmla="*/ 1217391 h 2835098"/>
              <a:gd name="connsiteX10" fmla="*/ 101157 w 3378839"/>
              <a:gd name="connsiteY10" fmla="*/ 673904 h 2835098"/>
              <a:gd name="connsiteX0" fmla="*/ 101157 w 3362228"/>
              <a:gd name="connsiteY0" fmla="*/ 673904 h 2835098"/>
              <a:gd name="connsiteX1" fmla="*/ 665562 w 3362228"/>
              <a:gd name="connsiteY1" fmla="*/ 109828 h 2835098"/>
              <a:gd name="connsiteX2" fmla="*/ 1212408 w 3362228"/>
              <a:gd name="connsiteY2" fmla="*/ 118793 h 2835098"/>
              <a:gd name="connsiteX3" fmla="*/ 1687538 w 3362228"/>
              <a:gd name="connsiteY3" fmla="*/ 602887 h 2835098"/>
              <a:gd name="connsiteX4" fmla="*/ 2144738 w 3362228"/>
              <a:gd name="connsiteY4" fmla="*/ 136723 h 2835098"/>
              <a:gd name="connsiteX5" fmla="*/ 2682620 w 3362228"/>
              <a:gd name="connsiteY5" fmla="*/ 127057 h 2835098"/>
              <a:gd name="connsiteX6" fmla="*/ 3292220 w 3362228"/>
              <a:gd name="connsiteY6" fmla="*/ 755286 h 2835098"/>
              <a:gd name="connsiteX7" fmla="*/ 3193608 w 3362228"/>
              <a:gd name="connsiteY7" fmla="*/ 1293167 h 2835098"/>
              <a:gd name="connsiteX8" fmla="*/ 1660643 w 3362228"/>
              <a:gd name="connsiteY8" fmla="*/ 2835098 h 2835098"/>
              <a:gd name="connsiteX9" fmla="*/ 100784 w 3362228"/>
              <a:gd name="connsiteY9" fmla="*/ 1217391 h 2835098"/>
              <a:gd name="connsiteX10" fmla="*/ 101157 w 3362228"/>
              <a:gd name="connsiteY10" fmla="*/ 673904 h 2835098"/>
              <a:gd name="connsiteX0" fmla="*/ 101157 w 3367649"/>
              <a:gd name="connsiteY0" fmla="*/ 673904 h 2835098"/>
              <a:gd name="connsiteX1" fmla="*/ 665562 w 3367649"/>
              <a:gd name="connsiteY1" fmla="*/ 109828 h 2835098"/>
              <a:gd name="connsiteX2" fmla="*/ 1212408 w 3367649"/>
              <a:gd name="connsiteY2" fmla="*/ 118793 h 2835098"/>
              <a:gd name="connsiteX3" fmla="*/ 1687538 w 3367649"/>
              <a:gd name="connsiteY3" fmla="*/ 602887 h 2835098"/>
              <a:gd name="connsiteX4" fmla="*/ 2144738 w 3367649"/>
              <a:gd name="connsiteY4" fmla="*/ 136723 h 2835098"/>
              <a:gd name="connsiteX5" fmla="*/ 2682620 w 3367649"/>
              <a:gd name="connsiteY5" fmla="*/ 127057 h 2835098"/>
              <a:gd name="connsiteX6" fmla="*/ 3292220 w 3367649"/>
              <a:gd name="connsiteY6" fmla="*/ 755286 h 2835098"/>
              <a:gd name="connsiteX7" fmla="*/ 3193608 w 3367649"/>
              <a:gd name="connsiteY7" fmla="*/ 1293167 h 2835098"/>
              <a:gd name="connsiteX8" fmla="*/ 1660643 w 3367649"/>
              <a:gd name="connsiteY8" fmla="*/ 2835098 h 2835098"/>
              <a:gd name="connsiteX9" fmla="*/ 100784 w 3367649"/>
              <a:gd name="connsiteY9" fmla="*/ 1217391 h 2835098"/>
              <a:gd name="connsiteX10" fmla="*/ 101157 w 3367649"/>
              <a:gd name="connsiteY10" fmla="*/ 673904 h 2835098"/>
              <a:gd name="connsiteX0" fmla="*/ 101157 w 3323564"/>
              <a:gd name="connsiteY0" fmla="*/ 673904 h 2835098"/>
              <a:gd name="connsiteX1" fmla="*/ 665562 w 3323564"/>
              <a:gd name="connsiteY1" fmla="*/ 109828 h 2835098"/>
              <a:gd name="connsiteX2" fmla="*/ 1212408 w 3323564"/>
              <a:gd name="connsiteY2" fmla="*/ 118793 h 2835098"/>
              <a:gd name="connsiteX3" fmla="*/ 1687538 w 3323564"/>
              <a:gd name="connsiteY3" fmla="*/ 602887 h 2835098"/>
              <a:gd name="connsiteX4" fmla="*/ 2144738 w 3323564"/>
              <a:gd name="connsiteY4" fmla="*/ 136723 h 2835098"/>
              <a:gd name="connsiteX5" fmla="*/ 2682620 w 3323564"/>
              <a:gd name="connsiteY5" fmla="*/ 127057 h 2835098"/>
              <a:gd name="connsiteX6" fmla="*/ 3229467 w 3323564"/>
              <a:gd name="connsiteY6" fmla="*/ 683569 h 2835098"/>
              <a:gd name="connsiteX7" fmla="*/ 3193608 w 3323564"/>
              <a:gd name="connsiteY7" fmla="*/ 1293167 h 2835098"/>
              <a:gd name="connsiteX8" fmla="*/ 1660643 w 3323564"/>
              <a:gd name="connsiteY8" fmla="*/ 2835098 h 2835098"/>
              <a:gd name="connsiteX9" fmla="*/ 100784 w 3323564"/>
              <a:gd name="connsiteY9" fmla="*/ 1217391 h 2835098"/>
              <a:gd name="connsiteX10" fmla="*/ 101157 w 3323564"/>
              <a:gd name="connsiteY10" fmla="*/ 673904 h 2835098"/>
              <a:gd name="connsiteX0" fmla="*/ 101157 w 3350819"/>
              <a:gd name="connsiteY0" fmla="*/ 673904 h 2835098"/>
              <a:gd name="connsiteX1" fmla="*/ 665562 w 3350819"/>
              <a:gd name="connsiteY1" fmla="*/ 109828 h 2835098"/>
              <a:gd name="connsiteX2" fmla="*/ 1212408 w 3350819"/>
              <a:gd name="connsiteY2" fmla="*/ 118793 h 2835098"/>
              <a:gd name="connsiteX3" fmla="*/ 1687538 w 3350819"/>
              <a:gd name="connsiteY3" fmla="*/ 602887 h 2835098"/>
              <a:gd name="connsiteX4" fmla="*/ 2144738 w 3350819"/>
              <a:gd name="connsiteY4" fmla="*/ 136723 h 2835098"/>
              <a:gd name="connsiteX5" fmla="*/ 2682620 w 3350819"/>
              <a:gd name="connsiteY5" fmla="*/ 127057 h 2835098"/>
              <a:gd name="connsiteX6" fmla="*/ 3229467 w 3350819"/>
              <a:gd name="connsiteY6" fmla="*/ 683569 h 2835098"/>
              <a:gd name="connsiteX7" fmla="*/ 3193608 w 3350819"/>
              <a:gd name="connsiteY7" fmla="*/ 1293167 h 2835098"/>
              <a:gd name="connsiteX8" fmla="*/ 1660643 w 3350819"/>
              <a:gd name="connsiteY8" fmla="*/ 2835098 h 2835098"/>
              <a:gd name="connsiteX9" fmla="*/ 100784 w 3350819"/>
              <a:gd name="connsiteY9" fmla="*/ 1217391 h 2835098"/>
              <a:gd name="connsiteX10" fmla="*/ 101157 w 3350819"/>
              <a:gd name="connsiteY10" fmla="*/ 673904 h 283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819" h="2835098">
                <a:moveTo>
                  <a:pt x="101157" y="673904"/>
                </a:moveTo>
                <a:lnTo>
                  <a:pt x="665562" y="109828"/>
                </a:lnTo>
                <a:cubicBezTo>
                  <a:pt x="820949" y="-30619"/>
                  <a:pt x="1039091" y="-45560"/>
                  <a:pt x="1212408" y="118793"/>
                </a:cubicBezTo>
                <a:lnTo>
                  <a:pt x="1687538" y="602887"/>
                </a:lnTo>
                <a:lnTo>
                  <a:pt x="2144738" y="136723"/>
                </a:lnTo>
                <a:cubicBezTo>
                  <a:pt x="2306103" y="7996"/>
                  <a:pt x="2503326" y="-22121"/>
                  <a:pt x="2682620" y="127057"/>
                </a:cubicBezTo>
                <a:lnTo>
                  <a:pt x="3229467" y="683569"/>
                </a:lnTo>
                <a:cubicBezTo>
                  <a:pt x="3459561" y="877804"/>
                  <a:pt x="3313138" y="1224438"/>
                  <a:pt x="3193608" y="1293167"/>
                </a:cubicBezTo>
                <a:cubicBezTo>
                  <a:pt x="3196596" y="1314085"/>
                  <a:pt x="1657655" y="2814180"/>
                  <a:pt x="1660643" y="2835098"/>
                </a:cubicBezTo>
                <a:lnTo>
                  <a:pt x="100784" y="1217391"/>
                </a:lnTo>
                <a:cubicBezTo>
                  <a:pt x="-42527" y="1018299"/>
                  <a:pt x="-24473" y="855066"/>
                  <a:pt x="101157" y="673904"/>
                </a:cubicBezTo>
                <a:close/>
              </a:path>
            </a:pathLst>
          </a:custGeom>
          <a:solidFill>
            <a:schemeClr val="accent6">
              <a:lumMod val="20000"/>
              <a:lumOff val="80000"/>
            </a:schemeClr>
          </a:solidFill>
        </p:spPr>
        <p:txBody>
          <a:bodyPr anchor="ctr"/>
          <a:lstStyle>
            <a:lvl1pPr marL="0" indent="0" algn="ctr">
              <a:buNone/>
              <a:defRPr sz="1400"/>
            </a:lvl1pPr>
          </a:lstStyle>
          <a:p>
            <a:endParaRPr lang="en-US"/>
          </a:p>
        </p:txBody>
      </p:sp>
    </p:spTree>
    <p:extLst>
      <p:ext uri="{BB962C8B-B14F-4D97-AF65-F5344CB8AC3E}">
        <p14:creationId xmlns:p14="http://schemas.microsoft.com/office/powerpoint/2010/main" val="257057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23 Medium impact option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6" y="5968314"/>
            <a:ext cx="9832867"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7459" y="384048"/>
            <a:ext cx="9832865" cy="1009250"/>
          </a:xfrm>
        </p:spPr>
        <p:txBody>
          <a:bodyPr/>
          <a:lstStyle>
            <a:lvl1pPr>
              <a:defRPr>
                <a:solidFill>
                  <a:schemeClr val="accent6"/>
                </a:solidFill>
              </a:defRPr>
            </a:lvl1pPr>
          </a:lstStyle>
          <a:p>
            <a:r>
              <a:rPr lang="en-US"/>
              <a:t>Click to edit Master title style</a:t>
            </a:r>
          </a:p>
        </p:txBody>
      </p:sp>
      <p:sp>
        <p:nvSpPr>
          <p:cNvPr id="6" name="Picture Placeholder 2">
            <a:extLst>
              <a:ext uri="{FF2B5EF4-FFF2-40B4-BE49-F238E27FC236}">
                <a16:creationId xmlns:a16="http://schemas.microsoft.com/office/drawing/2014/main" id="{36E7B0C5-7A86-4F81-B60A-725268E92E41}"/>
              </a:ext>
            </a:extLst>
          </p:cNvPr>
          <p:cNvSpPr>
            <a:spLocks noGrp="1"/>
          </p:cNvSpPr>
          <p:nvPr>
            <p:ph type="pic" sz="quarter" idx="13"/>
          </p:nvPr>
        </p:nvSpPr>
        <p:spPr>
          <a:xfrm>
            <a:off x="-457200" y="1721990"/>
            <a:ext cx="4630272" cy="3917632"/>
          </a:xfrm>
          <a:custGeom>
            <a:avLst/>
            <a:gdLst>
              <a:gd name="connsiteX0" fmla="*/ 0 w 3379321"/>
              <a:gd name="connsiteY0" fmla="*/ 0 h 2811559"/>
              <a:gd name="connsiteX1" fmla="*/ 3379321 w 3379321"/>
              <a:gd name="connsiteY1" fmla="*/ 0 h 2811559"/>
              <a:gd name="connsiteX2" fmla="*/ 3379321 w 3379321"/>
              <a:gd name="connsiteY2" fmla="*/ 2811559 h 2811559"/>
              <a:gd name="connsiteX3" fmla="*/ 0 w 3379321"/>
              <a:gd name="connsiteY3" fmla="*/ 2811559 h 2811559"/>
              <a:gd name="connsiteX4" fmla="*/ 0 w 3379321"/>
              <a:gd name="connsiteY4" fmla="*/ 0 h 2811559"/>
              <a:gd name="connsiteX0" fmla="*/ 98611 w 3379321"/>
              <a:gd name="connsiteY0" fmla="*/ 636494 h 2811559"/>
              <a:gd name="connsiteX1" fmla="*/ 3379321 w 3379321"/>
              <a:gd name="connsiteY1" fmla="*/ 0 h 2811559"/>
              <a:gd name="connsiteX2" fmla="*/ 3379321 w 3379321"/>
              <a:gd name="connsiteY2" fmla="*/ 2811559 h 2811559"/>
              <a:gd name="connsiteX3" fmla="*/ 0 w 3379321"/>
              <a:gd name="connsiteY3" fmla="*/ 2811559 h 2811559"/>
              <a:gd name="connsiteX4" fmla="*/ 98611 w 3379321"/>
              <a:gd name="connsiteY4" fmla="*/ 636494 h 2811559"/>
              <a:gd name="connsiteX0" fmla="*/ 98611 w 3379321"/>
              <a:gd name="connsiteY0" fmla="*/ 636494 h 2811559"/>
              <a:gd name="connsiteX1" fmla="*/ 770592 w 3379321"/>
              <a:gd name="connsiteY1" fmla="*/ 511689 h 2811559"/>
              <a:gd name="connsiteX2" fmla="*/ 3379321 w 3379321"/>
              <a:gd name="connsiteY2" fmla="*/ 0 h 2811559"/>
              <a:gd name="connsiteX3" fmla="*/ 3379321 w 3379321"/>
              <a:gd name="connsiteY3" fmla="*/ 2811559 h 2811559"/>
              <a:gd name="connsiteX4" fmla="*/ 0 w 3379321"/>
              <a:gd name="connsiteY4" fmla="*/ 2811559 h 2811559"/>
              <a:gd name="connsiteX5" fmla="*/ 98611 w 3379321"/>
              <a:gd name="connsiteY5" fmla="*/ 636494 h 2811559"/>
              <a:gd name="connsiteX0" fmla="*/ 98611 w 3379321"/>
              <a:gd name="connsiteY0" fmla="*/ 636494 h 2811559"/>
              <a:gd name="connsiteX1" fmla="*/ 680945 w 3379321"/>
              <a:gd name="connsiteY1" fmla="*/ 108277 h 2811559"/>
              <a:gd name="connsiteX2" fmla="*/ 3379321 w 3379321"/>
              <a:gd name="connsiteY2" fmla="*/ 0 h 2811559"/>
              <a:gd name="connsiteX3" fmla="*/ 3379321 w 3379321"/>
              <a:gd name="connsiteY3" fmla="*/ 2811559 h 2811559"/>
              <a:gd name="connsiteX4" fmla="*/ 0 w 3379321"/>
              <a:gd name="connsiteY4" fmla="*/ 2811559 h 2811559"/>
              <a:gd name="connsiteX5" fmla="*/ 98611 w 3379321"/>
              <a:gd name="connsiteY5" fmla="*/ 636494 h 2811559"/>
              <a:gd name="connsiteX0" fmla="*/ 116540 w 3379321"/>
              <a:gd name="connsiteY0" fmla="*/ 672353 h 2811559"/>
              <a:gd name="connsiteX1" fmla="*/ 680945 w 3379321"/>
              <a:gd name="connsiteY1" fmla="*/ 108277 h 2811559"/>
              <a:gd name="connsiteX2" fmla="*/ 3379321 w 3379321"/>
              <a:gd name="connsiteY2" fmla="*/ 0 h 2811559"/>
              <a:gd name="connsiteX3" fmla="*/ 3379321 w 3379321"/>
              <a:gd name="connsiteY3" fmla="*/ 2811559 h 2811559"/>
              <a:gd name="connsiteX4" fmla="*/ 0 w 3379321"/>
              <a:gd name="connsiteY4" fmla="*/ 2811559 h 2811559"/>
              <a:gd name="connsiteX5" fmla="*/ 116540 w 3379321"/>
              <a:gd name="connsiteY5" fmla="*/ 672353 h 2811559"/>
              <a:gd name="connsiteX0" fmla="*/ 116540 w 3379321"/>
              <a:gd name="connsiteY0" fmla="*/ 672353 h 2811559"/>
              <a:gd name="connsiteX1" fmla="*/ 680945 w 3379321"/>
              <a:gd name="connsiteY1" fmla="*/ 108277 h 2811559"/>
              <a:gd name="connsiteX2" fmla="*/ 1487768 w 3379321"/>
              <a:gd name="connsiteY2" fmla="*/ 72419 h 2811559"/>
              <a:gd name="connsiteX3" fmla="*/ 3379321 w 3379321"/>
              <a:gd name="connsiteY3" fmla="*/ 0 h 2811559"/>
              <a:gd name="connsiteX4" fmla="*/ 3379321 w 3379321"/>
              <a:gd name="connsiteY4" fmla="*/ 2811559 h 2811559"/>
              <a:gd name="connsiteX5" fmla="*/ 0 w 3379321"/>
              <a:gd name="connsiteY5" fmla="*/ 2811559 h 2811559"/>
              <a:gd name="connsiteX6" fmla="*/ 116540 w 3379321"/>
              <a:gd name="connsiteY6"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3379321 w 3379321"/>
              <a:gd name="connsiteY3" fmla="*/ 0 h 2811559"/>
              <a:gd name="connsiteX4" fmla="*/ 3379321 w 3379321"/>
              <a:gd name="connsiteY4" fmla="*/ 2811559 h 2811559"/>
              <a:gd name="connsiteX5" fmla="*/ 0 w 3379321"/>
              <a:gd name="connsiteY5" fmla="*/ 2811559 h 2811559"/>
              <a:gd name="connsiteX6" fmla="*/ 116540 w 3379321"/>
              <a:gd name="connsiteY6"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514662 w 3379321"/>
              <a:gd name="connsiteY3" fmla="*/ 81383 h 2811559"/>
              <a:gd name="connsiteX4" fmla="*/ 3379321 w 3379321"/>
              <a:gd name="connsiteY4" fmla="*/ 0 h 2811559"/>
              <a:gd name="connsiteX5" fmla="*/ 3379321 w 3379321"/>
              <a:gd name="connsiteY5" fmla="*/ 2811559 h 2811559"/>
              <a:gd name="connsiteX6" fmla="*/ 0 w 3379321"/>
              <a:gd name="connsiteY6" fmla="*/ 2811559 h 2811559"/>
              <a:gd name="connsiteX7" fmla="*/ 116540 w 3379321"/>
              <a:gd name="connsiteY7"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3379321 w 3379321"/>
              <a:gd name="connsiteY4" fmla="*/ 0 h 2811559"/>
              <a:gd name="connsiteX5" fmla="*/ 3379321 w 3379321"/>
              <a:gd name="connsiteY5" fmla="*/ 2811559 h 2811559"/>
              <a:gd name="connsiteX6" fmla="*/ 0 w 3379321"/>
              <a:gd name="connsiteY6" fmla="*/ 2811559 h 2811559"/>
              <a:gd name="connsiteX7" fmla="*/ 116540 w 3379321"/>
              <a:gd name="connsiteY7"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2267697 w 3379321"/>
              <a:gd name="connsiteY4" fmla="*/ 386183 h 2811559"/>
              <a:gd name="connsiteX5" fmla="*/ 3379321 w 3379321"/>
              <a:gd name="connsiteY5" fmla="*/ 0 h 2811559"/>
              <a:gd name="connsiteX6" fmla="*/ 3379321 w 3379321"/>
              <a:gd name="connsiteY6" fmla="*/ 2811559 h 2811559"/>
              <a:gd name="connsiteX7" fmla="*/ 0 w 3379321"/>
              <a:gd name="connsiteY7" fmla="*/ 2811559 h 2811559"/>
              <a:gd name="connsiteX8" fmla="*/ 116540 w 3379321"/>
              <a:gd name="connsiteY8"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2160121 w 3379321"/>
              <a:gd name="connsiteY4" fmla="*/ 135172 h 2811559"/>
              <a:gd name="connsiteX5" fmla="*/ 3379321 w 3379321"/>
              <a:gd name="connsiteY5" fmla="*/ 0 h 2811559"/>
              <a:gd name="connsiteX6" fmla="*/ 3379321 w 3379321"/>
              <a:gd name="connsiteY6" fmla="*/ 2811559 h 2811559"/>
              <a:gd name="connsiteX7" fmla="*/ 0 w 3379321"/>
              <a:gd name="connsiteY7" fmla="*/ 2811559 h 2811559"/>
              <a:gd name="connsiteX8" fmla="*/ 116540 w 3379321"/>
              <a:gd name="connsiteY8" fmla="*/ 672353 h 2811559"/>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79321 w 3379321"/>
              <a:gd name="connsiteY6" fmla="*/ 2703282 h 2703282"/>
              <a:gd name="connsiteX7" fmla="*/ 0 w 3379321"/>
              <a:gd name="connsiteY7" fmla="*/ 2703282 h 2703282"/>
              <a:gd name="connsiteX8" fmla="*/ 116540 w 3379321"/>
              <a:gd name="connsiteY8"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2859368 w 3379321"/>
              <a:gd name="connsiteY6" fmla="*/ 717176 h 2703282"/>
              <a:gd name="connsiteX7" fmla="*/ 3379321 w 3379321"/>
              <a:gd name="connsiteY7" fmla="*/ 2703282 h 2703282"/>
              <a:gd name="connsiteX8" fmla="*/ 0 w 3379321"/>
              <a:gd name="connsiteY8" fmla="*/ 2703282 h 2703282"/>
              <a:gd name="connsiteX9" fmla="*/ 116540 w 3379321"/>
              <a:gd name="connsiteY9"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79321 w 3379321"/>
              <a:gd name="connsiteY7" fmla="*/ 2703282 h 2703282"/>
              <a:gd name="connsiteX8" fmla="*/ 0 w 3379321"/>
              <a:gd name="connsiteY8" fmla="*/ 2703282 h 2703282"/>
              <a:gd name="connsiteX9" fmla="*/ 116540 w 3379321"/>
              <a:gd name="connsiteY9"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34497 w 3379321"/>
              <a:gd name="connsiteY7" fmla="*/ 1353670 h 2703282"/>
              <a:gd name="connsiteX8" fmla="*/ 3379321 w 3379321"/>
              <a:gd name="connsiteY8" fmla="*/ 2703282 h 2703282"/>
              <a:gd name="connsiteX9" fmla="*/ 0 w 3379321"/>
              <a:gd name="connsiteY9" fmla="*/ 2703282 h 2703282"/>
              <a:gd name="connsiteX10" fmla="*/ 116540 w 3379321"/>
              <a:gd name="connsiteY10"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34497 w 3379321"/>
              <a:gd name="connsiteY7" fmla="*/ 1353670 h 2703282"/>
              <a:gd name="connsiteX8" fmla="*/ 3307603 w 3379321"/>
              <a:gd name="connsiteY8" fmla="*/ 1631576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271744 w 3379321"/>
              <a:gd name="connsiteY7" fmla="*/ 1120587 h 2703282"/>
              <a:gd name="connsiteX8" fmla="*/ 3307603 w 3379321"/>
              <a:gd name="connsiteY8" fmla="*/ 1631576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271744 w 3379321"/>
              <a:gd name="connsiteY7" fmla="*/ 1120587 h 2703282"/>
              <a:gd name="connsiteX8" fmla="*/ 1962897 w 3379321"/>
              <a:gd name="connsiteY8" fmla="*/ 2339788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07603"/>
              <a:gd name="connsiteY0" fmla="*/ 564076 h 2703282"/>
              <a:gd name="connsiteX1" fmla="*/ 680945 w 3307603"/>
              <a:gd name="connsiteY1" fmla="*/ 0 h 2703282"/>
              <a:gd name="connsiteX2" fmla="*/ 1227791 w 3307603"/>
              <a:gd name="connsiteY2" fmla="*/ 8965 h 2703282"/>
              <a:gd name="connsiteX3" fmla="*/ 1702921 w 3307603"/>
              <a:gd name="connsiteY3" fmla="*/ 493059 h 2703282"/>
              <a:gd name="connsiteX4" fmla="*/ 2160121 w 3307603"/>
              <a:gd name="connsiteY4" fmla="*/ 26895 h 2703282"/>
              <a:gd name="connsiteX5" fmla="*/ 2698003 w 3307603"/>
              <a:gd name="connsiteY5" fmla="*/ 17229 h 2703282"/>
              <a:gd name="connsiteX6" fmla="*/ 3307603 w 3307603"/>
              <a:gd name="connsiteY6" fmla="*/ 645458 h 2703282"/>
              <a:gd name="connsiteX7" fmla="*/ 3271744 w 3307603"/>
              <a:gd name="connsiteY7" fmla="*/ 1120587 h 2703282"/>
              <a:gd name="connsiteX8" fmla="*/ 1962897 w 3307603"/>
              <a:gd name="connsiteY8" fmla="*/ 2339788 h 2703282"/>
              <a:gd name="connsiteX9" fmla="*/ 143062 w 3307603"/>
              <a:gd name="connsiteY9" fmla="*/ 1224105 h 2703282"/>
              <a:gd name="connsiteX10" fmla="*/ 0 w 3307603"/>
              <a:gd name="connsiteY10" fmla="*/ 2703282 h 2703282"/>
              <a:gd name="connsiteX11" fmla="*/ 116540 w 3307603"/>
              <a:gd name="connsiteY11" fmla="*/ 564076 h 2703282"/>
              <a:gd name="connsiteX0" fmla="*/ 0 w 3191063"/>
              <a:gd name="connsiteY0" fmla="*/ 564076 h 2339788"/>
              <a:gd name="connsiteX1" fmla="*/ 564405 w 3191063"/>
              <a:gd name="connsiteY1" fmla="*/ 0 h 2339788"/>
              <a:gd name="connsiteX2" fmla="*/ 1111251 w 3191063"/>
              <a:gd name="connsiteY2" fmla="*/ 8965 h 2339788"/>
              <a:gd name="connsiteX3" fmla="*/ 1586381 w 3191063"/>
              <a:gd name="connsiteY3" fmla="*/ 493059 h 2339788"/>
              <a:gd name="connsiteX4" fmla="*/ 2043581 w 3191063"/>
              <a:gd name="connsiteY4" fmla="*/ 26895 h 2339788"/>
              <a:gd name="connsiteX5" fmla="*/ 2581463 w 3191063"/>
              <a:gd name="connsiteY5" fmla="*/ 17229 h 2339788"/>
              <a:gd name="connsiteX6" fmla="*/ 3191063 w 3191063"/>
              <a:gd name="connsiteY6" fmla="*/ 645458 h 2339788"/>
              <a:gd name="connsiteX7" fmla="*/ 3155204 w 3191063"/>
              <a:gd name="connsiteY7" fmla="*/ 1120587 h 2339788"/>
              <a:gd name="connsiteX8" fmla="*/ 1846357 w 3191063"/>
              <a:gd name="connsiteY8" fmla="*/ 2339788 h 2339788"/>
              <a:gd name="connsiteX9" fmla="*/ 26522 w 3191063"/>
              <a:gd name="connsiteY9" fmla="*/ 1224105 h 2339788"/>
              <a:gd name="connsiteX10" fmla="*/ 0 w 3191063"/>
              <a:gd name="connsiteY10" fmla="*/ 564076 h 2339788"/>
              <a:gd name="connsiteX0" fmla="*/ 0 w 3191063"/>
              <a:gd name="connsiteY0" fmla="*/ 564076 h 2725270"/>
              <a:gd name="connsiteX1" fmla="*/ 564405 w 3191063"/>
              <a:gd name="connsiteY1" fmla="*/ 0 h 2725270"/>
              <a:gd name="connsiteX2" fmla="*/ 1111251 w 3191063"/>
              <a:gd name="connsiteY2" fmla="*/ 8965 h 2725270"/>
              <a:gd name="connsiteX3" fmla="*/ 1586381 w 3191063"/>
              <a:gd name="connsiteY3" fmla="*/ 493059 h 2725270"/>
              <a:gd name="connsiteX4" fmla="*/ 2043581 w 3191063"/>
              <a:gd name="connsiteY4" fmla="*/ 26895 h 2725270"/>
              <a:gd name="connsiteX5" fmla="*/ 2581463 w 3191063"/>
              <a:gd name="connsiteY5" fmla="*/ 17229 h 2725270"/>
              <a:gd name="connsiteX6" fmla="*/ 3191063 w 3191063"/>
              <a:gd name="connsiteY6" fmla="*/ 645458 h 2725270"/>
              <a:gd name="connsiteX7" fmla="*/ 3155204 w 3191063"/>
              <a:gd name="connsiteY7" fmla="*/ 1120587 h 2725270"/>
              <a:gd name="connsiteX8" fmla="*/ 1559486 w 3191063"/>
              <a:gd name="connsiteY8" fmla="*/ 2725270 h 2725270"/>
              <a:gd name="connsiteX9" fmla="*/ 26522 w 3191063"/>
              <a:gd name="connsiteY9" fmla="*/ 1224105 h 2725270"/>
              <a:gd name="connsiteX10" fmla="*/ 0 w 3191063"/>
              <a:gd name="connsiteY10" fmla="*/ 564076 h 2725270"/>
              <a:gd name="connsiteX0" fmla="*/ 373 w 3191436"/>
              <a:gd name="connsiteY0" fmla="*/ 564076 h 2725270"/>
              <a:gd name="connsiteX1" fmla="*/ 564778 w 3191436"/>
              <a:gd name="connsiteY1" fmla="*/ 0 h 2725270"/>
              <a:gd name="connsiteX2" fmla="*/ 1111624 w 3191436"/>
              <a:gd name="connsiteY2" fmla="*/ 8965 h 2725270"/>
              <a:gd name="connsiteX3" fmla="*/ 1586754 w 3191436"/>
              <a:gd name="connsiteY3" fmla="*/ 493059 h 2725270"/>
              <a:gd name="connsiteX4" fmla="*/ 2043954 w 3191436"/>
              <a:gd name="connsiteY4" fmla="*/ 26895 h 2725270"/>
              <a:gd name="connsiteX5" fmla="*/ 2581836 w 3191436"/>
              <a:gd name="connsiteY5" fmla="*/ 17229 h 2725270"/>
              <a:gd name="connsiteX6" fmla="*/ 3191436 w 3191436"/>
              <a:gd name="connsiteY6" fmla="*/ 645458 h 2725270"/>
              <a:gd name="connsiteX7" fmla="*/ 3155577 w 3191436"/>
              <a:gd name="connsiteY7" fmla="*/ 1120587 h 2725270"/>
              <a:gd name="connsiteX8" fmla="*/ 1559859 w 3191436"/>
              <a:gd name="connsiteY8" fmla="*/ 2725270 h 2725270"/>
              <a:gd name="connsiteX9" fmla="*/ 0 w 3191436"/>
              <a:gd name="connsiteY9" fmla="*/ 1107563 h 2725270"/>
              <a:gd name="connsiteX10" fmla="*/ 373 w 3191436"/>
              <a:gd name="connsiteY10" fmla="*/ 564076 h 2725270"/>
              <a:gd name="connsiteX0" fmla="*/ 63997 w 3255060"/>
              <a:gd name="connsiteY0" fmla="*/ 564076 h 2725270"/>
              <a:gd name="connsiteX1" fmla="*/ 628402 w 3255060"/>
              <a:gd name="connsiteY1" fmla="*/ 0 h 2725270"/>
              <a:gd name="connsiteX2" fmla="*/ 1175248 w 3255060"/>
              <a:gd name="connsiteY2" fmla="*/ 8965 h 2725270"/>
              <a:gd name="connsiteX3" fmla="*/ 1650378 w 3255060"/>
              <a:gd name="connsiteY3" fmla="*/ 493059 h 2725270"/>
              <a:gd name="connsiteX4" fmla="*/ 2107578 w 3255060"/>
              <a:gd name="connsiteY4" fmla="*/ 26895 h 2725270"/>
              <a:gd name="connsiteX5" fmla="*/ 2645460 w 3255060"/>
              <a:gd name="connsiteY5" fmla="*/ 17229 h 2725270"/>
              <a:gd name="connsiteX6" fmla="*/ 3255060 w 3255060"/>
              <a:gd name="connsiteY6" fmla="*/ 645458 h 2725270"/>
              <a:gd name="connsiteX7" fmla="*/ 3219201 w 3255060"/>
              <a:gd name="connsiteY7" fmla="*/ 1120587 h 2725270"/>
              <a:gd name="connsiteX8" fmla="*/ 1623483 w 3255060"/>
              <a:gd name="connsiteY8" fmla="*/ 2725270 h 2725270"/>
              <a:gd name="connsiteX9" fmla="*/ 63624 w 3255060"/>
              <a:gd name="connsiteY9" fmla="*/ 1107563 h 2725270"/>
              <a:gd name="connsiteX10" fmla="*/ 63997 w 3255060"/>
              <a:gd name="connsiteY10" fmla="*/ 564076 h 2725270"/>
              <a:gd name="connsiteX0" fmla="*/ 101157 w 3292220"/>
              <a:gd name="connsiteY0" fmla="*/ 564076 h 2725270"/>
              <a:gd name="connsiteX1" fmla="*/ 665562 w 3292220"/>
              <a:gd name="connsiteY1" fmla="*/ 0 h 2725270"/>
              <a:gd name="connsiteX2" fmla="*/ 1212408 w 3292220"/>
              <a:gd name="connsiteY2" fmla="*/ 8965 h 2725270"/>
              <a:gd name="connsiteX3" fmla="*/ 1687538 w 3292220"/>
              <a:gd name="connsiteY3" fmla="*/ 493059 h 2725270"/>
              <a:gd name="connsiteX4" fmla="*/ 2144738 w 3292220"/>
              <a:gd name="connsiteY4" fmla="*/ 26895 h 2725270"/>
              <a:gd name="connsiteX5" fmla="*/ 2682620 w 3292220"/>
              <a:gd name="connsiteY5" fmla="*/ 17229 h 2725270"/>
              <a:gd name="connsiteX6" fmla="*/ 3292220 w 3292220"/>
              <a:gd name="connsiteY6" fmla="*/ 645458 h 2725270"/>
              <a:gd name="connsiteX7" fmla="*/ 3256361 w 3292220"/>
              <a:gd name="connsiteY7" fmla="*/ 1120587 h 2725270"/>
              <a:gd name="connsiteX8" fmla="*/ 1660643 w 3292220"/>
              <a:gd name="connsiteY8" fmla="*/ 2725270 h 2725270"/>
              <a:gd name="connsiteX9" fmla="*/ 100784 w 3292220"/>
              <a:gd name="connsiteY9" fmla="*/ 1107563 h 2725270"/>
              <a:gd name="connsiteX10" fmla="*/ 101157 w 3292220"/>
              <a:gd name="connsiteY10" fmla="*/ 564076 h 2725270"/>
              <a:gd name="connsiteX0" fmla="*/ 101157 w 3292220"/>
              <a:gd name="connsiteY0" fmla="*/ 624882 h 2786076"/>
              <a:gd name="connsiteX1" fmla="*/ 665562 w 3292220"/>
              <a:gd name="connsiteY1" fmla="*/ 60806 h 2786076"/>
              <a:gd name="connsiteX2" fmla="*/ 1212408 w 3292220"/>
              <a:gd name="connsiteY2" fmla="*/ 69771 h 2786076"/>
              <a:gd name="connsiteX3" fmla="*/ 1687538 w 3292220"/>
              <a:gd name="connsiteY3" fmla="*/ 553865 h 2786076"/>
              <a:gd name="connsiteX4" fmla="*/ 2144738 w 3292220"/>
              <a:gd name="connsiteY4" fmla="*/ 87701 h 2786076"/>
              <a:gd name="connsiteX5" fmla="*/ 2682620 w 3292220"/>
              <a:gd name="connsiteY5" fmla="*/ 78035 h 2786076"/>
              <a:gd name="connsiteX6" fmla="*/ 3292220 w 3292220"/>
              <a:gd name="connsiteY6" fmla="*/ 706264 h 2786076"/>
              <a:gd name="connsiteX7" fmla="*/ 3256361 w 3292220"/>
              <a:gd name="connsiteY7" fmla="*/ 1181393 h 2786076"/>
              <a:gd name="connsiteX8" fmla="*/ 1660643 w 3292220"/>
              <a:gd name="connsiteY8" fmla="*/ 2786076 h 2786076"/>
              <a:gd name="connsiteX9" fmla="*/ 100784 w 3292220"/>
              <a:gd name="connsiteY9" fmla="*/ 1168369 h 2786076"/>
              <a:gd name="connsiteX10" fmla="*/ 101157 w 3292220"/>
              <a:gd name="connsiteY10" fmla="*/ 624882 h 2786076"/>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360532"/>
              <a:gd name="connsiteY0" fmla="*/ 673904 h 2835098"/>
              <a:gd name="connsiteX1" fmla="*/ 665562 w 3360532"/>
              <a:gd name="connsiteY1" fmla="*/ 109828 h 2835098"/>
              <a:gd name="connsiteX2" fmla="*/ 1212408 w 3360532"/>
              <a:gd name="connsiteY2" fmla="*/ 118793 h 2835098"/>
              <a:gd name="connsiteX3" fmla="*/ 1687538 w 3360532"/>
              <a:gd name="connsiteY3" fmla="*/ 602887 h 2835098"/>
              <a:gd name="connsiteX4" fmla="*/ 2144738 w 3360532"/>
              <a:gd name="connsiteY4" fmla="*/ 136723 h 2835098"/>
              <a:gd name="connsiteX5" fmla="*/ 2682620 w 3360532"/>
              <a:gd name="connsiteY5" fmla="*/ 127057 h 2835098"/>
              <a:gd name="connsiteX6" fmla="*/ 3292220 w 3360532"/>
              <a:gd name="connsiteY6" fmla="*/ 755286 h 2835098"/>
              <a:gd name="connsiteX7" fmla="*/ 3256361 w 3360532"/>
              <a:gd name="connsiteY7" fmla="*/ 1230415 h 2835098"/>
              <a:gd name="connsiteX8" fmla="*/ 1660643 w 3360532"/>
              <a:gd name="connsiteY8" fmla="*/ 2835098 h 2835098"/>
              <a:gd name="connsiteX9" fmla="*/ 100784 w 3360532"/>
              <a:gd name="connsiteY9" fmla="*/ 1217391 h 2835098"/>
              <a:gd name="connsiteX10" fmla="*/ 101157 w 3360532"/>
              <a:gd name="connsiteY10" fmla="*/ 673904 h 2835098"/>
              <a:gd name="connsiteX0" fmla="*/ 101157 w 3378839"/>
              <a:gd name="connsiteY0" fmla="*/ 673904 h 2835098"/>
              <a:gd name="connsiteX1" fmla="*/ 665562 w 3378839"/>
              <a:gd name="connsiteY1" fmla="*/ 109828 h 2835098"/>
              <a:gd name="connsiteX2" fmla="*/ 1212408 w 3378839"/>
              <a:gd name="connsiteY2" fmla="*/ 118793 h 2835098"/>
              <a:gd name="connsiteX3" fmla="*/ 1687538 w 3378839"/>
              <a:gd name="connsiteY3" fmla="*/ 602887 h 2835098"/>
              <a:gd name="connsiteX4" fmla="*/ 2144738 w 3378839"/>
              <a:gd name="connsiteY4" fmla="*/ 136723 h 2835098"/>
              <a:gd name="connsiteX5" fmla="*/ 2682620 w 3378839"/>
              <a:gd name="connsiteY5" fmla="*/ 127057 h 2835098"/>
              <a:gd name="connsiteX6" fmla="*/ 3292220 w 3378839"/>
              <a:gd name="connsiteY6" fmla="*/ 755286 h 2835098"/>
              <a:gd name="connsiteX7" fmla="*/ 3256361 w 3378839"/>
              <a:gd name="connsiteY7" fmla="*/ 1230415 h 2835098"/>
              <a:gd name="connsiteX8" fmla="*/ 1660643 w 3378839"/>
              <a:gd name="connsiteY8" fmla="*/ 2835098 h 2835098"/>
              <a:gd name="connsiteX9" fmla="*/ 100784 w 3378839"/>
              <a:gd name="connsiteY9" fmla="*/ 1217391 h 2835098"/>
              <a:gd name="connsiteX10" fmla="*/ 101157 w 3378839"/>
              <a:gd name="connsiteY10" fmla="*/ 673904 h 2835098"/>
              <a:gd name="connsiteX0" fmla="*/ 101157 w 3362228"/>
              <a:gd name="connsiteY0" fmla="*/ 673904 h 2835098"/>
              <a:gd name="connsiteX1" fmla="*/ 665562 w 3362228"/>
              <a:gd name="connsiteY1" fmla="*/ 109828 h 2835098"/>
              <a:gd name="connsiteX2" fmla="*/ 1212408 w 3362228"/>
              <a:gd name="connsiteY2" fmla="*/ 118793 h 2835098"/>
              <a:gd name="connsiteX3" fmla="*/ 1687538 w 3362228"/>
              <a:gd name="connsiteY3" fmla="*/ 602887 h 2835098"/>
              <a:gd name="connsiteX4" fmla="*/ 2144738 w 3362228"/>
              <a:gd name="connsiteY4" fmla="*/ 136723 h 2835098"/>
              <a:gd name="connsiteX5" fmla="*/ 2682620 w 3362228"/>
              <a:gd name="connsiteY5" fmla="*/ 127057 h 2835098"/>
              <a:gd name="connsiteX6" fmla="*/ 3292220 w 3362228"/>
              <a:gd name="connsiteY6" fmla="*/ 755286 h 2835098"/>
              <a:gd name="connsiteX7" fmla="*/ 3193608 w 3362228"/>
              <a:gd name="connsiteY7" fmla="*/ 1293167 h 2835098"/>
              <a:gd name="connsiteX8" fmla="*/ 1660643 w 3362228"/>
              <a:gd name="connsiteY8" fmla="*/ 2835098 h 2835098"/>
              <a:gd name="connsiteX9" fmla="*/ 100784 w 3362228"/>
              <a:gd name="connsiteY9" fmla="*/ 1217391 h 2835098"/>
              <a:gd name="connsiteX10" fmla="*/ 101157 w 3362228"/>
              <a:gd name="connsiteY10" fmla="*/ 673904 h 2835098"/>
              <a:gd name="connsiteX0" fmla="*/ 101157 w 3367649"/>
              <a:gd name="connsiteY0" fmla="*/ 673904 h 2835098"/>
              <a:gd name="connsiteX1" fmla="*/ 665562 w 3367649"/>
              <a:gd name="connsiteY1" fmla="*/ 109828 h 2835098"/>
              <a:gd name="connsiteX2" fmla="*/ 1212408 w 3367649"/>
              <a:gd name="connsiteY2" fmla="*/ 118793 h 2835098"/>
              <a:gd name="connsiteX3" fmla="*/ 1687538 w 3367649"/>
              <a:gd name="connsiteY3" fmla="*/ 602887 h 2835098"/>
              <a:gd name="connsiteX4" fmla="*/ 2144738 w 3367649"/>
              <a:gd name="connsiteY4" fmla="*/ 136723 h 2835098"/>
              <a:gd name="connsiteX5" fmla="*/ 2682620 w 3367649"/>
              <a:gd name="connsiteY5" fmla="*/ 127057 h 2835098"/>
              <a:gd name="connsiteX6" fmla="*/ 3292220 w 3367649"/>
              <a:gd name="connsiteY6" fmla="*/ 755286 h 2835098"/>
              <a:gd name="connsiteX7" fmla="*/ 3193608 w 3367649"/>
              <a:gd name="connsiteY7" fmla="*/ 1293167 h 2835098"/>
              <a:gd name="connsiteX8" fmla="*/ 1660643 w 3367649"/>
              <a:gd name="connsiteY8" fmla="*/ 2835098 h 2835098"/>
              <a:gd name="connsiteX9" fmla="*/ 100784 w 3367649"/>
              <a:gd name="connsiteY9" fmla="*/ 1217391 h 2835098"/>
              <a:gd name="connsiteX10" fmla="*/ 101157 w 3367649"/>
              <a:gd name="connsiteY10" fmla="*/ 673904 h 2835098"/>
              <a:gd name="connsiteX0" fmla="*/ 101157 w 3323564"/>
              <a:gd name="connsiteY0" fmla="*/ 673904 h 2835098"/>
              <a:gd name="connsiteX1" fmla="*/ 665562 w 3323564"/>
              <a:gd name="connsiteY1" fmla="*/ 109828 h 2835098"/>
              <a:gd name="connsiteX2" fmla="*/ 1212408 w 3323564"/>
              <a:gd name="connsiteY2" fmla="*/ 118793 h 2835098"/>
              <a:gd name="connsiteX3" fmla="*/ 1687538 w 3323564"/>
              <a:gd name="connsiteY3" fmla="*/ 602887 h 2835098"/>
              <a:gd name="connsiteX4" fmla="*/ 2144738 w 3323564"/>
              <a:gd name="connsiteY4" fmla="*/ 136723 h 2835098"/>
              <a:gd name="connsiteX5" fmla="*/ 2682620 w 3323564"/>
              <a:gd name="connsiteY5" fmla="*/ 127057 h 2835098"/>
              <a:gd name="connsiteX6" fmla="*/ 3229467 w 3323564"/>
              <a:gd name="connsiteY6" fmla="*/ 683569 h 2835098"/>
              <a:gd name="connsiteX7" fmla="*/ 3193608 w 3323564"/>
              <a:gd name="connsiteY7" fmla="*/ 1293167 h 2835098"/>
              <a:gd name="connsiteX8" fmla="*/ 1660643 w 3323564"/>
              <a:gd name="connsiteY8" fmla="*/ 2835098 h 2835098"/>
              <a:gd name="connsiteX9" fmla="*/ 100784 w 3323564"/>
              <a:gd name="connsiteY9" fmla="*/ 1217391 h 2835098"/>
              <a:gd name="connsiteX10" fmla="*/ 101157 w 3323564"/>
              <a:gd name="connsiteY10" fmla="*/ 673904 h 2835098"/>
              <a:gd name="connsiteX0" fmla="*/ 101157 w 3350819"/>
              <a:gd name="connsiteY0" fmla="*/ 673904 h 2835098"/>
              <a:gd name="connsiteX1" fmla="*/ 665562 w 3350819"/>
              <a:gd name="connsiteY1" fmla="*/ 109828 h 2835098"/>
              <a:gd name="connsiteX2" fmla="*/ 1212408 w 3350819"/>
              <a:gd name="connsiteY2" fmla="*/ 118793 h 2835098"/>
              <a:gd name="connsiteX3" fmla="*/ 1687538 w 3350819"/>
              <a:gd name="connsiteY3" fmla="*/ 602887 h 2835098"/>
              <a:gd name="connsiteX4" fmla="*/ 2144738 w 3350819"/>
              <a:gd name="connsiteY4" fmla="*/ 136723 h 2835098"/>
              <a:gd name="connsiteX5" fmla="*/ 2682620 w 3350819"/>
              <a:gd name="connsiteY5" fmla="*/ 127057 h 2835098"/>
              <a:gd name="connsiteX6" fmla="*/ 3229467 w 3350819"/>
              <a:gd name="connsiteY6" fmla="*/ 683569 h 2835098"/>
              <a:gd name="connsiteX7" fmla="*/ 3193608 w 3350819"/>
              <a:gd name="connsiteY7" fmla="*/ 1293167 h 2835098"/>
              <a:gd name="connsiteX8" fmla="*/ 1660643 w 3350819"/>
              <a:gd name="connsiteY8" fmla="*/ 2835098 h 2835098"/>
              <a:gd name="connsiteX9" fmla="*/ 100784 w 3350819"/>
              <a:gd name="connsiteY9" fmla="*/ 1217391 h 2835098"/>
              <a:gd name="connsiteX10" fmla="*/ 101157 w 3350819"/>
              <a:gd name="connsiteY10" fmla="*/ 673904 h 283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819" h="2835098">
                <a:moveTo>
                  <a:pt x="101157" y="673904"/>
                </a:moveTo>
                <a:lnTo>
                  <a:pt x="665562" y="109828"/>
                </a:lnTo>
                <a:cubicBezTo>
                  <a:pt x="820949" y="-30619"/>
                  <a:pt x="1039091" y="-45560"/>
                  <a:pt x="1212408" y="118793"/>
                </a:cubicBezTo>
                <a:lnTo>
                  <a:pt x="1687538" y="602887"/>
                </a:lnTo>
                <a:lnTo>
                  <a:pt x="2144738" y="136723"/>
                </a:lnTo>
                <a:cubicBezTo>
                  <a:pt x="2306103" y="7996"/>
                  <a:pt x="2503326" y="-22121"/>
                  <a:pt x="2682620" y="127057"/>
                </a:cubicBezTo>
                <a:lnTo>
                  <a:pt x="3229467" y="683569"/>
                </a:lnTo>
                <a:cubicBezTo>
                  <a:pt x="3459561" y="877804"/>
                  <a:pt x="3313138" y="1224438"/>
                  <a:pt x="3193608" y="1293167"/>
                </a:cubicBezTo>
                <a:cubicBezTo>
                  <a:pt x="3196596" y="1314085"/>
                  <a:pt x="1657655" y="2814180"/>
                  <a:pt x="1660643" y="2835098"/>
                </a:cubicBezTo>
                <a:lnTo>
                  <a:pt x="100784" y="1217391"/>
                </a:lnTo>
                <a:cubicBezTo>
                  <a:pt x="-42527" y="1018299"/>
                  <a:pt x="-24473" y="855066"/>
                  <a:pt x="101157" y="673904"/>
                </a:cubicBezTo>
                <a:close/>
              </a:path>
            </a:pathLst>
          </a:custGeom>
          <a:solidFill>
            <a:schemeClr val="accent6">
              <a:lumMod val="20000"/>
              <a:lumOff val="80000"/>
            </a:schemeClr>
          </a:solidFill>
        </p:spPr>
        <p:txBody>
          <a:bodyPr anchor="ctr"/>
          <a:lstStyle>
            <a:lvl1pPr marL="0" indent="0" algn="ctr">
              <a:buNone/>
              <a:defRPr sz="1400"/>
            </a:lvl1pPr>
          </a:lstStyle>
          <a:p>
            <a:endParaRPr lang="en-US"/>
          </a:p>
        </p:txBody>
      </p:sp>
    </p:spTree>
    <p:extLst>
      <p:ext uri="{BB962C8B-B14F-4D97-AF65-F5344CB8AC3E}">
        <p14:creationId xmlns:p14="http://schemas.microsoft.com/office/powerpoint/2010/main" val="39430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23 Square image">
    <p:bg>
      <p:bgPr>
        <a:solidFill>
          <a:schemeClr val="bg1"/>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5C20BC66-66F4-6A42-849F-909C4224CB13}"/>
              </a:ext>
            </a:extLst>
          </p:cNvPr>
          <p:cNvSpPr>
            <a:spLocks noGrp="1" noChangeAspect="1"/>
          </p:cNvSpPr>
          <p:nvPr userDrawn="1">
            <p:ph type="pic" sz="quarter" idx="11"/>
          </p:nvPr>
        </p:nvSpPr>
        <p:spPr>
          <a:xfrm>
            <a:off x="7016749" y="595086"/>
            <a:ext cx="5172076" cy="5667828"/>
          </a:xfrm>
          <a:prstGeom prst="rect">
            <a:avLst/>
          </a:prstGeom>
          <a:solidFill>
            <a:schemeClr val="accent6">
              <a:lumMod val="20000"/>
              <a:lumOff val="80000"/>
            </a:schemeClr>
          </a:solidFill>
        </p:spPr>
        <p:txBody>
          <a:bodyPr/>
          <a:lstStyle/>
          <a:p>
            <a:r>
              <a:rPr lang="en-US"/>
              <a:t>Click icon to add picture</a:t>
            </a:r>
          </a:p>
        </p:txBody>
      </p:sp>
      <p:sp>
        <p:nvSpPr>
          <p:cNvPr id="7" name="Title Placeholder 15">
            <a:extLst>
              <a:ext uri="{FF2B5EF4-FFF2-40B4-BE49-F238E27FC236}">
                <a16:creationId xmlns:a16="http://schemas.microsoft.com/office/drawing/2014/main" id="{A15C7E66-2FE4-824D-8655-9FFD2DDD5F37}"/>
              </a:ext>
            </a:extLst>
          </p:cNvPr>
          <p:cNvSpPr>
            <a:spLocks noGrp="1"/>
          </p:cNvSpPr>
          <p:nvPr userDrawn="1">
            <p:ph type="title"/>
          </p:nvPr>
        </p:nvSpPr>
        <p:spPr>
          <a:xfrm>
            <a:off x="387459" y="384048"/>
            <a:ext cx="5946666" cy="1009250"/>
          </a:xfrm>
          <a:prstGeom prst="rect">
            <a:avLst/>
          </a:prstGeom>
        </p:spPr>
        <p:txBody>
          <a:bodyPr vert="horz" lIns="91440" tIns="45720" rIns="91440" bIns="45720" rtlCol="0" anchor="t">
            <a:noAutofit/>
          </a:bodyPr>
          <a:lstStyle>
            <a:lvl1pPr>
              <a:defRPr>
                <a:solidFill>
                  <a:schemeClr val="accent6"/>
                </a:solidFill>
              </a:defRPr>
            </a:lvl1pPr>
          </a:lstStyle>
          <a:p>
            <a:r>
              <a:rPr lang="en-US"/>
              <a:t>Click to edit Master title style</a:t>
            </a:r>
          </a:p>
        </p:txBody>
      </p:sp>
      <p:sp>
        <p:nvSpPr>
          <p:cNvPr id="8" name="Text Placeholder 12">
            <a:extLst>
              <a:ext uri="{FF2B5EF4-FFF2-40B4-BE49-F238E27FC236}">
                <a16:creationId xmlns:a16="http://schemas.microsoft.com/office/drawing/2014/main" id="{89B48264-0CAD-7F41-97B8-611536520EAF}"/>
              </a:ext>
            </a:extLst>
          </p:cNvPr>
          <p:cNvSpPr>
            <a:spLocks noGrp="1"/>
          </p:cNvSpPr>
          <p:nvPr userDrawn="1">
            <p:ph type="body" sz="quarter" idx="10"/>
          </p:nvPr>
        </p:nvSpPr>
        <p:spPr>
          <a:xfrm>
            <a:off x="387457" y="5968314"/>
            <a:ext cx="5946666"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86897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23 MediumImpact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0" y="1346479"/>
            <a:ext cx="12188825" cy="551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VS Health Sans"/>
              <a:ea typeface="+mn-ea"/>
              <a:cs typeface="+mn-cs"/>
            </a:endParaRP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4"/>
            <a:ext cx="5787182"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48"/>
            <a:ext cx="6461002" cy="672949"/>
          </a:xfrm>
        </p:spPr>
        <p:txBody>
          <a:bodyPr/>
          <a:lstStyle>
            <a:lvl1pPr>
              <a:defRPr>
                <a:solidFill>
                  <a:schemeClr val="accent6"/>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7016751" y="0"/>
            <a:ext cx="4187162" cy="5781675"/>
          </a:xfrm>
          <a:prstGeom prst="parallelogram">
            <a:avLst>
              <a:gd name="adj" fmla="val 0"/>
            </a:avLst>
          </a:prstGeom>
          <a:solidFill>
            <a:schemeClr val="accent6">
              <a:lumMod val="20000"/>
              <a:lumOff val="80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F040E764-7309-4BCD-BF70-AAEAA5876BDB}"/>
              </a:ext>
            </a:extLst>
          </p:cNvPr>
          <p:cNvSpPr txBox="1"/>
          <p:nvPr userDrawn="1"/>
        </p:nvSpPr>
        <p:spPr>
          <a:xfrm>
            <a:off x="11582399" y="6240161"/>
            <a:ext cx="464821" cy="276999"/>
          </a:xfrm>
          <a:prstGeom prst="rect">
            <a:avLst/>
          </a:prstGeom>
          <a:no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chemeClr val="tx1"/>
                </a:solidFill>
                <a:effectLst/>
                <a:uLnTx/>
                <a:uFillTx/>
                <a:latin typeface="CVS Health Sans"/>
                <a:ea typeface="Open Sans" panose="020B0606030504020204" pitchFamily="34" charset="0"/>
                <a:cs typeface="Open Sans" panose="020B0606030504020204" pitchFamily="34" charset="0"/>
              </a:rPr>
              <a:t>‹#›</a:t>
            </a:fld>
            <a:endParaRPr kumimoji="0" lang="en-US" sz="1100" b="0" i="0" u="none" strike="noStrike" kern="1200" cap="none" spc="0" normalizeH="0" baseline="0" noProof="0">
              <a:ln>
                <a:noFill/>
              </a:ln>
              <a:solidFill>
                <a:schemeClr val="tx1"/>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7899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23 Standard slide with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93C81B-0447-4FBF-A080-5AF89C1D3A02}"/>
              </a:ext>
            </a:extLst>
          </p:cNvPr>
          <p:cNvSpPr>
            <a:spLocks noGrp="1"/>
          </p:cNvSpPr>
          <p:nvPr>
            <p:ph type="pic" sz="quarter" idx="11"/>
          </p:nvPr>
        </p:nvSpPr>
        <p:spPr>
          <a:xfrm>
            <a:off x="7933764" y="0"/>
            <a:ext cx="4255061" cy="6858000"/>
          </a:xfrm>
          <a:prstGeom prst="rect">
            <a:avLst/>
          </a:prstGeom>
          <a:solidFill>
            <a:schemeClr val="accent6">
              <a:lumMod val="20000"/>
              <a:lumOff val="80000"/>
            </a:schemeClr>
          </a:solidFill>
        </p:spPr>
        <p:txBody>
          <a:bodyPr/>
          <a:lstStyle/>
          <a:p>
            <a:endParaRPr lang="en-US"/>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4"/>
            <a:ext cx="5787182"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48"/>
            <a:ext cx="6461002" cy="672949"/>
          </a:xfrm>
        </p:spPr>
        <p:txBody>
          <a:bodyPr/>
          <a:lstStyle>
            <a:lvl1pPr>
              <a:defRPr>
                <a:solidFill>
                  <a:schemeClr val="accent6"/>
                </a:solidFill>
              </a:defRPr>
            </a:lvl1pPr>
          </a:lstStyle>
          <a:p>
            <a:r>
              <a:rPr lang="en-US"/>
              <a:t>Click to edit Master title style</a:t>
            </a:r>
          </a:p>
        </p:txBody>
      </p:sp>
      <p:sp>
        <p:nvSpPr>
          <p:cNvPr id="8" name="TextBox 7">
            <a:extLst>
              <a:ext uri="{FF2B5EF4-FFF2-40B4-BE49-F238E27FC236}">
                <a16:creationId xmlns:a16="http://schemas.microsoft.com/office/drawing/2014/main" id="{10E5B791-594A-4D8B-9AEC-03F24F148CDE}"/>
              </a:ext>
            </a:extLst>
          </p:cNvPr>
          <p:cNvSpPr txBox="1"/>
          <p:nvPr userDrawn="1"/>
        </p:nvSpPr>
        <p:spPr>
          <a:xfrm>
            <a:off x="11582399" y="6240161"/>
            <a:ext cx="464821" cy="276999"/>
          </a:xfrm>
          <a:prstGeom prst="rect">
            <a:avLst/>
          </a:prstGeom>
          <a:no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chemeClr val="tx1"/>
                </a:solidFill>
                <a:effectLst/>
                <a:uLnTx/>
                <a:uFillTx/>
                <a:latin typeface="CVS Health Sans"/>
                <a:ea typeface="Open Sans" panose="020B0606030504020204" pitchFamily="34" charset="0"/>
                <a:cs typeface="Open Sans" panose="020B0606030504020204" pitchFamily="34" charset="0"/>
              </a:rPr>
              <a:t>‹#›</a:t>
            </a:fld>
            <a:endParaRPr kumimoji="0" lang="en-US" sz="1100" b="0" i="0" u="none" strike="noStrike" kern="1200" cap="none" spc="0" normalizeH="0" baseline="0" noProof="0">
              <a:ln>
                <a:noFill/>
              </a:ln>
              <a:solidFill>
                <a:schemeClr val="tx1"/>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3180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23 Medium impact slide with image cen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93C81B-0447-4FBF-A080-5AF89C1D3A02}"/>
              </a:ext>
            </a:extLst>
          </p:cNvPr>
          <p:cNvSpPr>
            <a:spLocks noGrp="1"/>
          </p:cNvSpPr>
          <p:nvPr>
            <p:ph type="pic" sz="quarter" idx="11"/>
          </p:nvPr>
        </p:nvSpPr>
        <p:spPr>
          <a:xfrm>
            <a:off x="4467318" y="0"/>
            <a:ext cx="3254189" cy="6858000"/>
          </a:xfrm>
          <a:prstGeom prst="rect">
            <a:avLst/>
          </a:prstGeom>
          <a:solidFill>
            <a:schemeClr val="accent6">
              <a:lumMod val="20000"/>
              <a:lumOff val="80000"/>
            </a:schemeClr>
          </a:solidFill>
        </p:spPr>
        <p:txBody>
          <a:bodyPr/>
          <a:lstStyle/>
          <a:p>
            <a:endParaRPr lang="en-US"/>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4"/>
            <a:ext cx="3927975"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48"/>
            <a:ext cx="3927975" cy="672949"/>
          </a:xfrm>
        </p:spPr>
        <p:txBody>
          <a:bodyPr/>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68220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23 Standard layout image right option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4"/>
            <a:ext cx="5787182"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48"/>
            <a:ext cx="6461002" cy="672949"/>
          </a:xfrm>
        </p:spPr>
        <p:txBody>
          <a:bodyPr/>
          <a:lstStyle>
            <a:lvl1pPr>
              <a:defRPr>
                <a:solidFill>
                  <a:schemeClr val="accent6"/>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7016751" y="0"/>
            <a:ext cx="4187162" cy="5781675"/>
          </a:xfrm>
          <a:prstGeom prst="parallelogram">
            <a:avLst>
              <a:gd name="adj" fmla="val 0"/>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359189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23 Standard slide image left">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4"/>
            <a:ext cx="9379076"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5190565" y="384048"/>
            <a:ext cx="6638861" cy="672949"/>
          </a:xfrm>
        </p:spPr>
        <p:txBody>
          <a:bodyPr/>
          <a:lstStyle>
            <a:lvl1pPr>
              <a:defRPr>
                <a:solidFill>
                  <a:schemeClr val="accent6"/>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384049" y="0"/>
            <a:ext cx="4187162" cy="5440677"/>
          </a:xfrm>
          <a:prstGeom prst="parallelogram">
            <a:avLst>
              <a:gd name="adj" fmla="val 0"/>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225152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23 Horizontal head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50336E-F81E-4D4B-8287-BA7658E31C17}"/>
              </a:ext>
            </a:extLst>
          </p:cNvPr>
          <p:cNvSpPr>
            <a:spLocks noGrp="1"/>
          </p:cNvSpPr>
          <p:nvPr>
            <p:ph type="pic" sz="quarter" idx="11"/>
          </p:nvPr>
        </p:nvSpPr>
        <p:spPr>
          <a:xfrm>
            <a:off x="0" y="1"/>
            <a:ext cx="12188825" cy="2743200"/>
          </a:xfrm>
          <a:prstGeom prst="rect">
            <a:avLst/>
          </a:prstGeom>
          <a:solidFill>
            <a:schemeClr val="accent6">
              <a:lumMod val="20000"/>
              <a:lumOff val="8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9" y="5968314"/>
            <a:ext cx="9905718"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114585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No Logo Quote B">
    <p:bg>
      <p:bgPr>
        <a:solidFill>
          <a:schemeClr val="accent2"/>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3"/>
          </p:nvPr>
        </p:nvSpPr>
        <p:spPr>
          <a:xfrm>
            <a:off x="4035427" y="0"/>
            <a:ext cx="8153401" cy="6858000"/>
          </a:xfrm>
          <a:solidFill>
            <a:schemeClr val="bg2"/>
          </a:solidFill>
        </p:spPr>
        <p:txBody>
          <a:bodyPr/>
          <a:lstStyle/>
          <a:p>
            <a:endParaRPr lang="en-US" dirty="0"/>
          </a:p>
        </p:txBody>
      </p:sp>
      <p:sp>
        <p:nvSpPr>
          <p:cNvPr id="5" name="Rectangle 4"/>
          <p:cNvSpPr/>
          <p:nvPr userDrawn="1"/>
        </p:nvSpPr>
        <p:spPr>
          <a:xfrm>
            <a:off x="0" y="6116447"/>
            <a:ext cx="3459246" cy="741575"/>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4" name="Text Placeholder 4"/>
          <p:cNvSpPr>
            <a:spLocks noGrp="1"/>
          </p:cNvSpPr>
          <p:nvPr>
            <p:ph type="body" sz="quarter" idx="12" hasCustomPrompt="1"/>
          </p:nvPr>
        </p:nvSpPr>
        <p:spPr>
          <a:xfrm>
            <a:off x="447677" y="455621"/>
            <a:ext cx="3200400" cy="5932487"/>
          </a:xfrm>
        </p:spPr>
        <p:txBody>
          <a:bodyPr anchor="ctr"/>
          <a:lstStyle>
            <a:lvl1pPr algn="ctr">
              <a:defRPr sz="2798" b="0">
                <a:solidFill>
                  <a:schemeClr val="bg1"/>
                </a:solidFill>
                <a:latin typeface="Domaine Display Bold"/>
                <a:cs typeface="Domaine Display Bold"/>
              </a:defRPr>
            </a:lvl1pPr>
            <a:lvl2pPr marL="0" indent="0" algn="ctr">
              <a:buFontTx/>
              <a:buNone/>
              <a:defRPr sz="1400">
                <a:solidFill>
                  <a:schemeClr val="bg1"/>
                </a:solidFill>
              </a:defRPr>
            </a:lvl2pPr>
          </a:lstStyle>
          <a:p>
            <a:pPr lvl="0"/>
            <a:r>
              <a:rPr lang="en-US" dirty="0"/>
              <a:t>Quote text</a:t>
            </a:r>
          </a:p>
          <a:p>
            <a:pPr lvl="1"/>
            <a:r>
              <a:rPr lang="en-US" dirty="0"/>
              <a:t>−</a:t>
            </a:r>
          </a:p>
          <a:p>
            <a:pPr lvl="1"/>
            <a:r>
              <a:rPr lang="en-US" dirty="0"/>
              <a:t>Attribution</a:t>
            </a: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800" dirty="0">
                <a:solidFill>
                  <a:schemeClr val="bg1"/>
                </a:solidFill>
              </a:rPr>
              <a:t>©201</a:t>
            </a:r>
            <a:r>
              <a:rPr lang="en-US" sz="800" dirty="0">
                <a:solidFill>
                  <a:schemeClr val="bg1"/>
                </a:solidFill>
              </a:rPr>
              <a:t>9</a:t>
            </a:r>
            <a:r>
              <a:rPr lang="tr-TR" sz="800" dirty="0">
                <a:solidFill>
                  <a:schemeClr val="bg1"/>
                </a:solidFill>
              </a:rPr>
              <a:t> Aetna Inc.</a:t>
            </a:r>
          </a:p>
        </p:txBody>
      </p:sp>
      <p:sp>
        <p:nvSpPr>
          <p:cNvPr id="8" name="Content Placeholder 8"/>
          <p:cNvSpPr txBox="1">
            <a:spLocks/>
          </p:cNvSpPr>
          <p:nvPr userDrawn="1"/>
        </p:nvSpPr>
        <p:spPr>
          <a:xfrm>
            <a:off x="11101518"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solidFill>
                  <a:schemeClr val="bg1"/>
                </a:solidFill>
                <a:latin typeface="+mn-lt"/>
                <a:cs typeface="Open Sans Light"/>
              </a:rPr>
              <a:t> </a:t>
            </a:r>
            <a:fld id="{38743595-4496-5147-A886-7D133864DF76}" type="slidenum">
              <a:rPr lang="en-US" sz="1000" smtClean="0">
                <a:solidFill>
                  <a:schemeClr val="bg1"/>
                </a:solidFill>
                <a:latin typeface="+mn-lt"/>
                <a:cs typeface="Open Sans Light"/>
              </a:rPr>
              <a:pPr algn="r"/>
              <a:t>‹#›</a:t>
            </a:fld>
            <a:endParaRPr lang="en-US" sz="1000" dirty="0">
              <a:solidFill>
                <a:schemeClr val="bg1"/>
              </a:solidFill>
              <a:latin typeface="+mn-lt"/>
              <a:cs typeface="Open Sans Light"/>
            </a:endParaRPr>
          </a:p>
        </p:txBody>
      </p:sp>
      <p:pic>
        <p:nvPicPr>
          <p:cNvPr id="7" name="Picture 6" descr="A picture containing clock, drawing&#10;&#10;Description automatically generated">
            <a:extLst>
              <a:ext uri="{FF2B5EF4-FFF2-40B4-BE49-F238E27FC236}">
                <a16:creationId xmlns:a16="http://schemas.microsoft.com/office/drawing/2014/main" id="{3F156CDF-D329-40C9-89F2-D5E4595B824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671264" y="6441313"/>
            <a:ext cx="846296" cy="161434"/>
          </a:xfrm>
          <a:prstGeom prst="rect">
            <a:avLst/>
          </a:prstGeom>
        </p:spPr>
      </p:pic>
    </p:spTree>
    <p:extLst>
      <p:ext uri="{BB962C8B-B14F-4D97-AF65-F5344CB8AC3E}">
        <p14:creationId xmlns:p14="http://schemas.microsoft.com/office/powerpoint/2010/main" val="3403367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2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2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0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2023 MediumImp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0"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VS Health Sans"/>
              <a:ea typeface="+mn-ea"/>
              <a:cs typeface="+mn-cs"/>
            </a:endParaRP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84048"/>
            <a:ext cx="9905720" cy="1005840"/>
          </a:xfrm>
        </p:spPr>
        <p:txBody>
          <a:bodyPr/>
          <a:lstStyle>
            <a:lvl1pPr>
              <a:defRPr sz="2800" b="0" i="0">
                <a:solidFill>
                  <a:schemeClr val="accent6"/>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7457" y="5968314"/>
            <a:ext cx="9905720"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6" name="TextBox 5">
            <a:extLst>
              <a:ext uri="{FF2B5EF4-FFF2-40B4-BE49-F238E27FC236}">
                <a16:creationId xmlns:a16="http://schemas.microsoft.com/office/drawing/2014/main" id="{273AED9B-8C71-E84D-B0ED-54D03ABF2A4E}"/>
              </a:ext>
            </a:extLst>
          </p:cNvPr>
          <p:cNvSpPr txBox="1"/>
          <p:nvPr userDrawn="1"/>
        </p:nvSpPr>
        <p:spPr>
          <a:xfrm>
            <a:off x="11433809" y="6240161"/>
            <a:ext cx="464821" cy="276999"/>
          </a:xfrm>
          <a:prstGeom prst="rect">
            <a:avLst/>
          </a:prstGeom>
          <a:no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AD0961-B80C-4C2D-AC04-DD59F36BF76C}" type="slidenum">
              <a:rPr kumimoji="0" lang="en-US" sz="1100" b="0" i="0" u="none" strike="noStrike" kern="1200" cap="none" spc="0" normalizeH="0" baseline="0" noProof="0" smtClean="0">
                <a:ln>
                  <a:noFill/>
                </a:ln>
                <a:solidFill>
                  <a:srgbClr val="000000"/>
                </a:solidFill>
                <a:effectLst/>
                <a:uLnTx/>
                <a:uFillTx/>
                <a:latin typeface="CVS Health Sans"/>
                <a:ea typeface="Open Sans" panose="020B0606030504020204" pitchFamily="34" charset="0"/>
                <a:cs typeface="Open Sans" panose="020B0606030504020204" pitchFamily="34" charset="0"/>
              </a:rPr>
              <a:t>‹#›</a:t>
            </a:fld>
            <a:endParaRPr kumimoji="0" lang="en-US" sz="1100" b="0" i="0" u="none" strike="noStrike" kern="1200" cap="none" spc="0" normalizeH="0" baseline="0" noProof="0">
              <a:ln>
                <a:noFill/>
              </a:ln>
              <a:solidFill>
                <a:srgbClr val="000000"/>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073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23_High-Impact">
    <p:bg>
      <p:bgPr>
        <a:gradFill>
          <a:gsLst>
            <a:gs pos="24000">
              <a:schemeClr val="accent3"/>
            </a:gs>
            <a:gs pos="100000">
              <a:schemeClr val="accent6"/>
            </a:gs>
          </a:gsLst>
          <a:lin ang="18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D41C2C-67B5-406B-9C55-3251238E3BD3}"/>
              </a:ext>
            </a:extLst>
          </p:cNvPr>
          <p:cNvSpPr/>
          <p:nvPr userDrawn="1"/>
        </p:nvSpPr>
        <p:spPr>
          <a:xfrm>
            <a:off x="0" y="0"/>
            <a:ext cx="12188825" cy="6858000"/>
          </a:xfrm>
          <a:prstGeom prst="rect">
            <a:avLst/>
          </a:prstGeom>
          <a:gradFill>
            <a:gsLst>
              <a:gs pos="0">
                <a:schemeClr val="accent3"/>
              </a:gs>
              <a:gs pos="100000">
                <a:schemeClr val="accent6"/>
              </a:gs>
            </a:gsLst>
            <a:lin ang="2700000" scaled="0"/>
          </a:gradFill>
          <a:ln w="12700" cap="flat" cmpd="sng" algn="ctr">
            <a:noFill/>
            <a:prstDash val="solid"/>
            <a:miter lim="800000"/>
          </a:ln>
          <a:effectLst/>
        </p:spPr>
        <p:txBody>
          <a:bodyPr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prstClr val="white"/>
              </a:solidFill>
              <a:effectLst/>
              <a:uLnTx/>
              <a:uFillTx/>
            </a:endParaRPr>
          </a:p>
        </p:txBody>
      </p:sp>
      <p:sp>
        <p:nvSpPr>
          <p:cNvPr id="6" name="Text Placeholder 12">
            <a:extLst>
              <a:ext uri="{FF2B5EF4-FFF2-40B4-BE49-F238E27FC236}">
                <a16:creationId xmlns:a16="http://schemas.microsoft.com/office/drawing/2014/main" id="{EB88F36A-CA49-45CA-A73C-12E74396284F}"/>
              </a:ext>
            </a:extLst>
          </p:cNvPr>
          <p:cNvSpPr>
            <a:spLocks noGrp="1"/>
          </p:cNvSpPr>
          <p:nvPr>
            <p:ph type="body" sz="quarter" idx="10"/>
          </p:nvPr>
        </p:nvSpPr>
        <p:spPr>
          <a:xfrm>
            <a:off x="411479" y="6291888"/>
            <a:ext cx="9905720" cy="230832"/>
          </a:xfrm>
          <a:prstGeom prst="rect">
            <a:avLst/>
          </a:prstGeom>
        </p:spPr>
        <p:txBody>
          <a:bodyPr lIns="91440" tIns="45720" rIns="91440" bIns="45720" anchor="b">
            <a:spAutoFit/>
          </a:bodyPr>
          <a:lstStyle>
            <a:lvl1pPr marL="0" indent="0">
              <a:lnSpc>
                <a:spcPct val="100000"/>
              </a:lnSpc>
              <a:spcBef>
                <a:spcPts val="0"/>
              </a:spcBef>
              <a:buNone/>
              <a:defRPr sz="900" b="0" i="0">
                <a:solidFill>
                  <a:schemeClr val="bg1"/>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3">
            <a:extLst>
              <a:ext uri="{FF2B5EF4-FFF2-40B4-BE49-F238E27FC236}">
                <a16:creationId xmlns:a16="http://schemas.microsoft.com/office/drawing/2014/main" id="{D3C9EC32-D7A4-45B4-808E-99545E48E5AA}"/>
              </a:ext>
            </a:extLst>
          </p:cNvPr>
          <p:cNvSpPr>
            <a:spLocks noGrp="1"/>
          </p:cNvSpPr>
          <p:nvPr>
            <p:ph type="title"/>
          </p:nvPr>
        </p:nvSpPr>
        <p:spPr>
          <a:xfrm>
            <a:off x="411479" y="411480"/>
            <a:ext cx="9905720" cy="480131"/>
          </a:xfrm>
          <a:noFill/>
        </p:spPr>
        <p:txBody>
          <a:bodyPr wrap="square" lIns="91440" tIns="45720" rIns="91440" bIns="45720">
            <a:spAutoFit/>
          </a:bodyPr>
          <a:lstStyle>
            <a:lvl1pPr>
              <a:defRPr>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E0CBA124-479A-41D7-8BED-596538AB4787}"/>
              </a:ext>
            </a:extLst>
          </p:cNvPr>
          <p:cNvSpPr txBox="1"/>
          <p:nvPr userDrawn="1"/>
        </p:nvSpPr>
        <p:spPr>
          <a:xfrm>
            <a:off x="11582399" y="6240161"/>
            <a:ext cx="464821" cy="276999"/>
          </a:xfrm>
          <a:prstGeom prst="rect">
            <a:avLst/>
          </a:prstGeom>
          <a:no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chemeClr val="bg1"/>
                </a:solidFill>
                <a:effectLst/>
                <a:uLnTx/>
                <a:uFillTx/>
                <a:latin typeface="CVS Health Sans"/>
                <a:ea typeface="Open Sans" panose="020B0606030504020204" pitchFamily="34" charset="0"/>
                <a:cs typeface="Open Sans" panose="020B0606030504020204" pitchFamily="34" charset="0"/>
              </a:rPr>
              <a:t>‹#›</a:t>
            </a:fld>
            <a:endParaRPr kumimoji="0" lang="en-US" sz="1100" b="0" i="0" u="none" strike="noStrike" kern="1200" cap="none" spc="0" normalizeH="0" baseline="0" noProof="0">
              <a:ln>
                <a:noFill/>
              </a:ln>
              <a:solidFill>
                <a:schemeClr val="bg1"/>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494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23-WIM_Layout">
    <p:bg>
      <p:bgPr>
        <a:gradFill>
          <a:gsLst>
            <a:gs pos="24000">
              <a:schemeClr val="accent3"/>
            </a:gs>
            <a:gs pos="100000">
              <a:schemeClr val="accent6"/>
            </a:gs>
          </a:gsLst>
          <a:lin ang="18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D41C2C-67B5-406B-9C55-3251238E3BD3}"/>
              </a:ext>
            </a:extLst>
          </p:cNvPr>
          <p:cNvSpPr/>
          <p:nvPr userDrawn="1"/>
        </p:nvSpPr>
        <p:spPr>
          <a:xfrm>
            <a:off x="0" y="0"/>
            <a:ext cx="12188825" cy="6858000"/>
          </a:xfrm>
          <a:prstGeom prst="rect">
            <a:avLst/>
          </a:prstGeom>
          <a:gradFill>
            <a:gsLst>
              <a:gs pos="0">
                <a:schemeClr val="accent3"/>
              </a:gs>
              <a:gs pos="100000">
                <a:schemeClr val="accent6"/>
              </a:gs>
            </a:gsLst>
            <a:lin ang="2700000" scaled="0"/>
          </a:gradFill>
          <a:ln w="12700" cap="flat" cmpd="sng" algn="ctr">
            <a:noFill/>
            <a:prstDash val="solid"/>
            <a:miter lim="800000"/>
          </a:ln>
          <a:effectLst/>
        </p:spPr>
        <p:txBody>
          <a:bodyPr rtlCol="0" anchor="ctr"/>
          <a:lstStyle/>
          <a:p>
            <a:pPr marL="0" marR="0" indent="0" algn="ctr" defTabSz="4572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a:ln>
                <a:noFill/>
              </a:ln>
              <a:solidFill>
                <a:prstClr val="white"/>
              </a:solidFill>
              <a:effectLst/>
              <a:uLnTx/>
              <a:uFillTx/>
            </a:endParaRPr>
          </a:p>
        </p:txBody>
      </p:sp>
      <p:sp>
        <p:nvSpPr>
          <p:cNvPr id="6" name="Text Placeholder 12">
            <a:extLst>
              <a:ext uri="{FF2B5EF4-FFF2-40B4-BE49-F238E27FC236}">
                <a16:creationId xmlns:a16="http://schemas.microsoft.com/office/drawing/2014/main" id="{EB88F36A-CA49-45CA-A73C-12E74396284F}"/>
              </a:ext>
            </a:extLst>
          </p:cNvPr>
          <p:cNvSpPr>
            <a:spLocks noGrp="1"/>
          </p:cNvSpPr>
          <p:nvPr>
            <p:ph type="body" sz="quarter" idx="10"/>
          </p:nvPr>
        </p:nvSpPr>
        <p:spPr>
          <a:xfrm>
            <a:off x="411479" y="6291888"/>
            <a:ext cx="9905720" cy="230832"/>
          </a:xfrm>
          <a:prstGeom prst="rect">
            <a:avLst/>
          </a:prstGeom>
        </p:spPr>
        <p:txBody>
          <a:bodyPr lIns="91440" tIns="45720" rIns="91440" bIns="45720" anchor="b">
            <a:spAutoFit/>
          </a:bodyPr>
          <a:lstStyle>
            <a:lvl1pPr marL="0" indent="0">
              <a:lnSpc>
                <a:spcPct val="100000"/>
              </a:lnSpc>
              <a:spcBef>
                <a:spcPts val="0"/>
              </a:spcBef>
              <a:buNone/>
              <a:defRPr sz="900" b="0" i="0">
                <a:solidFill>
                  <a:schemeClr val="bg1"/>
                </a:solidFill>
                <a:latin typeface="CVS Health Sans Cd" panose="020B0504020202020204" pitchFamily="34" charset="0"/>
                <a:ea typeface="Open Sans" panose="020B0606030504020204" pitchFamily="34" charset="0"/>
                <a:cs typeface="Open Sans" panose="020B0606030504020204" pitchFamily="34" charset="0"/>
              </a:defRPr>
            </a:lvl1pPr>
            <a:lvl2pPr marL="4572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3">
            <a:extLst>
              <a:ext uri="{FF2B5EF4-FFF2-40B4-BE49-F238E27FC236}">
                <a16:creationId xmlns:a16="http://schemas.microsoft.com/office/drawing/2014/main" id="{D3C9EC32-D7A4-45B4-808E-99545E48E5AA}"/>
              </a:ext>
            </a:extLst>
          </p:cNvPr>
          <p:cNvSpPr>
            <a:spLocks noGrp="1"/>
          </p:cNvSpPr>
          <p:nvPr>
            <p:ph type="title"/>
          </p:nvPr>
        </p:nvSpPr>
        <p:spPr>
          <a:xfrm>
            <a:off x="411479" y="411480"/>
            <a:ext cx="9905720" cy="480131"/>
          </a:xfrm>
          <a:noFill/>
        </p:spPr>
        <p:txBody>
          <a:bodyPr wrap="square" lIns="91440" tIns="45720" rIns="91440" bIns="45720">
            <a:spAutoFit/>
          </a:bodyPr>
          <a:lstStyle>
            <a:lvl1pPr>
              <a:defRPr>
                <a:solidFill>
                  <a:schemeClr val="bg1"/>
                </a:solidFill>
              </a:defRPr>
            </a:lvl1pPr>
          </a:lstStyle>
          <a:p>
            <a:r>
              <a:rPr lang="en-US"/>
              <a:t>Click to edit Master title style</a:t>
            </a:r>
          </a:p>
        </p:txBody>
      </p:sp>
      <p:pic>
        <p:nvPicPr>
          <p:cNvPr id="7" name="Picture 6" descr="Background pattern&#10;&#10;Description automatically generated">
            <a:extLst>
              <a:ext uri="{FF2B5EF4-FFF2-40B4-BE49-F238E27FC236}">
                <a16:creationId xmlns:a16="http://schemas.microsoft.com/office/drawing/2014/main" id="{77DE7BEE-27DF-44E3-AF7A-B604D009CA71}"/>
              </a:ext>
            </a:extLst>
          </p:cNvPr>
          <p:cNvPicPr>
            <a:picLocks noChangeAspect="1"/>
          </p:cNvPicPr>
          <p:nvPr userDrawn="1"/>
        </p:nvPicPr>
        <p:blipFill rotWithShape="1">
          <a:blip r:embed="rId2" cstate="screen">
            <a:alphaModFix amt="27000"/>
            <a:extLst>
              <a:ext uri="{28A0092B-C50C-407E-A947-70E740481C1C}">
                <a14:useLocalDpi xmlns:a14="http://schemas.microsoft.com/office/drawing/2010/main"/>
              </a:ext>
            </a:extLst>
          </a:blip>
          <a:srcRect l="1268" r="1828" b="-48"/>
          <a:stretch/>
        </p:blipFill>
        <p:spPr>
          <a:xfrm>
            <a:off x="0" y="0"/>
            <a:ext cx="12188825" cy="6858000"/>
          </a:xfrm>
          <a:prstGeom prst="rect">
            <a:avLst/>
          </a:prstGeom>
        </p:spPr>
      </p:pic>
      <p:sp>
        <p:nvSpPr>
          <p:cNvPr id="9" name="TextBox 8">
            <a:extLst>
              <a:ext uri="{FF2B5EF4-FFF2-40B4-BE49-F238E27FC236}">
                <a16:creationId xmlns:a16="http://schemas.microsoft.com/office/drawing/2014/main" id="{0B6D4EBB-3476-4F10-8F2A-D82226720513}"/>
              </a:ext>
            </a:extLst>
          </p:cNvPr>
          <p:cNvSpPr txBox="1"/>
          <p:nvPr userDrawn="1"/>
        </p:nvSpPr>
        <p:spPr>
          <a:xfrm>
            <a:off x="11582399" y="6240161"/>
            <a:ext cx="464821" cy="276999"/>
          </a:xfrm>
          <a:prstGeom prst="rect">
            <a:avLst/>
          </a:prstGeom>
          <a:no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chemeClr val="bg1"/>
                </a:solidFill>
                <a:effectLst/>
                <a:uLnTx/>
                <a:uFillTx/>
                <a:latin typeface="CVS Health Sans"/>
                <a:ea typeface="Open Sans" panose="020B0606030504020204" pitchFamily="34" charset="0"/>
                <a:cs typeface="Open Sans" panose="020B0606030504020204" pitchFamily="34" charset="0"/>
              </a:rPr>
              <a:t>‹#›</a:t>
            </a:fld>
            <a:endParaRPr kumimoji="0" lang="en-US" sz="1100" b="0" i="0" u="none" strike="noStrike" kern="1200" cap="none" spc="0" normalizeH="0" baseline="0" noProof="0">
              <a:ln>
                <a:noFill/>
              </a:ln>
              <a:solidFill>
                <a:schemeClr val="bg1"/>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2623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928CB-D70E-D143-96D8-00A5ED1CBF2E}"/>
              </a:ext>
            </a:extLst>
          </p:cNvPr>
          <p:cNvSpPr>
            <a:spLocks noGrp="1"/>
          </p:cNvSpPr>
          <p:nvPr>
            <p:ph type="pic" sz="quarter" idx="10"/>
          </p:nvPr>
        </p:nvSpPr>
        <p:spPr>
          <a:xfrm>
            <a:off x="2" y="0"/>
            <a:ext cx="12188825" cy="6858000"/>
          </a:xfrm>
          <a:prstGeom prst="rect">
            <a:avLst/>
          </a:prstGeom>
          <a:solidFill>
            <a:schemeClr val="accent6">
              <a:lumMod val="20000"/>
              <a:lumOff val="80000"/>
            </a:schemeClr>
          </a:solidFill>
        </p:spPr>
        <p:txBody>
          <a:bodyPr/>
          <a:lstStyle/>
          <a:p>
            <a:r>
              <a:rPr lang="en-US" dirty="0"/>
              <a:t>Click icon to add picture</a:t>
            </a:r>
          </a:p>
        </p:txBody>
      </p:sp>
    </p:spTree>
    <p:extLst>
      <p:ext uri="{BB962C8B-B14F-4D97-AF65-F5344CB8AC3E}">
        <p14:creationId xmlns:p14="http://schemas.microsoft.com/office/powerpoint/2010/main" val="3644177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7" y="5968318"/>
            <a:ext cx="9905720"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CVS Health Sans" panose="020B0504020202020204" pitchFamily="34" charset="0"/>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69020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ndard-NoFootnot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3740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shots-templat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tx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632D607-F9EE-6641-812A-9E9A888F0790}"/>
              </a:ext>
            </a:extLst>
          </p:cNvPr>
          <p:cNvSpPr>
            <a:spLocks noGrp="1"/>
          </p:cNvSpPr>
          <p:nvPr>
            <p:ph type="pic" sz="quarter" idx="10"/>
          </p:nvPr>
        </p:nvSpPr>
        <p:spPr>
          <a:xfrm>
            <a:off x="1175765" y="1769363"/>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5" name="Picture Placeholder 2">
            <a:extLst>
              <a:ext uri="{FF2B5EF4-FFF2-40B4-BE49-F238E27FC236}">
                <a16:creationId xmlns:a16="http://schemas.microsoft.com/office/drawing/2014/main" id="{FB3ADF6B-2F70-D744-9D86-A23F59FFDFD9}"/>
              </a:ext>
            </a:extLst>
          </p:cNvPr>
          <p:cNvSpPr>
            <a:spLocks noGrp="1"/>
          </p:cNvSpPr>
          <p:nvPr>
            <p:ph type="pic" sz="quarter" idx="11"/>
          </p:nvPr>
        </p:nvSpPr>
        <p:spPr>
          <a:xfrm>
            <a:off x="4476246" y="1769363"/>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6" name="Picture Placeholder 2">
            <a:extLst>
              <a:ext uri="{FF2B5EF4-FFF2-40B4-BE49-F238E27FC236}">
                <a16:creationId xmlns:a16="http://schemas.microsoft.com/office/drawing/2014/main" id="{18A4E831-905D-F14C-895F-A59CCE84F764}"/>
              </a:ext>
            </a:extLst>
          </p:cNvPr>
          <p:cNvSpPr>
            <a:spLocks noGrp="1"/>
          </p:cNvSpPr>
          <p:nvPr>
            <p:ph type="pic" sz="quarter" idx="12"/>
          </p:nvPr>
        </p:nvSpPr>
        <p:spPr>
          <a:xfrm>
            <a:off x="7776726" y="1769363"/>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7" name="Picture Placeholder 2">
            <a:extLst>
              <a:ext uri="{FF2B5EF4-FFF2-40B4-BE49-F238E27FC236}">
                <a16:creationId xmlns:a16="http://schemas.microsoft.com/office/drawing/2014/main" id="{F4088C3B-6A04-1D44-9D93-FE9506635B39}"/>
              </a:ext>
            </a:extLst>
          </p:cNvPr>
          <p:cNvSpPr>
            <a:spLocks noGrp="1"/>
          </p:cNvSpPr>
          <p:nvPr>
            <p:ph type="pic" sz="quarter" idx="13"/>
          </p:nvPr>
        </p:nvSpPr>
        <p:spPr>
          <a:xfrm>
            <a:off x="2826005" y="4073176"/>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8" name="Picture Placeholder 2">
            <a:extLst>
              <a:ext uri="{FF2B5EF4-FFF2-40B4-BE49-F238E27FC236}">
                <a16:creationId xmlns:a16="http://schemas.microsoft.com/office/drawing/2014/main" id="{8666CDF6-85DD-2B4F-B4F1-CEFE6B82AC4E}"/>
              </a:ext>
            </a:extLst>
          </p:cNvPr>
          <p:cNvSpPr>
            <a:spLocks noGrp="1"/>
          </p:cNvSpPr>
          <p:nvPr>
            <p:ph type="pic" sz="quarter" idx="14"/>
          </p:nvPr>
        </p:nvSpPr>
        <p:spPr>
          <a:xfrm>
            <a:off x="6126485" y="4073176"/>
            <a:ext cx="1447423" cy="1497012"/>
          </a:xfrm>
          <a:prstGeom prst="rect">
            <a:avLst/>
          </a:prstGeom>
          <a:solidFill>
            <a:schemeClr val="accent5">
              <a:lumMod val="20000"/>
              <a:lumOff val="80000"/>
            </a:schemeClr>
          </a:solidFill>
        </p:spPr>
        <p:txBody>
          <a:bodyPr/>
          <a:lstStyle>
            <a:lvl1pPr>
              <a:defRPr sz="1400"/>
            </a:lvl1pPr>
          </a:lstStyle>
          <a:p>
            <a:endParaRPr lang="en-US" dirty="0"/>
          </a:p>
        </p:txBody>
      </p:sp>
      <p:sp>
        <p:nvSpPr>
          <p:cNvPr id="9" name="Picture Placeholder 2">
            <a:extLst>
              <a:ext uri="{FF2B5EF4-FFF2-40B4-BE49-F238E27FC236}">
                <a16:creationId xmlns:a16="http://schemas.microsoft.com/office/drawing/2014/main" id="{560E1DF1-458A-E548-90EA-FB17450FB21C}"/>
              </a:ext>
            </a:extLst>
          </p:cNvPr>
          <p:cNvSpPr>
            <a:spLocks noGrp="1"/>
          </p:cNvSpPr>
          <p:nvPr>
            <p:ph type="pic" sz="quarter" idx="15"/>
          </p:nvPr>
        </p:nvSpPr>
        <p:spPr>
          <a:xfrm>
            <a:off x="9426966" y="4073176"/>
            <a:ext cx="1447423" cy="1497012"/>
          </a:xfrm>
          <a:prstGeom prst="rect">
            <a:avLst/>
          </a:prstGeom>
          <a:solidFill>
            <a:schemeClr val="accent5">
              <a:lumMod val="20000"/>
              <a:lumOff val="80000"/>
            </a:schemeClr>
          </a:solidFill>
        </p:spPr>
        <p:txBody>
          <a:bodyPr/>
          <a:lstStyle>
            <a:lvl1pPr>
              <a:defRPr sz="1400"/>
            </a:lvl1pPr>
          </a:lstStyle>
          <a:p>
            <a:endParaRPr lang="en-US" dirty="0"/>
          </a:p>
        </p:txBody>
      </p:sp>
      <p:cxnSp>
        <p:nvCxnSpPr>
          <p:cNvPr id="10" name="Straight Connector 9">
            <a:extLst>
              <a:ext uri="{FF2B5EF4-FFF2-40B4-BE49-F238E27FC236}">
                <a16:creationId xmlns:a16="http://schemas.microsoft.com/office/drawing/2014/main" id="{D0935372-4763-D147-A29A-98C0EF0150BC}"/>
              </a:ext>
            </a:extLst>
          </p:cNvPr>
          <p:cNvCxnSpPr/>
          <p:nvPr userDrawn="1"/>
        </p:nvCxnSpPr>
        <p:spPr>
          <a:xfrm>
            <a:off x="1175765" y="3307650"/>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D97327-69FD-7F40-BEEF-5D3DF8410A2F}"/>
              </a:ext>
            </a:extLst>
          </p:cNvPr>
          <p:cNvCxnSpPr/>
          <p:nvPr userDrawn="1"/>
        </p:nvCxnSpPr>
        <p:spPr>
          <a:xfrm>
            <a:off x="4476246" y="3307650"/>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FD56C0-082E-5341-9CE3-F788BD88B66C}"/>
              </a:ext>
            </a:extLst>
          </p:cNvPr>
          <p:cNvCxnSpPr/>
          <p:nvPr userDrawn="1"/>
        </p:nvCxnSpPr>
        <p:spPr>
          <a:xfrm>
            <a:off x="7776726" y="3307650"/>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C03051-1FA2-AC49-A16C-7D8FFAF9B8B9}"/>
              </a:ext>
            </a:extLst>
          </p:cNvPr>
          <p:cNvCxnSpPr/>
          <p:nvPr userDrawn="1"/>
        </p:nvCxnSpPr>
        <p:spPr>
          <a:xfrm>
            <a:off x="9426966" y="5614475"/>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5CD0DC-8CF2-814B-94CF-228238FE372D}"/>
              </a:ext>
            </a:extLst>
          </p:cNvPr>
          <p:cNvCxnSpPr/>
          <p:nvPr userDrawn="1"/>
        </p:nvCxnSpPr>
        <p:spPr>
          <a:xfrm>
            <a:off x="6126485" y="5614475"/>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A54D69-0120-D848-A359-7B8E40DC6612}"/>
              </a:ext>
            </a:extLst>
          </p:cNvPr>
          <p:cNvCxnSpPr/>
          <p:nvPr userDrawn="1"/>
        </p:nvCxnSpPr>
        <p:spPr>
          <a:xfrm>
            <a:off x="2826005" y="5614475"/>
            <a:ext cx="1447423"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207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diumImp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263526" y="225425"/>
            <a:ext cx="11661775" cy="6407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58712"/>
            <a:ext cx="9905720" cy="1005840"/>
          </a:xfrm>
        </p:spPr>
        <p:txBody>
          <a:bodyPr/>
          <a:lstStyle>
            <a:lvl1pPr>
              <a:defRPr sz="2798" b="0" i="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7457" y="5968318"/>
            <a:ext cx="9905720"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2539035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C">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1" y="6116426"/>
            <a:ext cx="12188825" cy="741575"/>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3" hasCustomPrompt="1"/>
          </p:nvPr>
        </p:nvSpPr>
        <p:spPr>
          <a:xfrm>
            <a:off x="451205" y="537511"/>
            <a:ext cx="11320273" cy="5199903"/>
          </a:xfrm>
        </p:spPr>
        <p:txBody>
          <a:bodyPr anchor="ctr"/>
          <a:lstStyle>
            <a:lvl1pPr algn="ctr">
              <a:lnSpc>
                <a:spcPct val="80000"/>
              </a:lnSpc>
              <a:defRPr sz="7202"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800"/>
              </a:spcBef>
              <a:buFontTx/>
              <a:buNone/>
              <a:defRPr sz="1400" b="0">
                <a:solidFill>
                  <a:schemeClr val="bg1"/>
                </a:solidFill>
                <a:latin typeface="Open Sans" charset="0"/>
                <a:ea typeface="Open Sans" charset="0"/>
                <a:cs typeface="Open Sans" charset="0"/>
              </a:defRPr>
            </a:lvl2pPr>
          </a:lstStyle>
          <a:p>
            <a:pPr lvl="0"/>
            <a:r>
              <a:rPr lang="en-US" dirty="0"/>
              <a:t>Presentation</a:t>
            </a:r>
            <a:br>
              <a:rPr lang="en-US" dirty="0"/>
            </a:br>
            <a:r>
              <a:rPr lang="en-US" dirty="0"/>
              <a:t>title</a:t>
            </a:r>
          </a:p>
          <a:p>
            <a:pPr lvl="1"/>
            <a:r>
              <a:rPr lang="en-US" dirty="0"/>
              <a:t>Subtitle</a:t>
            </a:r>
          </a:p>
        </p:txBody>
      </p:sp>
      <p:sp>
        <p:nvSpPr>
          <p:cNvPr id="7"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9"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Tree>
    <p:extLst>
      <p:ext uri="{BB962C8B-B14F-4D97-AF65-F5344CB8AC3E}">
        <p14:creationId xmlns:p14="http://schemas.microsoft.com/office/powerpoint/2010/main" val="3036197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quare image">
    <p:bg>
      <p:bgPr>
        <a:solidFill>
          <a:schemeClr val="bg1"/>
        </a:soli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9AB6A049-E47F-944F-8496-71FDC3BDE1D9}"/>
              </a:ext>
            </a:extLst>
          </p:cNvPr>
          <p:cNvSpPr/>
          <p:nvPr userDrawn="1"/>
        </p:nvSpPr>
        <p:spPr bwMode="gray">
          <a:xfrm>
            <a:off x="6591719" y="0"/>
            <a:ext cx="5597106" cy="6876407"/>
          </a:xfrm>
          <a:prstGeom prst="parallelogram">
            <a:avLst>
              <a:gd name="adj" fmla="val 0"/>
            </a:avLst>
          </a:prstGeom>
          <a:solidFill>
            <a:schemeClr val="accent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b="1" dirty="0">
              <a:solidFill>
                <a:schemeClr val="bg1"/>
              </a:solidFill>
            </a:endParaRPr>
          </a:p>
        </p:txBody>
      </p:sp>
      <p:sp>
        <p:nvSpPr>
          <p:cNvPr id="5" name="Picture Placeholder 3">
            <a:extLst>
              <a:ext uri="{FF2B5EF4-FFF2-40B4-BE49-F238E27FC236}">
                <a16:creationId xmlns:a16="http://schemas.microsoft.com/office/drawing/2014/main" id="{5C20BC66-66F4-6A42-849F-909C4224CB13}"/>
              </a:ext>
            </a:extLst>
          </p:cNvPr>
          <p:cNvSpPr>
            <a:spLocks noGrp="1" noChangeAspect="1"/>
          </p:cNvSpPr>
          <p:nvPr>
            <p:ph type="pic" sz="quarter" idx="11"/>
          </p:nvPr>
        </p:nvSpPr>
        <p:spPr>
          <a:xfrm>
            <a:off x="6094414" y="231358"/>
            <a:ext cx="5849085" cy="6411817"/>
          </a:xfrm>
          <a:prstGeom prst="rect">
            <a:avLst/>
          </a:prstGeom>
          <a:solidFill>
            <a:schemeClr val="accent6">
              <a:lumMod val="20000"/>
              <a:lumOff val="80000"/>
            </a:schemeClr>
          </a:solidFill>
        </p:spPr>
        <p:txBody>
          <a:bodyPr/>
          <a:lstStyle/>
          <a:p>
            <a:r>
              <a:rPr lang="en-US" dirty="0"/>
              <a:t>Click icon to add picture</a:t>
            </a:r>
          </a:p>
        </p:txBody>
      </p:sp>
      <p:sp>
        <p:nvSpPr>
          <p:cNvPr id="7" name="Title Placeholder 15">
            <a:extLst>
              <a:ext uri="{FF2B5EF4-FFF2-40B4-BE49-F238E27FC236}">
                <a16:creationId xmlns:a16="http://schemas.microsoft.com/office/drawing/2014/main" id="{A15C7E66-2FE4-824D-8655-9FFD2DDD5F37}"/>
              </a:ext>
            </a:extLst>
          </p:cNvPr>
          <p:cNvSpPr>
            <a:spLocks noGrp="1"/>
          </p:cNvSpPr>
          <p:nvPr>
            <p:ph type="title"/>
          </p:nvPr>
        </p:nvSpPr>
        <p:spPr>
          <a:xfrm>
            <a:off x="387459" y="384048"/>
            <a:ext cx="5309956" cy="1009250"/>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
        <p:nvSpPr>
          <p:cNvPr id="8" name="Text Placeholder 12">
            <a:extLst>
              <a:ext uri="{FF2B5EF4-FFF2-40B4-BE49-F238E27FC236}">
                <a16:creationId xmlns:a16="http://schemas.microsoft.com/office/drawing/2014/main" id="{89B48264-0CAD-7F41-97B8-611536520EAF}"/>
              </a:ext>
            </a:extLst>
          </p:cNvPr>
          <p:cNvSpPr>
            <a:spLocks noGrp="1"/>
          </p:cNvSpPr>
          <p:nvPr>
            <p:ph type="body" sz="quarter" idx="10"/>
          </p:nvPr>
        </p:nvSpPr>
        <p:spPr>
          <a:xfrm>
            <a:off x="387459" y="5968318"/>
            <a:ext cx="4327761"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CVS Health Sans" panose="020B0504020202020204" pitchFamily="34" charset="0"/>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180533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ediumImpact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263526" y="225425"/>
            <a:ext cx="11661775" cy="6407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8"/>
            <a:ext cx="5787182"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7016753" y="0"/>
            <a:ext cx="4187162" cy="6858000"/>
          </a:xfrm>
          <a:prstGeom prst="parallelogram">
            <a:avLst>
              <a:gd name="adj" fmla="val 0"/>
            </a:avLst>
          </a:prstGeom>
          <a:solidFill>
            <a:schemeClr val="accent6">
              <a:lumMod val="20000"/>
              <a:lumOff val="80000"/>
            </a:schemeClr>
          </a:solidFill>
        </p:spPr>
        <p:txBody>
          <a:bodyPr/>
          <a:lstStyle/>
          <a:p>
            <a:r>
              <a:rPr lang="en-US" dirty="0"/>
              <a:t>Click icon to add picture</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52"/>
            <a:ext cx="6461002" cy="672949"/>
          </a:xfrm>
        </p:spPr>
        <p:txBody>
          <a:bodyPr/>
          <a:lstStyle>
            <a:lvl1pPr>
              <a:defRPr>
                <a:solidFill>
                  <a:schemeClr val="tx1"/>
                </a:solidFill>
              </a:defRPr>
            </a:lvl1pPr>
          </a:lstStyle>
          <a:p>
            <a:r>
              <a:rPr lang="en-US" dirty="0"/>
              <a:t>Click to edit Master title style</a:t>
            </a:r>
          </a:p>
        </p:txBody>
      </p:sp>
      <p:sp>
        <p:nvSpPr>
          <p:cNvPr id="9" name="TextBox 8">
            <a:extLst>
              <a:ext uri="{FF2B5EF4-FFF2-40B4-BE49-F238E27FC236}">
                <a16:creationId xmlns:a16="http://schemas.microsoft.com/office/drawing/2014/main" id="{2B720BE3-8CBB-2E43-8949-F4121F567E32}"/>
              </a:ext>
            </a:extLst>
          </p:cNvPr>
          <p:cNvSpPr txBox="1"/>
          <p:nvPr userDrawn="1"/>
        </p:nvSpPr>
        <p:spPr>
          <a:xfrm>
            <a:off x="11433811" y="6240165"/>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34625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orizontal head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50336E-F81E-4D4B-8287-BA7658E31C17}"/>
              </a:ext>
            </a:extLst>
          </p:cNvPr>
          <p:cNvSpPr>
            <a:spLocks noGrp="1"/>
          </p:cNvSpPr>
          <p:nvPr>
            <p:ph type="pic" sz="quarter" idx="11"/>
          </p:nvPr>
        </p:nvSpPr>
        <p:spPr>
          <a:xfrm>
            <a:off x="2" y="1"/>
            <a:ext cx="12188825" cy="2743200"/>
          </a:xfrm>
          <a:prstGeom prst="rect">
            <a:avLst/>
          </a:prstGeom>
          <a:solidFill>
            <a:schemeClr val="accent6">
              <a:lumMod val="20000"/>
              <a:lumOff val="8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9" y="5968318"/>
            <a:ext cx="9905718"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19605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Right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3D2036-DCA5-E147-9361-575D2232F934}"/>
              </a:ext>
            </a:extLst>
          </p:cNvPr>
          <p:cNvSpPr/>
          <p:nvPr userDrawn="1"/>
        </p:nvSpPr>
        <p:spPr bwMode="gray">
          <a:xfrm>
            <a:off x="6923919" y="0"/>
            <a:ext cx="5264907" cy="6858000"/>
          </a:xfrm>
          <a:prstGeom prst="rect">
            <a:avLst/>
          </a:prstGeom>
          <a:solidFill>
            <a:schemeClr val="accent1"/>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b="1" dirty="0">
              <a:solidFill>
                <a:schemeClr val="bg1"/>
              </a:solidFill>
            </a:endParaRP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4050" y="5968318"/>
            <a:ext cx="6064253"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50" y="384052"/>
            <a:ext cx="6059401" cy="672949"/>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423779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SidebarEdg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4048" y="5968318"/>
            <a:ext cx="8056567"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84052"/>
            <a:ext cx="8056567" cy="672949"/>
          </a:xfrm>
        </p:spPr>
        <p:txBody>
          <a:bodyPr/>
          <a:lstStyle>
            <a:lvl1pPr>
              <a:defRPr>
                <a:solidFill>
                  <a:schemeClr val="tx1"/>
                </a:solidFill>
              </a:defRPr>
            </a:lvl1pPr>
          </a:lstStyle>
          <a:p>
            <a:r>
              <a:rPr lang="en-US" dirty="0"/>
              <a:t>Click to edit Master title style</a:t>
            </a:r>
          </a:p>
        </p:txBody>
      </p:sp>
      <p:sp>
        <p:nvSpPr>
          <p:cNvPr id="9" name="Parallelogram 8">
            <a:extLst>
              <a:ext uri="{FF2B5EF4-FFF2-40B4-BE49-F238E27FC236}">
                <a16:creationId xmlns:a16="http://schemas.microsoft.com/office/drawing/2014/main" id="{589AC8C6-7835-834F-A4CD-DFFBA09633F3}"/>
              </a:ext>
            </a:extLst>
          </p:cNvPr>
          <p:cNvSpPr/>
          <p:nvPr userDrawn="1"/>
        </p:nvSpPr>
        <p:spPr bwMode="gray">
          <a:xfrm>
            <a:off x="8845552" y="0"/>
            <a:ext cx="3343275" cy="6866348"/>
          </a:xfrm>
          <a:prstGeom prst="parallelogram">
            <a:avLst>
              <a:gd name="adj" fmla="val 0"/>
            </a:avLst>
          </a:prstGeom>
          <a:solidFill>
            <a:schemeClr val="accent4"/>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b="1" dirty="0">
              <a:solidFill>
                <a:schemeClr val="bg1"/>
              </a:solidFill>
            </a:endParaRPr>
          </a:p>
        </p:txBody>
      </p:sp>
      <p:sp>
        <p:nvSpPr>
          <p:cNvPr id="6" name="TextBox 5">
            <a:extLst>
              <a:ext uri="{FF2B5EF4-FFF2-40B4-BE49-F238E27FC236}">
                <a16:creationId xmlns:a16="http://schemas.microsoft.com/office/drawing/2014/main" id="{15746FB8-47BB-6041-8FBC-3C0A16CE97B9}"/>
              </a:ext>
            </a:extLst>
          </p:cNvPr>
          <p:cNvSpPr txBox="1"/>
          <p:nvPr userDrawn="1"/>
        </p:nvSpPr>
        <p:spPr>
          <a:xfrm>
            <a:off x="11582401" y="6240165"/>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3558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Side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4048" y="5968318"/>
            <a:ext cx="8056567"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84052"/>
            <a:ext cx="8056567" cy="672949"/>
          </a:xfrm>
        </p:spPr>
        <p:txBody>
          <a:bodyPr/>
          <a:lstStyle>
            <a:lvl1pPr>
              <a:defRPr>
                <a:solidFill>
                  <a:schemeClr val="tx1"/>
                </a:solidFill>
              </a:defRPr>
            </a:lvl1pPr>
          </a:lstStyle>
          <a:p>
            <a:r>
              <a:rPr lang="en-US" dirty="0"/>
              <a:t>Click to edit Master title style</a:t>
            </a:r>
          </a:p>
        </p:txBody>
      </p:sp>
      <p:sp>
        <p:nvSpPr>
          <p:cNvPr id="9" name="Parallelogram 8">
            <a:extLst>
              <a:ext uri="{FF2B5EF4-FFF2-40B4-BE49-F238E27FC236}">
                <a16:creationId xmlns:a16="http://schemas.microsoft.com/office/drawing/2014/main" id="{589AC8C6-7835-834F-A4CD-DFFBA09633F3}"/>
              </a:ext>
            </a:extLst>
          </p:cNvPr>
          <p:cNvSpPr/>
          <p:nvPr userDrawn="1"/>
        </p:nvSpPr>
        <p:spPr bwMode="gray">
          <a:xfrm>
            <a:off x="8845552" y="0"/>
            <a:ext cx="3343275" cy="6866348"/>
          </a:xfrm>
          <a:prstGeom prst="parallelogram">
            <a:avLst>
              <a:gd name="adj" fmla="val 0"/>
            </a:avLst>
          </a:prstGeom>
          <a:solidFill>
            <a:schemeClr val="accent4"/>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b="1" dirty="0">
              <a:solidFill>
                <a:schemeClr val="bg1"/>
              </a:solidFill>
            </a:endParaRPr>
          </a:p>
        </p:txBody>
      </p:sp>
      <p:sp>
        <p:nvSpPr>
          <p:cNvPr id="6" name="TextBox 5">
            <a:extLst>
              <a:ext uri="{FF2B5EF4-FFF2-40B4-BE49-F238E27FC236}">
                <a16:creationId xmlns:a16="http://schemas.microsoft.com/office/drawing/2014/main" id="{15746FB8-47BB-6041-8FBC-3C0A16CE97B9}"/>
              </a:ext>
            </a:extLst>
          </p:cNvPr>
          <p:cNvSpPr txBox="1"/>
          <p:nvPr userDrawn="1"/>
        </p:nvSpPr>
        <p:spPr>
          <a:xfrm>
            <a:off x="11582401" y="6240165"/>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8742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399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tandard-Side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4050" y="5968318"/>
            <a:ext cx="6660989"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mn-lt"/>
                <a:ea typeface="Open Sans" panose="020B0606030504020204" pitchFamily="34" charset="0"/>
                <a:cs typeface="Open Sans" panose="020B0606030504020204" pitchFamily="34" charset="0"/>
              </a:defRPr>
            </a:lvl1pPr>
            <a:lvl2pPr marL="4569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3852"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0778"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770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9" y="384052"/>
            <a:ext cx="6660988" cy="672949"/>
          </a:xfrm>
        </p:spPr>
        <p:txBody>
          <a:bodyPr/>
          <a:lstStyle>
            <a:lvl1pPr>
              <a:defRPr>
                <a:solidFill>
                  <a:schemeClr val="tx1"/>
                </a:solidFill>
              </a:defRPr>
            </a:lvl1pPr>
          </a:lstStyle>
          <a:p>
            <a:r>
              <a:rPr lang="en-US" dirty="0"/>
              <a:t>Click to edit Master title style</a:t>
            </a:r>
          </a:p>
        </p:txBody>
      </p:sp>
      <p:sp>
        <p:nvSpPr>
          <p:cNvPr id="9" name="Parallelogram 8">
            <a:extLst>
              <a:ext uri="{FF2B5EF4-FFF2-40B4-BE49-F238E27FC236}">
                <a16:creationId xmlns:a16="http://schemas.microsoft.com/office/drawing/2014/main" id="{589AC8C6-7835-834F-A4CD-DFFBA09633F3}"/>
              </a:ext>
            </a:extLst>
          </p:cNvPr>
          <p:cNvSpPr/>
          <p:nvPr userDrawn="1"/>
        </p:nvSpPr>
        <p:spPr bwMode="gray">
          <a:xfrm>
            <a:off x="7323140" y="0"/>
            <a:ext cx="3343275" cy="6866348"/>
          </a:xfrm>
          <a:prstGeom prst="parallelogram">
            <a:avLst>
              <a:gd name="adj" fmla="val 0"/>
            </a:avLst>
          </a:prstGeom>
          <a:solidFill>
            <a:schemeClr val="accent4"/>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b="1" dirty="0">
              <a:solidFill>
                <a:schemeClr val="bg1"/>
              </a:solidFill>
            </a:endParaRPr>
          </a:p>
        </p:txBody>
      </p:sp>
      <p:sp>
        <p:nvSpPr>
          <p:cNvPr id="6" name="TextBox 5">
            <a:extLst>
              <a:ext uri="{FF2B5EF4-FFF2-40B4-BE49-F238E27FC236}">
                <a16:creationId xmlns:a16="http://schemas.microsoft.com/office/drawing/2014/main" id="{15746FB8-47BB-6041-8FBC-3C0A16CE97B9}"/>
              </a:ext>
            </a:extLst>
          </p:cNvPr>
          <p:cNvSpPr txBox="1"/>
          <p:nvPr userDrawn="1"/>
        </p:nvSpPr>
        <p:spPr>
          <a:xfrm>
            <a:off x="11582401" y="6240165"/>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47760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2" y="0"/>
            <a:ext cx="12188825" cy="6858000"/>
          </a:xfrm>
          <a:prstGeom prst="rect">
            <a:avLst/>
          </a:prstGeom>
          <a:solidFill>
            <a:schemeClr val="bg1">
              <a:lumMod val="75000"/>
            </a:schemeClr>
          </a:solidFill>
        </p:spPr>
        <p:txBody>
          <a:bodyPr anchor="ctr"/>
          <a:lstStyle>
            <a:lvl1pPr marL="0" marR="0" indent="0" algn="ctr" defTabSz="456926"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itle 1"/>
          <p:cNvSpPr>
            <a:spLocks noGrp="1"/>
          </p:cNvSpPr>
          <p:nvPr>
            <p:ph type="ctrTitle" hasCustomPrompt="1"/>
          </p:nvPr>
        </p:nvSpPr>
        <p:spPr>
          <a:xfrm>
            <a:off x="557786" y="1516927"/>
            <a:ext cx="4681728" cy="2011680"/>
          </a:xfrm>
        </p:spPr>
        <p:txBody>
          <a:bodyPr rIns="0" anchor="b" anchorCtr="0"/>
          <a:lstStyle>
            <a:lvl1pPr>
              <a:lnSpc>
                <a:spcPct val="90000"/>
              </a:lnSpc>
              <a:defRPr sz="3998">
                <a:solidFill>
                  <a:schemeClr val="bg1"/>
                </a:solidFill>
              </a:defRPr>
            </a:lvl1pPr>
          </a:lstStyle>
          <a:p>
            <a:r>
              <a:rPr lang="en-US" dirty="0"/>
              <a:t>Click to add title</a:t>
            </a:r>
          </a:p>
        </p:txBody>
      </p:sp>
      <p:sp>
        <p:nvSpPr>
          <p:cNvPr id="15" name="Text Placeholder 4"/>
          <p:cNvSpPr>
            <a:spLocks noGrp="1"/>
          </p:cNvSpPr>
          <p:nvPr>
            <p:ph type="body" sz="quarter" idx="17" hasCustomPrompt="1"/>
          </p:nvPr>
        </p:nvSpPr>
        <p:spPr>
          <a:xfrm>
            <a:off x="557786" y="3765543"/>
            <a:ext cx="3582017" cy="1262324"/>
          </a:xfrm>
        </p:spPr>
        <p:txBody>
          <a:bodyPr/>
          <a:lstStyle>
            <a:lvl1pPr>
              <a:defRPr sz="1500" b="1">
                <a:solidFill>
                  <a:schemeClr val="bg1"/>
                </a:solidFill>
              </a:defRPr>
            </a:lvl1pPr>
            <a:lvl2pPr marL="0" indent="0">
              <a:spcBef>
                <a:spcPts val="0"/>
              </a:spcBef>
              <a:spcAft>
                <a:spcPts val="2398"/>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Tree>
    <p:extLst>
      <p:ext uri="{BB962C8B-B14F-4D97-AF65-F5344CB8AC3E}">
        <p14:creationId xmlns:p14="http://schemas.microsoft.com/office/powerpoint/2010/main" val="727929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No Logo Quote B">
    <p:bg>
      <p:bgPr>
        <a:solidFill>
          <a:schemeClr val="accent2"/>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3"/>
          </p:nvPr>
        </p:nvSpPr>
        <p:spPr>
          <a:xfrm>
            <a:off x="4035427" y="0"/>
            <a:ext cx="8153401" cy="6858000"/>
          </a:xfrm>
          <a:solidFill>
            <a:schemeClr val="bg2"/>
          </a:solidFill>
        </p:spPr>
        <p:txBody>
          <a:bodyPr/>
          <a:lstStyle/>
          <a:p>
            <a:endParaRPr lang="en-US" dirty="0"/>
          </a:p>
        </p:txBody>
      </p:sp>
      <p:sp>
        <p:nvSpPr>
          <p:cNvPr id="5" name="Rectangle 4"/>
          <p:cNvSpPr/>
          <p:nvPr userDrawn="1"/>
        </p:nvSpPr>
        <p:spPr>
          <a:xfrm>
            <a:off x="0" y="6116447"/>
            <a:ext cx="3459246" cy="741575"/>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4" name="Text Placeholder 4"/>
          <p:cNvSpPr>
            <a:spLocks noGrp="1"/>
          </p:cNvSpPr>
          <p:nvPr>
            <p:ph type="body" sz="quarter" idx="12" hasCustomPrompt="1"/>
          </p:nvPr>
        </p:nvSpPr>
        <p:spPr>
          <a:xfrm>
            <a:off x="447677" y="455621"/>
            <a:ext cx="3200400" cy="5932487"/>
          </a:xfrm>
        </p:spPr>
        <p:txBody>
          <a:bodyPr anchor="ctr"/>
          <a:lstStyle>
            <a:lvl1pPr algn="ctr">
              <a:defRPr sz="2798" b="0">
                <a:solidFill>
                  <a:schemeClr val="bg1"/>
                </a:solidFill>
                <a:latin typeface="Domaine Display Bold"/>
                <a:cs typeface="Domaine Display Bold"/>
              </a:defRPr>
            </a:lvl1pPr>
            <a:lvl2pPr marL="0" indent="0" algn="ctr">
              <a:buFontTx/>
              <a:buNone/>
              <a:defRPr sz="1400">
                <a:solidFill>
                  <a:schemeClr val="bg1"/>
                </a:solidFill>
              </a:defRPr>
            </a:lvl2pPr>
          </a:lstStyle>
          <a:p>
            <a:pPr lvl="0"/>
            <a:r>
              <a:rPr lang="en-US" dirty="0"/>
              <a:t>Quote text</a:t>
            </a:r>
          </a:p>
          <a:p>
            <a:pPr lvl="1"/>
            <a:r>
              <a:rPr lang="en-US" dirty="0"/>
              <a:t>−</a:t>
            </a:r>
          </a:p>
          <a:p>
            <a:pPr lvl="1"/>
            <a:r>
              <a:rPr lang="en-US" dirty="0"/>
              <a:t>Attribution</a:t>
            </a: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tr-TR" sz="800" dirty="0">
                <a:solidFill>
                  <a:schemeClr val="bg1"/>
                </a:solidFill>
              </a:rPr>
              <a:t>©20</a:t>
            </a:r>
            <a:r>
              <a:rPr lang="en-US" sz="800" dirty="0">
                <a:solidFill>
                  <a:schemeClr val="bg1"/>
                </a:solidFill>
              </a:rPr>
              <a:t>21</a:t>
            </a:r>
            <a:r>
              <a:rPr lang="tr-TR" sz="800" dirty="0">
                <a:solidFill>
                  <a:schemeClr val="bg1"/>
                </a:solidFill>
              </a:rPr>
              <a:t> Aetna Inc.</a:t>
            </a:r>
          </a:p>
        </p:txBody>
      </p:sp>
      <p:sp>
        <p:nvSpPr>
          <p:cNvPr id="8" name="Content Placeholder 8"/>
          <p:cNvSpPr txBox="1">
            <a:spLocks/>
          </p:cNvSpPr>
          <p:nvPr userDrawn="1"/>
        </p:nvSpPr>
        <p:spPr>
          <a:xfrm>
            <a:off x="11101518"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a:solidFill>
                  <a:schemeClr val="bg1"/>
                </a:solidFill>
                <a:latin typeface="+mn-lt"/>
                <a:cs typeface="Open Sans Light"/>
              </a:rPr>
              <a:t> </a:t>
            </a:r>
            <a:fld id="{38743595-4496-5147-A886-7D133864DF76}" type="slidenum">
              <a:rPr lang="en-US" sz="1000" smtClean="0">
                <a:solidFill>
                  <a:schemeClr val="bg1"/>
                </a:solidFill>
                <a:latin typeface="+mn-lt"/>
                <a:cs typeface="Open Sans Light"/>
              </a:rPr>
              <a:pPr algn="r"/>
              <a:t>‹#›</a:t>
            </a:fld>
            <a:endParaRPr lang="en-US" sz="1000" dirty="0">
              <a:solidFill>
                <a:schemeClr val="bg1"/>
              </a:solidFill>
              <a:latin typeface="+mn-lt"/>
              <a:cs typeface="Open Sans Light"/>
            </a:endParaRPr>
          </a:p>
        </p:txBody>
      </p:sp>
    </p:spTree>
    <p:extLst>
      <p:ext uri="{BB962C8B-B14F-4D97-AF65-F5344CB8AC3E}">
        <p14:creationId xmlns:p14="http://schemas.microsoft.com/office/powerpoint/2010/main" val="2680989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1"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9">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41580642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pPr algn="r"/>
            <a:fld id="{DF66040D-6F20-4F4B-8995-856BEECD84BE}" type="slidenum">
              <a:rPr lang="en-US" smtClean="0"/>
              <a:pPr algn="r"/>
              <a:t>‹#›</a:t>
            </a:fld>
            <a:endParaRPr lang="en-US" dirty="0"/>
          </a:p>
        </p:txBody>
      </p:sp>
      <p:sp>
        <p:nvSpPr>
          <p:cNvPr id="4" name="Footer Placeholder 3"/>
          <p:cNvSpPr>
            <a:spLocks noGrp="1"/>
          </p:cNvSpPr>
          <p:nvPr>
            <p:ph type="ftr" sz="quarter" idx="11"/>
          </p:nvPr>
        </p:nvSpPr>
        <p:spPr/>
        <p:txBody>
          <a:bodyPr/>
          <a:lstStyle/>
          <a:p>
            <a:pPr algn="r">
              <a:spcAft>
                <a:spcPts val="600"/>
              </a:spcAft>
            </a:pPr>
            <a:endParaRPr lang="en-US" dirty="0"/>
          </a:p>
        </p:txBody>
      </p:sp>
      <p:sp>
        <p:nvSpPr>
          <p:cNvPr id="6" name="Text Placeholder 5"/>
          <p:cNvSpPr>
            <a:spLocks noGrp="1"/>
          </p:cNvSpPr>
          <p:nvPr>
            <p:ph type="body" sz="quarter" idx="12" hasCustomPrompt="1"/>
            <p:custDataLst>
              <p:custData r:id="rId1"/>
            </p:custDataLst>
          </p:nvPr>
        </p:nvSpPr>
        <p:spPr>
          <a:xfrm>
            <a:off x="485650" y="806400"/>
            <a:ext cx="11222102" cy="320400"/>
          </a:xfrm>
        </p:spPr>
        <p:txBody>
          <a:bodyPr/>
          <a:lstStyle>
            <a:lvl1pPr marL="0" indent="0">
              <a:buNone/>
              <a:defRPr b="1">
                <a:solidFill>
                  <a:schemeClr val="dk1"/>
                </a:solidFill>
              </a:defRPr>
            </a:lvl1pPr>
          </a:lstStyle>
          <a:p>
            <a:pPr lvl="0"/>
            <a:r>
              <a:rPr lang="en-US" dirty="0"/>
              <a:t>Click to add subtitle</a:t>
            </a:r>
          </a:p>
        </p:txBody>
      </p:sp>
    </p:spTree>
    <p:extLst>
      <p:ext uri="{BB962C8B-B14F-4D97-AF65-F5344CB8AC3E}">
        <p14:creationId xmlns:p14="http://schemas.microsoft.com/office/powerpoint/2010/main" val="2124857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VS4-Title | blank">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26609" y="485956"/>
            <a:ext cx="11286852" cy="622754"/>
          </a:xfrm>
          <a:prstGeom prst="rect">
            <a:avLst/>
          </a:prstGeom>
        </p:spPr>
        <p:txBody>
          <a:bodyPr vert="horz" lIns="0" tIns="0" rIns="0" bIns="0" rtlCol="0" anchor="t">
            <a:noAutofit/>
          </a:bodyPr>
          <a:lstStyle/>
          <a:p>
            <a:r>
              <a:rPr lang="en-US" dirty="0"/>
              <a:t>Click to edit master title</a:t>
            </a:r>
          </a:p>
        </p:txBody>
      </p:sp>
      <p:sp>
        <p:nvSpPr>
          <p:cNvPr id="6" name="Text Placeholder 5"/>
          <p:cNvSpPr>
            <a:spLocks noGrp="1"/>
          </p:cNvSpPr>
          <p:nvPr>
            <p:ph type="body" sz="quarter" idx="11" hasCustomPrompt="1"/>
          </p:nvPr>
        </p:nvSpPr>
        <p:spPr>
          <a:xfrm>
            <a:off x="427457" y="109729"/>
            <a:ext cx="4107381" cy="295275"/>
          </a:xfrm>
        </p:spPr>
        <p:txBody>
          <a:bodyPr wrap="none" anchor="ctr"/>
          <a:lstStyle>
            <a:lvl1pPr>
              <a:defRPr sz="900" b="1" i="0" baseline="0">
                <a:solidFill>
                  <a:schemeClr val="tx2"/>
                </a:solidFill>
                <a:latin typeface="Open Sans" charset="0"/>
                <a:ea typeface="Open Sans" charset="0"/>
                <a:cs typeface="Open Sans" charset="0"/>
              </a:defRPr>
            </a:lvl1pPr>
          </a:lstStyle>
          <a:p>
            <a:pPr lvl="0"/>
            <a:r>
              <a:rPr lang="en-US" dirty="0"/>
              <a:t>UNDERSTANDING | UNIFYING | AMPLIFYING</a:t>
            </a:r>
          </a:p>
        </p:txBody>
      </p:sp>
    </p:spTree>
    <p:extLst>
      <p:ext uri="{BB962C8B-B14F-4D97-AF65-F5344CB8AC3E}">
        <p14:creationId xmlns:p14="http://schemas.microsoft.com/office/powerpoint/2010/main" val="119948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2"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198">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1462740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023 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928CB-D70E-D143-96D8-00A5ED1CBF2E}"/>
              </a:ext>
            </a:extLst>
          </p:cNvPr>
          <p:cNvSpPr>
            <a:spLocks noGrp="1"/>
          </p:cNvSpPr>
          <p:nvPr>
            <p:ph type="pic" sz="quarter" idx="10"/>
          </p:nvPr>
        </p:nvSpPr>
        <p:spPr>
          <a:xfrm>
            <a:off x="1" y="0"/>
            <a:ext cx="12188825" cy="6858000"/>
          </a:xfrm>
          <a:prstGeom prst="rect">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31460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023 Standar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7" y="5968316"/>
            <a:ext cx="9905720"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22251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023 Standard-NoFootnot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423428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023 MediumImp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1"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CVS Health Sans"/>
              <a:ea typeface="+mn-ea"/>
              <a:cs typeface="+mn-cs"/>
            </a:endParaRP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384048"/>
            <a:ext cx="9905720" cy="1005840"/>
          </a:xfrm>
        </p:spPr>
        <p:txBody>
          <a:bodyPr/>
          <a:lstStyle>
            <a:lvl1pPr>
              <a:defRPr sz="2799" b="0" i="0">
                <a:solidFill>
                  <a:schemeClr val="accent6"/>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7457" y="5968316"/>
            <a:ext cx="9905720"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326102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23 Non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1"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CVS Health Sans"/>
              <a:ea typeface="+mn-ea"/>
              <a:cs typeface="+mn-cs"/>
            </a:endParaRP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4048" y="2926080"/>
            <a:ext cx="9905720" cy="1005840"/>
          </a:xfrm>
        </p:spPr>
        <p:txBody>
          <a:bodyPr anchor="ctr"/>
          <a:lstStyle>
            <a:lvl1pPr>
              <a:defRPr sz="3999" b="0" i="0">
                <a:solidFill>
                  <a:schemeClr val="accent6"/>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3292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023 Medium impact option 2">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7" y="5968316"/>
            <a:ext cx="7716182"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7461" y="384048"/>
            <a:ext cx="6175266" cy="1009250"/>
          </a:xfrm>
        </p:spPr>
        <p:txBody>
          <a:bodyPr/>
          <a:lstStyle>
            <a:lvl1pPr>
              <a:defRPr>
                <a:solidFill>
                  <a:schemeClr val="accent6"/>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7DFC471-AC0A-4344-BAD4-CB23A325D85B}"/>
              </a:ext>
            </a:extLst>
          </p:cNvPr>
          <p:cNvSpPr>
            <a:spLocks noGrp="1"/>
          </p:cNvSpPr>
          <p:nvPr>
            <p:ph type="pic" sz="quarter" idx="13"/>
          </p:nvPr>
        </p:nvSpPr>
        <p:spPr>
          <a:xfrm>
            <a:off x="6904257" y="460795"/>
            <a:ext cx="3350819" cy="2835098"/>
          </a:xfrm>
          <a:custGeom>
            <a:avLst/>
            <a:gdLst>
              <a:gd name="connsiteX0" fmla="*/ 0 w 3379321"/>
              <a:gd name="connsiteY0" fmla="*/ 0 h 2811559"/>
              <a:gd name="connsiteX1" fmla="*/ 3379321 w 3379321"/>
              <a:gd name="connsiteY1" fmla="*/ 0 h 2811559"/>
              <a:gd name="connsiteX2" fmla="*/ 3379321 w 3379321"/>
              <a:gd name="connsiteY2" fmla="*/ 2811559 h 2811559"/>
              <a:gd name="connsiteX3" fmla="*/ 0 w 3379321"/>
              <a:gd name="connsiteY3" fmla="*/ 2811559 h 2811559"/>
              <a:gd name="connsiteX4" fmla="*/ 0 w 3379321"/>
              <a:gd name="connsiteY4" fmla="*/ 0 h 2811559"/>
              <a:gd name="connsiteX0" fmla="*/ 98611 w 3379321"/>
              <a:gd name="connsiteY0" fmla="*/ 636494 h 2811559"/>
              <a:gd name="connsiteX1" fmla="*/ 3379321 w 3379321"/>
              <a:gd name="connsiteY1" fmla="*/ 0 h 2811559"/>
              <a:gd name="connsiteX2" fmla="*/ 3379321 w 3379321"/>
              <a:gd name="connsiteY2" fmla="*/ 2811559 h 2811559"/>
              <a:gd name="connsiteX3" fmla="*/ 0 w 3379321"/>
              <a:gd name="connsiteY3" fmla="*/ 2811559 h 2811559"/>
              <a:gd name="connsiteX4" fmla="*/ 98611 w 3379321"/>
              <a:gd name="connsiteY4" fmla="*/ 636494 h 2811559"/>
              <a:gd name="connsiteX0" fmla="*/ 98611 w 3379321"/>
              <a:gd name="connsiteY0" fmla="*/ 636494 h 2811559"/>
              <a:gd name="connsiteX1" fmla="*/ 770592 w 3379321"/>
              <a:gd name="connsiteY1" fmla="*/ 511689 h 2811559"/>
              <a:gd name="connsiteX2" fmla="*/ 3379321 w 3379321"/>
              <a:gd name="connsiteY2" fmla="*/ 0 h 2811559"/>
              <a:gd name="connsiteX3" fmla="*/ 3379321 w 3379321"/>
              <a:gd name="connsiteY3" fmla="*/ 2811559 h 2811559"/>
              <a:gd name="connsiteX4" fmla="*/ 0 w 3379321"/>
              <a:gd name="connsiteY4" fmla="*/ 2811559 h 2811559"/>
              <a:gd name="connsiteX5" fmla="*/ 98611 w 3379321"/>
              <a:gd name="connsiteY5" fmla="*/ 636494 h 2811559"/>
              <a:gd name="connsiteX0" fmla="*/ 98611 w 3379321"/>
              <a:gd name="connsiteY0" fmla="*/ 636494 h 2811559"/>
              <a:gd name="connsiteX1" fmla="*/ 680945 w 3379321"/>
              <a:gd name="connsiteY1" fmla="*/ 108277 h 2811559"/>
              <a:gd name="connsiteX2" fmla="*/ 3379321 w 3379321"/>
              <a:gd name="connsiteY2" fmla="*/ 0 h 2811559"/>
              <a:gd name="connsiteX3" fmla="*/ 3379321 w 3379321"/>
              <a:gd name="connsiteY3" fmla="*/ 2811559 h 2811559"/>
              <a:gd name="connsiteX4" fmla="*/ 0 w 3379321"/>
              <a:gd name="connsiteY4" fmla="*/ 2811559 h 2811559"/>
              <a:gd name="connsiteX5" fmla="*/ 98611 w 3379321"/>
              <a:gd name="connsiteY5" fmla="*/ 636494 h 2811559"/>
              <a:gd name="connsiteX0" fmla="*/ 116540 w 3379321"/>
              <a:gd name="connsiteY0" fmla="*/ 672353 h 2811559"/>
              <a:gd name="connsiteX1" fmla="*/ 680945 w 3379321"/>
              <a:gd name="connsiteY1" fmla="*/ 108277 h 2811559"/>
              <a:gd name="connsiteX2" fmla="*/ 3379321 w 3379321"/>
              <a:gd name="connsiteY2" fmla="*/ 0 h 2811559"/>
              <a:gd name="connsiteX3" fmla="*/ 3379321 w 3379321"/>
              <a:gd name="connsiteY3" fmla="*/ 2811559 h 2811559"/>
              <a:gd name="connsiteX4" fmla="*/ 0 w 3379321"/>
              <a:gd name="connsiteY4" fmla="*/ 2811559 h 2811559"/>
              <a:gd name="connsiteX5" fmla="*/ 116540 w 3379321"/>
              <a:gd name="connsiteY5" fmla="*/ 672353 h 2811559"/>
              <a:gd name="connsiteX0" fmla="*/ 116540 w 3379321"/>
              <a:gd name="connsiteY0" fmla="*/ 672353 h 2811559"/>
              <a:gd name="connsiteX1" fmla="*/ 680945 w 3379321"/>
              <a:gd name="connsiteY1" fmla="*/ 108277 h 2811559"/>
              <a:gd name="connsiteX2" fmla="*/ 1487768 w 3379321"/>
              <a:gd name="connsiteY2" fmla="*/ 72419 h 2811559"/>
              <a:gd name="connsiteX3" fmla="*/ 3379321 w 3379321"/>
              <a:gd name="connsiteY3" fmla="*/ 0 h 2811559"/>
              <a:gd name="connsiteX4" fmla="*/ 3379321 w 3379321"/>
              <a:gd name="connsiteY4" fmla="*/ 2811559 h 2811559"/>
              <a:gd name="connsiteX5" fmla="*/ 0 w 3379321"/>
              <a:gd name="connsiteY5" fmla="*/ 2811559 h 2811559"/>
              <a:gd name="connsiteX6" fmla="*/ 116540 w 3379321"/>
              <a:gd name="connsiteY6"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3379321 w 3379321"/>
              <a:gd name="connsiteY3" fmla="*/ 0 h 2811559"/>
              <a:gd name="connsiteX4" fmla="*/ 3379321 w 3379321"/>
              <a:gd name="connsiteY4" fmla="*/ 2811559 h 2811559"/>
              <a:gd name="connsiteX5" fmla="*/ 0 w 3379321"/>
              <a:gd name="connsiteY5" fmla="*/ 2811559 h 2811559"/>
              <a:gd name="connsiteX6" fmla="*/ 116540 w 3379321"/>
              <a:gd name="connsiteY6"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514662 w 3379321"/>
              <a:gd name="connsiteY3" fmla="*/ 81383 h 2811559"/>
              <a:gd name="connsiteX4" fmla="*/ 3379321 w 3379321"/>
              <a:gd name="connsiteY4" fmla="*/ 0 h 2811559"/>
              <a:gd name="connsiteX5" fmla="*/ 3379321 w 3379321"/>
              <a:gd name="connsiteY5" fmla="*/ 2811559 h 2811559"/>
              <a:gd name="connsiteX6" fmla="*/ 0 w 3379321"/>
              <a:gd name="connsiteY6" fmla="*/ 2811559 h 2811559"/>
              <a:gd name="connsiteX7" fmla="*/ 116540 w 3379321"/>
              <a:gd name="connsiteY7"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3379321 w 3379321"/>
              <a:gd name="connsiteY4" fmla="*/ 0 h 2811559"/>
              <a:gd name="connsiteX5" fmla="*/ 3379321 w 3379321"/>
              <a:gd name="connsiteY5" fmla="*/ 2811559 h 2811559"/>
              <a:gd name="connsiteX6" fmla="*/ 0 w 3379321"/>
              <a:gd name="connsiteY6" fmla="*/ 2811559 h 2811559"/>
              <a:gd name="connsiteX7" fmla="*/ 116540 w 3379321"/>
              <a:gd name="connsiteY7"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2267697 w 3379321"/>
              <a:gd name="connsiteY4" fmla="*/ 386183 h 2811559"/>
              <a:gd name="connsiteX5" fmla="*/ 3379321 w 3379321"/>
              <a:gd name="connsiteY5" fmla="*/ 0 h 2811559"/>
              <a:gd name="connsiteX6" fmla="*/ 3379321 w 3379321"/>
              <a:gd name="connsiteY6" fmla="*/ 2811559 h 2811559"/>
              <a:gd name="connsiteX7" fmla="*/ 0 w 3379321"/>
              <a:gd name="connsiteY7" fmla="*/ 2811559 h 2811559"/>
              <a:gd name="connsiteX8" fmla="*/ 116540 w 3379321"/>
              <a:gd name="connsiteY8"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2160121 w 3379321"/>
              <a:gd name="connsiteY4" fmla="*/ 135172 h 2811559"/>
              <a:gd name="connsiteX5" fmla="*/ 3379321 w 3379321"/>
              <a:gd name="connsiteY5" fmla="*/ 0 h 2811559"/>
              <a:gd name="connsiteX6" fmla="*/ 3379321 w 3379321"/>
              <a:gd name="connsiteY6" fmla="*/ 2811559 h 2811559"/>
              <a:gd name="connsiteX7" fmla="*/ 0 w 3379321"/>
              <a:gd name="connsiteY7" fmla="*/ 2811559 h 2811559"/>
              <a:gd name="connsiteX8" fmla="*/ 116540 w 3379321"/>
              <a:gd name="connsiteY8" fmla="*/ 672353 h 2811559"/>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79321 w 3379321"/>
              <a:gd name="connsiteY6" fmla="*/ 2703282 h 2703282"/>
              <a:gd name="connsiteX7" fmla="*/ 0 w 3379321"/>
              <a:gd name="connsiteY7" fmla="*/ 2703282 h 2703282"/>
              <a:gd name="connsiteX8" fmla="*/ 116540 w 3379321"/>
              <a:gd name="connsiteY8"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2859368 w 3379321"/>
              <a:gd name="connsiteY6" fmla="*/ 717176 h 2703282"/>
              <a:gd name="connsiteX7" fmla="*/ 3379321 w 3379321"/>
              <a:gd name="connsiteY7" fmla="*/ 2703282 h 2703282"/>
              <a:gd name="connsiteX8" fmla="*/ 0 w 3379321"/>
              <a:gd name="connsiteY8" fmla="*/ 2703282 h 2703282"/>
              <a:gd name="connsiteX9" fmla="*/ 116540 w 3379321"/>
              <a:gd name="connsiteY9"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79321 w 3379321"/>
              <a:gd name="connsiteY7" fmla="*/ 2703282 h 2703282"/>
              <a:gd name="connsiteX8" fmla="*/ 0 w 3379321"/>
              <a:gd name="connsiteY8" fmla="*/ 2703282 h 2703282"/>
              <a:gd name="connsiteX9" fmla="*/ 116540 w 3379321"/>
              <a:gd name="connsiteY9"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34497 w 3379321"/>
              <a:gd name="connsiteY7" fmla="*/ 1353670 h 2703282"/>
              <a:gd name="connsiteX8" fmla="*/ 3379321 w 3379321"/>
              <a:gd name="connsiteY8" fmla="*/ 2703282 h 2703282"/>
              <a:gd name="connsiteX9" fmla="*/ 0 w 3379321"/>
              <a:gd name="connsiteY9" fmla="*/ 2703282 h 2703282"/>
              <a:gd name="connsiteX10" fmla="*/ 116540 w 3379321"/>
              <a:gd name="connsiteY10"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34497 w 3379321"/>
              <a:gd name="connsiteY7" fmla="*/ 1353670 h 2703282"/>
              <a:gd name="connsiteX8" fmla="*/ 3307603 w 3379321"/>
              <a:gd name="connsiteY8" fmla="*/ 1631576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271744 w 3379321"/>
              <a:gd name="connsiteY7" fmla="*/ 1120587 h 2703282"/>
              <a:gd name="connsiteX8" fmla="*/ 3307603 w 3379321"/>
              <a:gd name="connsiteY8" fmla="*/ 1631576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271744 w 3379321"/>
              <a:gd name="connsiteY7" fmla="*/ 1120587 h 2703282"/>
              <a:gd name="connsiteX8" fmla="*/ 1962897 w 3379321"/>
              <a:gd name="connsiteY8" fmla="*/ 2339788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07603"/>
              <a:gd name="connsiteY0" fmla="*/ 564076 h 2703282"/>
              <a:gd name="connsiteX1" fmla="*/ 680945 w 3307603"/>
              <a:gd name="connsiteY1" fmla="*/ 0 h 2703282"/>
              <a:gd name="connsiteX2" fmla="*/ 1227791 w 3307603"/>
              <a:gd name="connsiteY2" fmla="*/ 8965 h 2703282"/>
              <a:gd name="connsiteX3" fmla="*/ 1702921 w 3307603"/>
              <a:gd name="connsiteY3" fmla="*/ 493059 h 2703282"/>
              <a:gd name="connsiteX4" fmla="*/ 2160121 w 3307603"/>
              <a:gd name="connsiteY4" fmla="*/ 26895 h 2703282"/>
              <a:gd name="connsiteX5" fmla="*/ 2698003 w 3307603"/>
              <a:gd name="connsiteY5" fmla="*/ 17229 h 2703282"/>
              <a:gd name="connsiteX6" fmla="*/ 3307603 w 3307603"/>
              <a:gd name="connsiteY6" fmla="*/ 645458 h 2703282"/>
              <a:gd name="connsiteX7" fmla="*/ 3271744 w 3307603"/>
              <a:gd name="connsiteY7" fmla="*/ 1120587 h 2703282"/>
              <a:gd name="connsiteX8" fmla="*/ 1962897 w 3307603"/>
              <a:gd name="connsiteY8" fmla="*/ 2339788 h 2703282"/>
              <a:gd name="connsiteX9" fmla="*/ 143062 w 3307603"/>
              <a:gd name="connsiteY9" fmla="*/ 1224105 h 2703282"/>
              <a:gd name="connsiteX10" fmla="*/ 0 w 3307603"/>
              <a:gd name="connsiteY10" fmla="*/ 2703282 h 2703282"/>
              <a:gd name="connsiteX11" fmla="*/ 116540 w 3307603"/>
              <a:gd name="connsiteY11" fmla="*/ 564076 h 2703282"/>
              <a:gd name="connsiteX0" fmla="*/ 0 w 3191063"/>
              <a:gd name="connsiteY0" fmla="*/ 564076 h 2339788"/>
              <a:gd name="connsiteX1" fmla="*/ 564405 w 3191063"/>
              <a:gd name="connsiteY1" fmla="*/ 0 h 2339788"/>
              <a:gd name="connsiteX2" fmla="*/ 1111251 w 3191063"/>
              <a:gd name="connsiteY2" fmla="*/ 8965 h 2339788"/>
              <a:gd name="connsiteX3" fmla="*/ 1586381 w 3191063"/>
              <a:gd name="connsiteY3" fmla="*/ 493059 h 2339788"/>
              <a:gd name="connsiteX4" fmla="*/ 2043581 w 3191063"/>
              <a:gd name="connsiteY4" fmla="*/ 26895 h 2339788"/>
              <a:gd name="connsiteX5" fmla="*/ 2581463 w 3191063"/>
              <a:gd name="connsiteY5" fmla="*/ 17229 h 2339788"/>
              <a:gd name="connsiteX6" fmla="*/ 3191063 w 3191063"/>
              <a:gd name="connsiteY6" fmla="*/ 645458 h 2339788"/>
              <a:gd name="connsiteX7" fmla="*/ 3155204 w 3191063"/>
              <a:gd name="connsiteY7" fmla="*/ 1120587 h 2339788"/>
              <a:gd name="connsiteX8" fmla="*/ 1846357 w 3191063"/>
              <a:gd name="connsiteY8" fmla="*/ 2339788 h 2339788"/>
              <a:gd name="connsiteX9" fmla="*/ 26522 w 3191063"/>
              <a:gd name="connsiteY9" fmla="*/ 1224105 h 2339788"/>
              <a:gd name="connsiteX10" fmla="*/ 0 w 3191063"/>
              <a:gd name="connsiteY10" fmla="*/ 564076 h 2339788"/>
              <a:gd name="connsiteX0" fmla="*/ 0 w 3191063"/>
              <a:gd name="connsiteY0" fmla="*/ 564076 h 2725270"/>
              <a:gd name="connsiteX1" fmla="*/ 564405 w 3191063"/>
              <a:gd name="connsiteY1" fmla="*/ 0 h 2725270"/>
              <a:gd name="connsiteX2" fmla="*/ 1111251 w 3191063"/>
              <a:gd name="connsiteY2" fmla="*/ 8965 h 2725270"/>
              <a:gd name="connsiteX3" fmla="*/ 1586381 w 3191063"/>
              <a:gd name="connsiteY3" fmla="*/ 493059 h 2725270"/>
              <a:gd name="connsiteX4" fmla="*/ 2043581 w 3191063"/>
              <a:gd name="connsiteY4" fmla="*/ 26895 h 2725270"/>
              <a:gd name="connsiteX5" fmla="*/ 2581463 w 3191063"/>
              <a:gd name="connsiteY5" fmla="*/ 17229 h 2725270"/>
              <a:gd name="connsiteX6" fmla="*/ 3191063 w 3191063"/>
              <a:gd name="connsiteY6" fmla="*/ 645458 h 2725270"/>
              <a:gd name="connsiteX7" fmla="*/ 3155204 w 3191063"/>
              <a:gd name="connsiteY7" fmla="*/ 1120587 h 2725270"/>
              <a:gd name="connsiteX8" fmla="*/ 1559486 w 3191063"/>
              <a:gd name="connsiteY8" fmla="*/ 2725270 h 2725270"/>
              <a:gd name="connsiteX9" fmla="*/ 26522 w 3191063"/>
              <a:gd name="connsiteY9" fmla="*/ 1224105 h 2725270"/>
              <a:gd name="connsiteX10" fmla="*/ 0 w 3191063"/>
              <a:gd name="connsiteY10" fmla="*/ 564076 h 2725270"/>
              <a:gd name="connsiteX0" fmla="*/ 373 w 3191436"/>
              <a:gd name="connsiteY0" fmla="*/ 564076 h 2725270"/>
              <a:gd name="connsiteX1" fmla="*/ 564778 w 3191436"/>
              <a:gd name="connsiteY1" fmla="*/ 0 h 2725270"/>
              <a:gd name="connsiteX2" fmla="*/ 1111624 w 3191436"/>
              <a:gd name="connsiteY2" fmla="*/ 8965 h 2725270"/>
              <a:gd name="connsiteX3" fmla="*/ 1586754 w 3191436"/>
              <a:gd name="connsiteY3" fmla="*/ 493059 h 2725270"/>
              <a:gd name="connsiteX4" fmla="*/ 2043954 w 3191436"/>
              <a:gd name="connsiteY4" fmla="*/ 26895 h 2725270"/>
              <a:gd name="connsiteX5" fmla="*/ 2581836 w 3191436"/>
              <a:gd name="connsiteY5" fmla="*/ 17229 h 2725270"/>
              <a:gd name="connsiteX6" fmla="*/ 3191436 w 3191436"/>
              <a:gd name="connsiteY6" fmla="*/ 645458 h 2725270"/>
              <a:gd name="connsiteX7" fmla="*/ 3155577 w 3191436"/>
              <a:gd name="connsiteY7" fmla="*/ 1120587 h 2725270"/>
              <a:gd name="connsiteX8" fmla="*/ 1559859 w 3191436"/>
              <a:gd name="connsiteY8" fmla="*/ 2725270 h 2725270"/>
              <a:gd name="connsiteX9" fmla="*/ 0 w 3191436"/>
              <a:gd name="connsiteY9" fmla="*/ 1107563 h 2725270"/>
              <a:gd name="connsiteX10" fmla="*/ 373 w 3191436"/>
              <a:gd name="connsiteY10" fmla="*/ 564076 h 2725270"/>
              <a:gd name="connsiteX0" fmla="*/ 63997 w 3255060"/>
              <a:gd name="connsiteY0" fmla="*/ 564076 h 2725270"/>
              <a:gd name="connsiteX1" fmla="*/ 628402 w 3255060"/>
              <a:gd name="connsiteY1" fmla="*/ 0 h 2725270"/>
              <a:gd name="connsiteX2" fmla="*/ 1175248 w 3255060"/>
              <a:gd name="connsiteY2" fmla="*/ 8965 h 2725270"/>
              <a:gd name="connsiteX3" fmla="*/ 1650378 w 3255060"/>
              <a:gd name="connsiteY3" fmla="*/ 493059 h 2725270"/>
              <a:gd name="connsiteX4" fmla="*/ 2107578 w 3255060"/>
              <a:gd name="connsiteY4" fmla="*/ 26895 h 2725270"/>
              <a:gd name="connsiteX5" fmla="*/ 2645460 w 3255060"/>
              <a:gd name="connsiteY5" fmla="*/ 17229 h 2725270"/>
              <a:gd name="connsiteX6" fmla="*/ 3255060 w 3255060"/>
              <a:gd name="connsiteY6" fmla="*/ 645458 h 2725270"/>
              <a:gd name="connsiteX7" fmla="*/ 3219201 w 3255060"/>
              <a:gd name="connsiteY7" fmla="*/ 1120587 h 2725270"/>
              <a:gd name="connsiteX8" fmla="*/ 1623483 w 3255060"/>
              <a:gd name="connsiteY8" fmla="*/ 2725270 h 2725270"/>
              <a:gd name="connsiteX9" fmla="*/ 63624 w 3255060"/>
              <a:gd name="connsiteY9" fmla="*/ 1107563 h 2725270"/>
              <a:gd name="connsiteX10" fmla="*/ 63997 w 3255060"/>
              <a:gd name="connsiteY10" fmla="*/ 564076 h 2725270"/>
              <a:gd name="connsiteX0" fmla="*/ 101157 w 3292220"/>
              <a:gd name="connsiteY0" fmla="*/ 564076 h 2725270"/>
              <a:gd name="connsiteX1" fmla="*/ 665562 w 3292220"/>
              <a:gd name="connsiteY1" fmla="*/ 0 h 2725270"/>
              <a:gd name="connsiteX2" fmla="*/ 1212408 w 3292220"/>
              <a:gd name="connsiteY2" fmla="*/ 8965 h 2725270"/>
              <a:gd name="connsiteX3" fmla="*/ 1687538 w 3292220"/>
              <a:gd name="connsiteY3" fmla="*/ 493059 h 2725270"/>
              <a:gd name="connsiteX4" fmla="*/ 2144738 w 3292220"/>
              <a:gd name="connsiteY4" fmla="*/ 26895 h 2725270"/>
              <a:gd name="connsiteX5" fmla="*/ 2682620 w 3292220"/>
              <a:gd name="connsiteY5" fmla="*/ 17229 h 2725270"/>
              <a:gd name="connsiteX6" fmla="*/ 3292220 w 3292220"/>
              <a:gd name="connsiteY6" fmla="*/ 645458 h 2725270"/>
              <a:gd name="connsiteX7" fmla="*/ 3256361 w 3292220"/>
              <a:gd name="connsiteY7" fmla="*/ 1120587 h 2725270"/>
              <a:gd name="connsiteX8" fmla="*/ 1660643 w 3292220"/>
              <a:gd name="connsiteY8" fmla="*/ 2725270 h 2725270"/>
              <a:gd name="connsiteX9" fmla="*/ 100784 w 3292220"/>
              <a:gd name="connsiteY9" fmla="*/ 1107563 h 2725270"/>
              <a:gd name="connsiteX10" fmla="*/ 101157 w 3292220"/>
              <a:gd name="connsiteY10" fmla="*/ 564076 h 2725270"/>
              <a:gd name="connsiteX0" fmla="*/ 101157 w 3292220"/>
              <a:gd name="connsiteY0" fmla="*/ 624882 h 2786076"/>
              <a:gd name="connsiteX1" fmla="*/ 665562 w 3292220"/>
              <a:gd name="connsiteY1" fmla="*/ 60806 h 2786076"/>
              <a:gd name="connsiteX2" fmla="*/ 1212408 w 3292220"/>
              <a:gd name="connsiteY2" fmla="*/ 69771 h 2786076"/>
              <a:gd name="connsiteX3" fmla="*/ 1687538 w 3292220"/>
              <a:gd name="connsiteY3" fmla="*/ 553865 h 2786076"/>
              <a:gd name="connsiteX4" fmla="*/ 2144738 w 3292220"/>
              <a:gd name="connsiteY4" fmla="*/ 87701 h 2786076"/>
              <a:gd name="connsiteX5" fmla="*/ 2682620 w 3292220"/>
              <a:gd name="connsiteY5" fmla="*/ 78035 h 2786076"/>
              <a:gd name="connsiteX6" fmla="*/ 3292220 w 3292220"/>
              <a:gd name="connsiteY6" fmla="*/ 706264 h 2786076"/>
              <a:gd name="connsiteX7" fmla="*/ 3256361 w 3292220"/>
              <a:gd name="connsiteY7" fmla="*/ 1181393 h 2786076"/>
              <a:gd name="connsiteX8" fmla="*/ 1660643 w 3292220"/>
              <a:gd name="connsiteY8" fmla="*/ 2786076 h 2786076"/>
              <a:gd name="connsiteX9" fmla="*/ 100784 w 3292220"/>
              <a:gd name="connsiteY9" fmla="*/ 1168369 h 2786076"/>
              <a:gd name="connsiteX10" fmla="*/ 101157 w 3292220"/>
              <a:gd name="connsiteY10" fmla="*/ 624882 h 2786076"/>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360532"/>
              <a:gd name="connsiteY0" fmla="*/ 673904 h 2835098"/>
              <a:gd name="connsiteX1" fmla="*/ 665562 w 3360532"/>
              <a:gd name="connsiteY1" fmla="*/ 109828 h 2835098"/>
              <a:gd name="connsiteX2" fmla="*/ 1212408 w 3360532"/>
              <a:gd name="connsiteY2" fmla="*/ 118793 h 2835098"/>
              <a:gd name="connsiteX3" fmla="*/ 1687538 w 3360532"/>
              <a:gd name="connsiteY3" fmla="*/ 602887 h 2835098"/>
              <a:gd name="connsiteX4" fmla="*/ 2144738 w 3360532"/>
              <a:gd name="connsiteY4" fmla="*/ 136723 h 2835098"/>
              <a:gd name="connsiteX5" fmla="*/ 2682620 w 3360532"/>
              <a:gd name="connsiteY5" fmla="*/ 127057 h 2835098"/>
              <a:gd name="connsiteX6" fmla="*/ 3292220 w 3360532"/>
              <a:gd name="connsiteY6" fmla="*/ 755286 h 2835098"/>
              <a:gd name="connsiteX7" fmla="*/ 3256361 w 3360532"/>
              <a:gd name="connsiteY7" fmla="*/ 1230415 h 2835098"/>
              <a:gd name="connsiteX8" fmla="*/ 1660643 w 3360532"/>
              <a:gd name="connsiteY8" fmla="*/ 2835098 h 2835098"/>
              <a:gd name="connsiteX9" fmla="*/ 100784 w 3360532"/>
              <a:gd name="connsiteY9" fmla="*/ 1217391 h 2835098"/>
              <a:gd name="connsiteX10" fmla="*/ 101157 w 3360532"/>
              <a:gd name="connsiteY10" fmla="*/ 673904 h 2835098"/>
              <a:gd name="connsiteX0" fmla="*/ 101157 w 3378839"/>
              <a:gd name="connsiteY0" fmla="*/ 673904 h 2835098"/>
              <a:gd name="connsiteX1" fmla="*/ 665562 w 3378839"/>
              <a:gd name="connsiteY1" fmla="*/ 109828 h 2835098"/>
              <a:gd name="connsiteX2" fmla="*/ 1212408 w 3378839"/>
              <a:gd name="connsiteY2" fmla="*/ 118793 h 2835098"/>
              <a:gd name="connsiteX3" fmla="*/ 1687538 w 3378839"/>
              <a:gd name="connsiteY3" fmla="*/ 602887 h 2835098"/>
              <a:gd name="connsiteX4" fmla="*/ 2144738 w 3378839"/>
              <a:gd name="connsiteY4" fmla="*/ 136723 h 2835098"/>
              <a:gd name="connsiteX5" fmla="*/ 2682620 w 3378839"/>
              <a:gd name="connsiteY5" fmla="*/ 127057 h 2835098"/>
              <a:gd name="connsiteX6" fmla="*/ 3292220 w 3378839"/>
              <a:gd name="connsiteY6" fmla="*/ 755286 h 2835098"/>
              <a:gd name="connsiteX7" fmla="*/ 3256361 w 3378839"/>
              <a:gd name="connsiteY7" fmla="*/ 1230415 h 2835098"/>
              <a:gd name="connsiteX8" fmla="*/ 1660643 w 3378839"/>
              <a:gd name="connsiteY8" fmla="*/ 2835098 h 2835098"/>
              <a:gd name="connsiteX9" fmla="*/ 100784 w 3378839"/>
              <a:gd name="connsiteY9" fmla="*/ 1217391 h 2835098"/>
              <a:gd name="connsiteX10" fmla="*/ 101157 w 3378839"/>
              <a:gd name="connsiteY10" fmla="*/ 673904 h 2835098"/>
              <a:gd name="connsiteX0" fmla="*/ 101157 w 3362228"/>
              <a:gd name="connsiteY0" fmla="*/ 673904 h 2835098"/>
              <a:gd name="connsiteX1" fmla="*/ 665562 w 3362228"/>
              <a:gd name="connsiteY1" fmla="*/ 109828 h 2835098"/>
              <a:gd name="connsiteX2" fmla="*/ 1212408 w 3362228"/>
              <a:gd name="connsiteY2" fmla="*/ 118793 h 2835098"/>
              <a:gd name="connsiteX3" fmla="*/ 1687538 w 3362228"/>
              <a:gd name="connsiteY3" fmla="*/ 602887 h 2835098"/>
              <a:gd name="connsiteX4" fmla="*/ 2144738 w 3362228"/>
              <a:gd name="connsiteY4" fmla="*/ 136723 h 2835098"/>
              <a:gd name="connsiteX5" fmla="*/ 2682620 w 3362228"/>
              <a:gd name="connsiteY5" fmla="*/ 127057 h 2835098"/>
              <a:gd name="connsiteX6" fmla="*/ 3292220 w 3362228"/>
              <a:gd name="connsiteY6" fmla="*/ 755286 h 2835098"/>
              <a:gd name="connsiteX7" fmla="*/ 3193608 w 3362228"/>
              <a:gd name="connsiteY7" fmla="*/ 1293167 h 2835098"/>
              <a:gd name="connsiteX8" fmla="*/ 1660643 w 3362228"/>
              <a:gd name="connsiteY8" fmla="*/ 2835098 h 2835098"/>
              <a:gd name="connsiteX9" fmla="*/ 100784 w 3362228"/>
              <a:gd name="connsiteY9" fmla="*/ 1217391 h 2835098"/>
              <a:gd name="connsiteX10" fmla="*/ 101157 w 3362228"/>
              <a:gd name="connsiteY10" fmla="*/ 673904 h 2835098"/>
              <a:gd name="connsiteX0" fmla="*/ 101157 w 3367649"/>
              <a:gd name="connsiteY0" fmla="*/ 673904 h 2835098"/>
              <a:gd name="connsiteX1" fmla="*/ 665562 w 3367649"/>
              <a:gd name="connsiteY1" fmla="*/ 109828 h 2835098"/>
              <a:gd name="connsiteX2" fmla="*/ 1212408 w 3367649"/>
              <a:gd name="connsiteY2" fmla="*/ 118793 h 2835098"/>
              <a:gd name="connsiteX3" fmla="*/ 1687538 w 3367649"/>
              <a:gd name="connsiteY3" fmla="*/ 602887 h 2835098"/>
              <a:gd name="connsiteX4" fmla="*/ 2144738 w 3367649"/>
              <a:gd name="connsiteY4" fmla="*/ 136723 h 2835098"/>
              <a:gd name="connsiteX5" fmla="*/ 2682620 w 3367649"/>
              <a:gd name="connsiteY5" fmla="*/ 127057 h 2835098"/>
              <a:gd name="connsiteX6" fmla="*/ 3292220 w 3367649"/>
              <a:gd name="connsiteY6" fmla="*/ 755286 h 2835098"/>
              <a:gd name="connsiteX7" fmla="*/ 3193608 w 3367649"/>
              <a:gd name="connsiteY7" fmla="*/ 1293167 h 2835098"/>
              <a:gd name="connsiteX8" fmla="*/ 1660643 w 3367649"/>
              <a:gd name="connsiteY8" fmla="*/ 2835098 h 2835098"/>
              <a:gd name="connsiteX9" fmla="*/ 100784 w 3367649"/>
              <a:gd name="connsiteY9" fmla="*/ 1217391 h 2835098"/>
              <a:gd name="connsiteX10" fmla="*/ 101157 w 3367649"/>
              <a:gd name="connsiteY10" fmla="*/ 673904 h 2835098"/>
              <a:gd name="connsiteX0" fmla="*/ 101157 w 3323564"/>
              <a:gd name="connsiteY0" fmla="*/ 673904 h 2835098"/>
              <a:gd name="connsiteX1" fmla="*/ 665562 w 3323564"/>
              <a:gd name="connsiteY1" fmla="*/ 109828 h 2835098"/>
              <a:gd name="connsiteX2" fmla="*/ 1212408 w 3323564"/>
              <a:gd name="connsiteY2" fmla="*/ 118793 h 2835098"/>
              <a:gd name="connsiteX3" fmla="*/ 1687538 w 3323564"/>
              <a:gd name="connsiteY3" fmla="*/ 602887 h 2835098"/>
              <a:gd name="connsiteX4" fmla="*/ 2144738 w 3323564"/>
              <a:gd name="connsiteY4" fmla="*/ 136723 h 2835098"/>
              <a:gd name="connsiteX5" fmla="*/ 2682620 w 3323564"/>
              <a:gd name="connsiteY5" fmla="*/ 127057 h 2835098"/>
              <a:gd name="connsiteX6" fmla="*/ 3229467 w 3323564"/>
              <a:gd name="connsiteY6" fmla="*/ 683569 h 2835098"/>
              <a:gd name="connsiteX7" fmla="*/ 3193608 w 3323564"/>
              <a:gd name="connsiteY7" fmla="*/ 1293167 h 2835098"/>
              <a:gd name="connsiteX8" fmla="*/ 1660643 w 3323564"/>
              <a:gd name="connsiteY8" fmla="*/ 2835098 h 2835098"/>
              <a:gd name="connsiteX9" fmla="*/ 100784 w 3323564"/>
              <a:gd name="connsiteY9" fmla="*/ 1217391 h 2835098"/>
              <a:gd name="connsiteX10" fmla="*/ 101157 w 3323564"/>
              <a:gd name="connsiteY10" fmla="*/ 673904 h 2835098"/>
              <a:gd name="connsiteX0" fmla="*/ 101157 w 3350819"/>
              <a:gd name="connsiteY0" fmla="*/ 673904 h 2835098"/>
              <a:gd name="connsiteX1" fmla="*/ 665562 w 3350819"/>
              <a:gd name="connsiteY1" fmla="*/ 109828 h 2835098"/>
              <a:gd name="connsiteX2" fmla="*/ 1212408 w 3350819"/>
              <a:gd name="connsiteY2" fmla="*/ 118793 h 2835098"/>
              <a:gd name="connsiteX3" fmla="*/ 1687538 w 3350819"/>
              <a:gd name="connsiteY3" fmla="*/ 602887 h 2835098"/>
              <a:gd name="connsiteX4" fmla="*/ 2144738 w 3350819"/>
              <a:gd name="connsiteY4" fmla="*/ 136723 h 2835098"/>
              <a:gd name="connsiteX5" fmla="*/ 2682620 w 3350819"/>
              <a:gd name="connsiteY5" fmla="*/ 127057 h 2835098"/>
              <a:gd name="connsiteX6" fmla="*/ 3229467 w 3350819"/>
              <a:gd name="connsiteY6" fmla="*/ 683569 h 2835098"/>
              <a:gd name="connsiteX7" fmla="*/ 3193608 w 3350819"/>
              <a:gd name="connsiteY7" fmla="*/ 1293167 h 2835098"/>
              <a:gd name="connsiteX8" fmla="*/ 1660643 w 3350819"/>
              <a:gd name="connsiteY8" fmla="*/ 2835098 h 2835098"/>
              <a:gd name="connsiteX9" fmla="*/ 100784 w 3350819"/>
              <a:gd name="connsiteY9" fmla="*/ 1217391 h 2835098"/>
              <a:gd name="connsiteX10" fmla="*/ 101157 w 3350819"/>
              <a:gd name="connsiteY10" fmla="*/ 673904 h 283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819" h="2835098">
                <a:moveTo>
                  <a:pt x="101157" y="673904"/>
                </a:moveTo>
                <a:lnTo>
                  <a:pt x="665562" y="109828"/>
                </a:lnTo>
                <a:cubicBezTo>
                  <a:pt x="820949" y="-30619"/>
                  <a:pt x="1039091" y="-45560"/>
                  <a:pt x="1212408" y="118793"/>
                </a:cubicBezTo>
                <a:lnTo>
                  <a:pt x="1687538" y="602887"/>
                </a:lnTo>
                <a:lnTo>
                  <a:pt x="2144738" y="136723"/>
                </a:lnTo>
                <a:cubicBezTo>
                  <a:pt x="2306103" y="7996"/>
                  <a:pt x="2503326" y="-22121"/>
                  <a:pt x="2682620" y="127057"/>
                </a:cubicBezTo>
                <a:lnTo>
                  <a:pt x="3229467" y="683569"/>
                </a:lnTo>
                <a:cubicBezTo>
                  <a:pt x="3459561" y="877804"/>
                  <a:pt x="3313138" y="1224438"/>
                  <a:pt x="3193608" y="1293167"/>
                </a:cubicBezTo>
                <a:cubicBezTo>
                  <a:pt x="3196596" y="1314085"/>
                  <a:pt x="1657655" y="2814180"/>
                  <a:pt x="1660643" y="2835098"/>
                </a:cubicBezTo>
                <a:lnTo>
                  <a:pt x="100784" y="1217391"/>
                </a:lnTo>
                <a:cubicBezTo>
                  <a:pt x="-42527" y="1018299"/>
                  <a:pt x="-24473" y="855066"/>
                  <a:pt x="101157" y="673904"/>
                </a:cubicBezTo>
                <a:close/>
              </a:path>
            </a:pathLst>
          </a:custGeom>
          <a:solidFill>
            <a:schemeClr val="accent6">
              <a:lumMod val="20000"/>
              <a:lumOff val="80000"/>
            </a:schemeClr>
          </a:solidFill>
        </p:spPr>
        <p:txBody>
          <a:bodyPr anchor="ctr"/>
          <a:lstStyle>
            <a:lvl1pPr marL="0" indent="0" algn="ctr">
              <a:buNone/>
              <a:defRPr sz="1400"/>
            </a:lvl1pPr>
          </a:lstStyle>
          <a:p>
            <a:endParaRPr lang="en-US"/>
          </a:p>
        </p:txBody>
      </p:sp>
    </p:spTree>
    <p:extLst>
      <p:ext uri="{BB962C8B-B14F-4D97-AF65-F5344CB8AC3E}">
        <p14:creationId xmlns:p14="http://schemas.microsoft.com/office/powerpoint/2010/main" val="242155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023 Medium impact option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7" y="5968316"/>
            <a:ext cx="9832867"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387460" y="384048"/>
            <a:ext cx="9832865" cy="1009250"/>
          </a:xfrm>
        </p:spPr>
        <p:txBody>
          <a:bodyPr/>
          <a:lstStyle>
            <a:lvl1pPr>
              <a:defRPr>
                <a:solidFill>
                  <a:schemeClr val="accent6"/>
                </a:solidFill>
              </a:defRPr>
            </a:lvl1pPr>
          </a:lstStyle>
          <a:p>
            <a:r>
              <a:rPr lang="en-US"/>
              <a:t>Click to edit Master title style</a:t>
            </a:r>
          </a:p>
        </p:txBody>
      </p:sp>
      <p:sp>
        <p:nvSpPr>
          <p:cNvPr id="6" name="Picture Placeholder 2">
            <a:extLst>
              <a:ext uri="{FF2B5EF4-FFF2-40B4-BE49-F238E27FC236}">
                <a16:creationId xmlns:a16="http://schemas.microsoft.com/office/drawing/2014/main" id="{36E7B0C5-7A86-4F81-B60A-725268E92E41}"/>
              </a:ext>
            </a:extLst>
          </p:cNvPr>
          <p:cNvSpPr>
            <a:spLocks noGrp="1"/>
          </p:cNvSpPr>
          <p:nvPr>
            <p:ph type="pic" sz="quarter" idx="13"/>
          </p:nvPr>
        </p:nvSpPr>
        <p:spPr>
          <a:xfrm>
            <a:off x="-457200" y="1721990"/>
            <a:ext cx="4630272" cy="3917632"/>
          </a:xfrm>
          <a:custGeom>
            <a:avLst/>
            <a:gdLst>
              <a:gd name="connsiteX0" fmla="*/ 0 w 3379321"/>
              <a:gd name="connsiteY0" fmla="*/ 0 h 2811559"/>
              <a:gd name="connsiteX1" fmla="*/ 3379321 w 3379321"/>
              <a:gd name="connsiteY1" fmla="*/ 0 h 2811559"/>
              <a:gd name="connsiteX2" fmla="*/ 3379321 w 3379321"/>
              <a:gd name="connsiteY2" fmla="*/ 2811559 h 2811559"/>
              <a:gd name="connsiteX3" fmla="*/ 0 w 3379321"/>
              <a:gd name="connsiteY3" fmla="*/ 2811559 h 2811559"/>
              <a:gd name="connsiteX4" fmla="*/ 0 w 3379321"/>
              <a:gd name="connsiteY4" fmla="*/ 0 h 2811559"/>
              <a:gd name="connsiteX0" fmla="*/ 98611 w 3379321"/>
              <a:gd name="connsiteY0" fmla="*/ 636494 h 2811559"/>
              <a:gd name="connsiteX1" fmla="*/ 3379321 w 3379321"/>
              <a:gd name="connsiteY1" fmla="*/ 0 h 2811559"/>
              <a:gd name="connsiteX2" fmla="*/ 3379321 w 3379321"/>
              <a:gd name="connsiteY2" fmla="*/ 2811559 h 2811559"/>
              <a:gd name="connsiteX3" fmla="*/ 0 w 3379321"/>
              <a:gd name="connsiteY3" fmla="*/ 2811559 h 2811559"/>
              <a:gd name="connsiteX4" fmla="*/ 98611 w 3379321"/>
              <a:gd name="connsiteY4" fmla="*/ 636494 h 2811559"/>
              <a:gd name="connsiteX0" fmla="*/ 98611 w 3379321"/>
              <a:gd name="connsiteY0" fmla="*/ 636494 h 2811559"/>
              <a:gd name="connsiteX1" fmla="*/ 770592 w 3379321"/>
              <a:gd name="connsiteY1" fmla="*/ 511689 h 2811559"/>
              <a:gd name="connsiteX2" fmla="*/ 3379321 w 3379321"/>
              <a:gd name="connsiteY2" fmla="*/ 0 h 2811559"/>
              <a:gd name="connsiteX3" fmla="*/ 3379321 w 3379321"/>
              <a:gd name="connsiteY3" fmla="*/ 2811559 h 2811559"/>
              <a:gd name="connsiteX4" fmla="*/ 0 w 3379321"/>
              <a:gd name="connsiteY4" fmla="*/ 2811559 h 2811559"/>
              <a:gd name="connsiteX5" fmla="*/ 98611 w 3379321"/>
              <a:gd name="connsiteY5" fmla="*/ 636494 h 2811559"/>
              <a:gd name="connsiteX0" fmla="*/ 98611 w 3379321"/>
              <a:gd name="connsiteY0" fmla="*/ 636494 h 2811559"/>
              <a:gd name="connsiteX1" fmla="*/ 680945 w 3379321"/>
              <a:gd name="connsiteY1" fmla="*/ 108277 h 2811559"/>
              <a:gd name="connsiteX2" fmla="*/ 3379321 w 3379321"/>
              <a:gd name="connsiteY2" fmla="*/ 0 h 2811559"/>
              <a:gd name="connsiteX3" fmla="*/ 3379321 w 3379321"/>
              <a:gd name="connsiteY3" fmla="*/ 2811559 h 2811559"/>
              <a:gd name="connsiteX4" fmla="*/ 0 w 3379321"/>
              <a:gd name="connsiteY4" fmla="*/ 2811559 h 2811559"/>
              <a:gd name="connsiteX5" fmla="*/ 98611 w 3379321"/>
              <a:gd name="connsiteY5" fmla="*/ 636494 h 2811559"/>
              <a:gd name="connsiteX0" fmla="*/ 116540 w 3379321"/>
              <a:gd name="connsiteY0" fmla="*/ 672353 h 2811559"/>
              <a:gd name="connsiteX1" fmla="*/ 680945 w 3379321"/>
              <a:gd name="connsiteY1" fmla="*/ 108277 h 2811559"/>
              <a:gd name="connsiteX2" fmla="*/ 3379321 w 3379321"/>
              <a:gd name="connsiteY2" fmla="*/ 0 h 2811559"/>
              <a:gd name="connsiteX3" fmla="*/ 3379321 w 3379321"/>
              <a:gd name="connsiteY3" fmla="*/ 2811559 h 2811559"/>
              <a:gd name="connsiteX4" fmla="*/ 0 w 3379321"/>
              <a:gd name="connsiteY4" fmla="*/ 2811559 h 2811559"/>
              <a:gd name="connsiteX5" fmla="*/ 116540 w 3379321"/>
              <a:gd name="connsiteY5" fmla="*/ 672353 h 2811559"/>
              <a:gd name="connsiteX0" fmla="*/ 116540 w 3379321"/>
              <a:gd name="connsiteY0" fmla="*/ 672353 h 2811559"/>
              <a:gd name="connsiteX1" fmla="*/ 680945 w 3379321"/>
              <a:gd name="connsiteY1" fmla="*/ 108277 h 2811559"/>
              <a:gd name="connsiteX2" fmla="*/ 1487768 w 3379321"/>
              <a:gd name="connsiteY2" fmla="*/ 72419 h 2811559"/>
              <a:gd name="connsiteX3" fmla="*/ 3379321 w 3379321"/>
              <a:gd name="connsiteY3" fmla="*/ 0 h 2811559"/>
              <a:gd name="connsiteX4" fmla="*/ 3379321 w 3379321"/>
              <a:gd name="connsiteY4" fmla="*/ 2811559 h 2811559"/>
              <a:gd name="connsiteX5" fmla="*/ 0 w 3379321"/>
              <a:gd name="connsiteY5" fmla="*/ 2811559 h 2811559"/>
              <a:gd name="connsiteX6" fmla="*/ 116540 w 3379321"/>
              <a:gd name="connsiteY6"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3379321 w 3379321"/>
              <a:gd name="connsiteY3" fmla="*/ 0 h 2811559"/>
              <a:gd name="connsiteX4" fmla="*/ 3379321 w 3379321"/>
              <a:gd name="connsiteY4" fmla="*/ 2811559 h 2811559"/>
              <a:gd name="connsiteX5" fmla="*/ 0 w 3379321"/>
              <a:gd name="connsiteY5" fmla="*/ 2811559 h 2811559"/>
              <a:gd name="connsiteX6" fmla="*/ 116540 w 3379321"/>
              <a:gd name="connsiteY6"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514662 w 3379321"/>
              <a:gd name="connsiteY3" fmla="*/ 81383 h 2811559"/>
              <a:gd name="connsiteX4" fmla="*/ 3379321 w 3379321"/>
              <a:gd name="connsiteY4" fmla="*/ 0 h 2811559"/>
              <a:gd name="connsiteX5" fmla="*/ 3379321 w 3379321"/>
              <a:gd name="connsiteY5" fmla="*/ 2811559 h 2811559"/>
              <a:gd name="connsiteX6" fmla="*/ 0 w 3379321"/>
              <a:gd name="connsiteY6" fmla="*/ 2811559 h 2811559"/>
              <a:gd name="connsiteX7" fmla="*/ 116540 w 3379321"/>
              <a:gd name="connsiteY7"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3379321 w 3379321"/>
              <a:gd name="connsiteY4" fmla="*/ 0 h 2811559"/>
              <a:gd name="connsiteX5" fmla="*/ 3379321 w 3379321"/>
              <a:gd name="connsiteY5" fmla="*/ 2811559 h 2811559"/>
              <a:gd name="connsiteX6" fmla="*/ 0 w 3379321"/>
              <a:gd name="connsiteY6" fmla="*/ 2811559 h 2811559"/>
              <a:gd name="connsiteX7" fmla="*/ 116540 w 3379321"/>
              <a:gd name="connsiteY7"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2267697 w 3379321"/>
              <a:gd name="connsiteY4" fmla="*/ 386183 h 2811559"/>
              <a:gd name="connsiteX5" fmla="*/ 3379321 w 3379321"/>
              <a:gd name="connsiteY5" fmla="*/ 0 h 2811559"/>
              <a:gd name="connsiteX6" fmla="*/ 3379321 w 3379321"/>
              <a:gd name="connsiteY6" fmla="*/ 2811559 h 2811559"/>
              <a:gd name="connsiteX7" fmla="*/ 0 w 3379321"/>
              <a:gd name="connsiteY7" fmla="*/ 2811559 h 2811559"/>
              <a:gd name="connsiteX8" fmla="*/ 116540 w 3379321"/>
              <a:gd name="connsiteY8" fmla="*/ 672353 h 2811559"/>
              <a:gd name="connsiteX0" fmla="*/ 116540 w 3379321"/>
              <a:gd name="connsiteY0" fmla="*/ 672353 h 2811559"/>
              <a:gd name="connsiteX1" fmla="*/ 680945 w 3379321"/>
              <a:gd name="connsiteY1" fmla="*/ 108277 h 2811559"/>
              <a:gd name="connsiteX2" fmla="*/ 1227791 w 3379321"/>
              <a:gd name="connsiteY2" fmla="*/ 117242 h 2811559"/>
              <a:gd name="connsiteX3" fmla="*/ 1702921 w 3379321"/>
              <a:gd name="connsiteY3" fmla="*/ 601336 h 2811559"/>
              <a:gd name="connsiteX4" fmla="*/ 2160121 w 3379321"/>
              <a:gd name="connsiteY4" fmla="*/ 135172 h 2811559"/>
              <a:gd name="connsiteX5" fmla="*/ 3379321 w 3379321"/>
              <a:gd name="connsiteY5" fmla="*/ 0 h 2811559"/>
              <a:gd name="connsiteX6" fmla="*/ 3379321 w 3379321"/>
              <a:gd name="connsiteY6" fmla="*/ 2811559 h 2811559"/>
              <a:gd name="connsiteX7" fmla="*/ 0 w 3379321"/>
              <a:gd name="connsiteY7" fmla="*/ 2811559 h 2811559"/>
              <a:gd name="connsiteX8" fmla="*/ 116540 w 3379321"/>
              <a:gd name="connsiteY8" fmla="*/ 672353 h 2811559"/>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79321 w 3379321"/>
              <a:gd name="connsiteY6" fmla="*/ 2703282 h 2703282"/>
              <a:gd name="connsiteX7" fmla="*/ 0 w 3379321"/>
              <a:gd name="connsiteY7" fmla="*/ 2703282 h 2703282"/>
              <a:gd name="connsiteX8" fmla="*/ 116540 w 3379321"/>
              <a:gd name="connsiteY8"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2859368 w 3379321"/>
              <a:gd name="connsiteY6" fmla="*/ 717176 h 2703282"/>
              <a:gd name="connsiteX7" fmla="*/ 3379321 w 3379321"/>
              <a:gd name="connsiteY7" fmla="*/ 2703282 h 2703282"/>
              <a:gd name="connsiteX8" fmla="*/ 0 w 3379321"/>
              <a:gd name="connsiteY8" fmla="*/ 2703282 h 2703282"/>
              <a:gd name="connsiteX9" fmla="*/ 116540 w 3379321"/>
              <a:gd name="connsiteY9"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79321 w 3379321"/>
              <a:gd name="connsiteY7" fmla="*/ 2703282 h 2703282"/>
              <a:gd name="connsiteX8" fmla="*/ 0 w 3379321"/>
              <a:gd name="connsiteY8" fmla="*/ 2703282 h 2703282"/>
              <a:gd name="connsiteX9" fmla="*/ 116540 w 3379321"/>
              <a:gd name="connsiteY9"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34497 w 3379321"/>
              <a:gd name="connsiteY7" fmla="*/ 1353670 h 2703282"/>
              <a:gd name="connsiteX8" fmla="*/ 3379321 w 3379321"/>
              <a:gd name="connsiteY8" fmla="*/ 2703282 h 2703282"/>
              <a:gd name="connsiteX9" fmla="*/ 0 w 3379321"/>
              <a:gd name="connsiteY9" fmla="*/ 2703282 h 2703282"/>
              <a:gd name="connsiteX10" fmla="*/ 116540 w 3379321"/>
              <a:gd name="connsiteY10"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334497 w 3379321"/>
              <a:gd name="connsiteY7" fmla="*/ 1353670 h 2703282"/>
              <a:gd name="connsiteX8" fmla="*/ 3307603 w 3379321"/>
              <a:gd name="connsiteY8" fmla="*/ 1631576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271744 w 3379321"/>
              <a:gd name="connsiteY7" fmla="*/ 1120587 h 2703282"/>
              <a:gd name="connsiteX8" fmla="*/ 3307603 w 3379321"/>
              <a:gd name="connsiteY8" fmla="*/ 1631576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79321"/>
              <a:gd name="connsiteY0" fmla="*/ 564076 h 2703282"/>
              <a:gd name="connsiteX1" fmla="*/ 680945 w 3379321"/>
              <a:gd name="connsiteY1" fmla="*/ 0 h 2703282"/>
              <a:gd name="connsiteX2" fmla="*/ 1227791 w 3379321"/>
              <a:gd name="connsiteY2" fmla="*/ 8965 h 2703282"/>
              <a:gd name="connsiteX3" fmla="*/ 1702921 w 3379321"/>
              <a:gd name="connsiteY3" fmla="*/ 493059 h 2703282"/>
              <a:gd name="connsiteX4" fmla="*/ 2160121 w 3379321"/>
              <a:gd name="connsiteY4" fmla="*/ 26895 h 2703282"/>
              <a:gd name="connsiteX5" fmla="*/ 2698003 w 3379321"/>
              <a:gd name="connsiteY5" fmla="*/ 17229 h 2703282"/>
              <a:gd name="connsiteX6" fmla="*/ 3307603 w 3379321"/>
              <a:gd name="connsiteY6" fmla="*/ 645458 h 2703282"/>
              <a:gd name="connsiteX7" fmla="*/ 3271744 w 3379321"/>
              <a:gd name="connsiteY7" fmla="*/ 1120587 h 2703282"/>
              <a:gd name="connsiteX8" fmla="*/ 1962897 w 3379321"/>
              <a:gd name="connsiteY8" fmla="*/ 2339788 h 2703282"/>
              <a:gd name="connsiteX9" fmla="*/ 3379321 w 3379321"/>
              <a:gd name="connsiteY9" fmla="*/ 2703282 h 2703282"/>
              <a:gd name="connsiteX10" fmla="*/ 0 w 3379321"/>
              <a:gd name="connsiteY10" fmla="*/ 2703282 h 2703282"/>
              <a:gd name="connsiteX11" fmla="*/ 116540 w 3379321"/>
              <a:gd name="connsiteY11" fmla="*/ 564076 h 2703282"/>
              <a:gd name="connsiteX0" fmla="*/ 116540 w 3307603"/>
              <a:gd name="connsiteY0" fmla="*/ 564076 h 2703282"/>
              <a:gd name="connsiteX1" fmla="*/ 680945 w 3307603"/>
              <a:gd name="connsiteY1" fmla="*/ 0 h 2703282"/>
              <a:gd name="connsiteX2" fmla="*/ 1227791 w 3307603"/>
              <a:gd name="connsiteY2" fmla="*/ 8965 h 2703282"/>
              <a:gd name="connsiteX3" fmla="*/ 1702921 w 3307603"/>
              <a:gd name="connsiteY3" fmla="*/ 493059 h 2703282"/>
              <a:gd name="connsiteX4" fmla="*/ 2160121 w 3307603"/>
              <a:gd name="connsiteY4" fmla="*/ 26895 h 2703282"/>
              <a:gd name="connsiteX5" fmla="*/ 2698003 w 3307603"/>
              <a:gd name="connsiteY5" fmla="*/ 17229 h 2703282"/>
              <a:gd name="connsiteX6" fmla="*/ 3307603 w 3307603"/>
              <a:gd name="connsiteY6" fmla="*/ 645458 h 2703282"/>
              <a:gd name="connsiteX7" fmla="*/ 3271744 w 3307603"/>
              <a:gd name="connsiteY7" fmla="*/ 1120587 h 2703282"/>
              <a:gd name="connsiteX8" fmla="*/ 1962897 w 3307603"/>
              <a:gd name="connsiteY8" fmla="*/ 2339788 h 2703282"/>
              <a:gd name="connsiteX9" fmla="*/ 143062 w 3307603"/>
              <a:gd name="connsiteY9" fmla="*/ 1224105 h 2703282"/>
              <a:gd name="connsiteX10" fmla="*/ 0 w 3307603"/>
              <a:gd name="connsiteY10" fmla="*/ 2703282 h 2703282"/>
              <a:gd name="connsiteX11" fmla="*/ 116540 w 3307603"/>
              <a:gd name="connsiteY11" fmla="*/ 564076 h 2703282"/>
              <a:gd name="connsiteX0" fmla="*/ 0 w 3191063"/>
              <a:gd name="connsiteY0" fmla="*/ 564076 h 2339788"/>
              <a:gd name="connsiteX1" fmla="*/ 564405 w 3191063"/>
              <a:gd name="connsiteY1" fmla="*/ 0 h 2339788"/>
              <a:gd name="connsiteX2" fmla="*/ 1111251 w 3191063"/>
              <a:gd name="connsiteY2" fmla="*/ 8965 h 2339788"/>
              <a:gd name="connsiteX3" fmla="*/ 1586381 w 3191063"/>
              <a:gd name="connsiteY3" fmla="*/ 493059 h 2339788"/>
              <a:gd name="connsiteX4" fmla="*/ 2043581 w 3191063"/>
              <a:gd name="connsiteY4" fmla="*/ 26895 h 2339788"/>
              <a:gd name="connsiteX5" fmla="*/ 2581463 w 3191063"/>
              <a:gd name="connsiteY5" fmla="*/ 17229 h 2339788"/>
              <a:gd name="connsiteX6" fmla="*/ 3191063 w 3191063"/>
              <a:gd name="connsiteY6" fmla="*/ 645458 h 2339788"/>
              <a:gd name="connsiteX7" fmla="*/ 3155204 w 3191063"/>
              <a:gd name="connsiteY7" fmla="*/ 1120587 h 2339788"/>
              <a:gd name="connsiteX8" fmla="*/ 1846357 w 3191063"/>
              <a:gd name="connsiteY8" fmla="*/ 2339788 h 2339788"/>
              <a:gd name="connsiteX9" fmla="*/ 26522 w 3191063"/>
              <a:gd name="connsiteY9" fmla="*/ 1224105 h 2339788"/>
              <a:gd name="connsiteX10" fmla="*/ 0 w 3191063"/>
              <a:gd name="connsiteY10" fmla="*/ 564076 h 2339788"/>
              <a:gd name="connsiteX0" fmla="*/ 0 w 3191063"/>
              <a:gd name="connsiteY0" fmla="*/ 564076 h 2725270"/>
              <a:gd name="connsiteX1" fmla="*/ 564405 w 3191063"/>
              <a:gd name="connsiteY1" fmla="*/ 0 h 2725270"/>
              <a:gd name="connsiteX2" fmla="*/ 1111251 w 3191063"/>
              <a:gd name="connsiteY2" fmla="*/ 8965 h 2725270"/>
              <a:gd name="connsiteX3" fmla="*/ 1586381 w 3191063"/>
              <a:gd name="connsiteY3" fmla="*/ 493059 h 2725270"/>
              <a:gd name="connsiteX4" fmla="*/ 2043581 w 3191063"/>
              <a:gd name="connsiteY4" fmla="*/ 26895 h 2725270"/>
              <a:gd name="connsiteX5" fmla="*/ 2581463 w 3191063"/>
              <a:gd name="connsiteY5" fmla="*/ 17229 h 2725270"/>
              <a:gd name="connsiteX6" fmla="*/ 3191063 w 3191063"/>
              <a:gd name="connsiteY6" fmla="*/ 645458 h 2725270"/>
              <a:gd name="connsiteX7" fmla="*/ 3155204 w 3191063"/>
              <a:gd name="connsiteY7" fmla="*/ 1120587 h 2725270"/>
              <a:gd name="connsiteX8" fmla="*/ 1559486 w 3191063"/>
              <a:gd name="connsiteY8" fmla="*/ 2725270 h 2725270"/>
              <a:gd name="connsiteX9" fmla="*/ 26522 w 3191063"/>
              <a:gd name="connsiteY9" fmla="*/ 1224105 h 2725270"/>
              <a:gd name="connsiteX10" fmla="*/ 0 w 3191063"/>
              <a:gd name="connsiteY10" fmla="*/ 564076 h 2725270"/>
              <a:gd name="connsiteX0" fmla="*/ 373 w 3191436"/>
              <a:gd name="connsiteY0" fmla="*/ 564076 h 2725270"/>
              <a:gd name="connsiteX1" fmla="*/ 564778 w 3191436"/>
              <a:gd name="connsiteY1" fmla="*/ 0 h 2725270"/>
              <a:gd name="connsiteX2" fmla="*/ 1111624 w 3191436"/>
              <a:gd name="connsiteY2" fmla="*/ 8965 h 2725270"/>
              <a:gd name="connsiteX3" fmla="*/ 1586754 w 3191436"/>
              <a:gd name="connsiteY3" fmla="*/ 493059 h 2725270"/>
              <a:gd name="connsiteX4" fmla="*/ 2043954 w 3191436"/>
              <a:gd name="connsiteY4" fmla="*/ 26895 h 2725270"/>
              <a:gd name="connsiteX5" fmla="*/ 2581836 w 3191436"/>
              <a:gd name="connsiteY5" fmla="*/ 17229 h 2725270"/>
              <a:gd name="connsiteX6" fmla="*/ 3191436 w 3191436"/>
              <a:gd name="connsiteY6" fmla="*/ 645458 h 2725270"/>
              <a:gd name="connsiteX7" fmla="*/ 3155577 w 3191436"/>
              <a:gd name="connsiteY7" fmla="*/ 1120587 h 2725270"/>
              <a:gd name="connsiteX8" fmla="*/ 1559859 w 3191436"/>
              <a:gd name="connsiteY8" fmla="*/ 2725270 h 2725270"/>
              <a:gd name="connsiteX9" fmla="*/ 0 w 3191436"/>
              <a:gd name="connsiteY9" fmla="*/ 1107563 h 2725270"/>
              <a:gd name="connsiteX10" fmla="*/ 373 w 3191436"/>
              <a:gd name="connsiteY10" fmla="*/ 564076 h 2725270"/>
              <a:gd name="connsiteX0" fmla="*/ 63997 w 3255060"/>
              <a:gd name="connsiteY0" fmla="*/ 564076 h 2725270"/>
              <a:gd name="connsiteX1" fmla="*/ 628402 w 3255060"/>
              <a:gd name="connsiteY1" fmla="*/ 0 h 2725270"/>
              <a:gd name="connsiteX2" fmla="*/ 1175248 w 3255060"/>
              <a:gd name="connsiteY2" fmla="*/ 8965 h 2725270"/>
              <a:gd name="connsiteX3" fmla="*/ 1650378 w 3255060"/>
              <a:gd name="connsiteY3" fmla="*/ 493059 h 2725270"/>
              <a:gd name="connsiteX4" fmla="*/ 2107578 w 3255060"/>
              <a:gd name="connsiteY4" fmla="*/ 26895 h 2725270"/>
              <a:gd name="connsiteX5" fmla="*/ 2645460 w 3255060"/>
              <a:gd name="connsiteY5" fmla="*/ 17229 h 2725270"/>
              <a:gd name="connsiteX6" fmla="*/ 3255060 w 3255060"/>
              <a:gd name="connsiteY6" fmla="*/ 645458 h 2725270"/>
              <a:gd name="connsiteX7" fmla="*/ 3219201 w 3255060"/>
              <a:gd name="connsiteY7" fmla="*/ 1120587 h 2725270"/>
              <a:gd name="connsiteX8" fmla="*/ 1623483 w 3255060"/>
              <a:gd name="connsiteY8" fmla="*/ 2725270 h 2725270"/>
              <a:gd name="connsiteX9" fmla="*/ 63624 w 3255060"/>
              <a:gd name="connsiteY9" fmla="*/ 1107563 h 2725270"/>
              <a:gd name="connsiteX10" fmla="*/ 63997 w 3255060"/>
              <a:gd name="connsiteY10" fmla="*/ 564076 h 2725270"/>
              <a:gd name="connsiteX0" fmla="*/ 101157 w 3292220"/>
              <a:gd name="connsiteY0" fmla="*/ 564076 h 2725270"/>
              <a:gd name="connsiteX1" fmla="*/ 665562 w 3292220"/>
              <a:gd name="connsiteY1" fmla="*/ 0 h 2725270"/>
              <a:gd name="connsiteX2" fmla="*/ 1212408 w 3292220"/>
              <a:gd name="connsiteY2" fmla="*/ 8965 h 2725270"/>
              <a:gd name="connsiteX3" fmla="*/ 1687538 w 3292220"/>
              <a:gd name="connsiteY3" fmla="*/ 493059 h 2725270"/>
              <a:gd name="connsiteX4" fmla="*/ 2144738 w 3292220"/>
              <a:gd name="connsiteY4" fmla="*/ 26895 h 2725270"/>
              <a:gd name="connsiteX5" fmla="*/ 2682620 w 3292220"/>
              <a:gd name="connsiteY5" fmla="*/ 17229 h 2725270"/>
              <a:gd name="connsiteX6" fmla="*/ 3292220 w 3292220"/>
              <a:gd name="connsiteY6" fmla="*/ 645458 h 2725270"/>
              <a:gd name="connsiteX7" fmla="*/ 3256361 w 3292220"/>
              <a:gd name="connsiteY7" fmla="*/ 1120587 h 2725270"/>
              <a:gd name="connsiteX8" fmla="*/ 1660643 w 3292220"/>
              <a:gd name="connsiteY8" fmla="*/ 2725270 h 2725270"/>
              <a:gd name="connsiteX9" fmla="*/ 100784 w 3292220"/>
              <a:gd name="connsiteY9" fmla="*/ 1107563 h 2725270"/>
              <a:gd name="connsiteX10" fmla="*/ 101157 w 3292220"/>
              <a:gd name="connsiteY10" fmla="*/ 564076 h 2725270"/>
              <a:gd name="connsiteX0" fmla="*/ 101157 w 3292220"/>
              <a:gd name="connsiteY0" fmla="*/ 624882 h 2786076"/>
              <a:gd name="connsiteX1" fmla="*/ 665562 w 3292220"/>
              <a:gd name="connsiteY1" fmla="*/ 60806 h 2786076"/>
              <a:gd name="connsiteX2" fmla="*/ 1212408 w 3292220"/>
              <a:gd name="connsiteY2" fmla="*/ 69771 h 2786076"/>
              <a:gd name="connsiteX3" fmla="*/ 1687538 w 3292220"/>
              <a:gd name="connsiteY3" fmla="*/ 553865 h 2786076"/>
              <a:gd name="connsiteX4" fmla="*/ 2144738 w 3292220"/>
              <a:gd name="connsiteY4" fmla="*/ 87701 h 2786076"/>
              <a:gd name="connsiteX5" fmla="*/ 2682620 w 3292220"/>
              <a:gd name="connsiteY5" fmla="*/ 78035 h 2786076"/>
              <a:gd name="connsiteX6" fmla="*/ 3292220 w 3292220"/>
              <a:gd name="connsiteY6" fmla="*/ 706264 h 2786076"/>
              <a:gd name="connsiteX7" fmla="*/ 3256361 w 3292220"/>
              <a:gd name="connsiteY7" fmla="*/ 1181393 h 2786076"/>
              <a:gd name="connsiteX8" fmla="*/ 1660643 w 3292220"/>
              <a:gd name="connsiteY8" fmla="*/ 2786076 h 2786076"/>
              <a:gd name="connsiteX9" fmla="*/ 100784 w 3292220"/>
              <a:gd name="connsiteY9" fmla="*/ 1168369 h 2786076"/>
              <a:gd name="connsiteX10" fmla="*/ 101157 w 3292220"/>
              <a:gd name="connsiteY10" fmla="*/ 624882 h 2786076"/>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292220"/>
              <a:gd name="connsiteY0" fmla="*/ 673904 h 2835098"/>
              <a:gd name="connsiteX1" fmla="*/ 665562 w 3292220"/>
              <a:gd name="connsiteY1" fmla="*/ 109828 h 2835098"/>
              <a:gd name="connsiteX2" fmla="*/ 1212408 w 3292220"/>
              <a:gd name="connsiteY2" fmla="*/ 118793 h 2835098"/>
              <a:gd name="connsiteX3" fmla="*/ 1687538 w 3292220"/>
              <a:gd name="connsiteY3" fmla="*/ 602887 h 2835098"/>
              <a:gd name="connsiteX4" fmla="*/ 2144738 w 3292220"/>
              <a:gd name="connsiteY4" fmla="*/ 136723 h 2835098"/>
              <a:gd name="connsiteX5" fmla="*/ 2682620 w 3292220"/>
              <a:gd name="connsiteY5" fmla="*/ 127057 h 2835098"/>
              <a:gd name="connsiteX6" fmla="*/ 3292220 w 3292220"/>
              <a:gd name="connsiteY6" fmla="*/ 755286 h 2835098"/>
              <a:gd name="connsiteX7" fmla="*/ 3256361 w 3292220"/>
              <a:gd name="connsiteY7" fmla="*/ 1230415 h 2835098"/>
              <a:gd name="connsiteX8" fmla="*/ 1660643 w 3292220"/>
              <a:gd name="connsiteY8" fmla="*/ 2835098 h 2835098"/>
              <a:gd name="connsiteX9" fmla="*/ 100784 w 3292220"/>
              <a:gd name="connsiteY9" fmla="*/ 1217391 h 2835098"/>
              <a:gd name="connsiteX10" fmla="*/ 101157 w 3292220"/>
              <a:gd name="connsiteY10" fmla="*/ 673904 h 2835098"/>
              <a:gd name="connsiteX0" fmla="*/ 101157 w 3360532"/>
              <a:gd name="connsiteY0" fmla="*/ 673904 h 2835098"/>
              <a:gd name="connsiteX1" fmla="*/ 665562 w 3360532"/>
              <a:gd name="connsiteY1" fmla="*/ 109828 h 2835098"/>
              <a:gd name="connsiteX2" fmla="*/ 1212408 w 3360532"/>
              <a:gd name="connsiteY2" fmla="*/ 118793 h 2835098"/>
              <a:gd name="connsiteX3" fmla="*/ 1687538 w 3360532"/>
              <a:gd name="connsiteY3" fmla="*/ 602887 h 2835098"/>
              <a:gd name="connsiteX4" fmla="*/ 2144738 w 3360532"/>
              <a:gd name="connsiteY4" fmla="*/ 136723 h 2835098"/>
              <a:gd name="connsiteX5" fmla="*/ 2682620 w 3360532"/>
              <a:gd name="connsiteY5" fmla="*/ 127057 h 2835098"/>
              <a:gd name="connsiteX6" fmla="*/ 3292220 w 3360532"/>
              <a:gd name="connsiteY6" fmla="*/ 755286 h 2835098"/>
              <a:gd name="connsiteX7" fmla="*/ 3256361 w 3360532"/>
              <a:gd name="connsiteY7" fmla="*/ 1230415 h 2835098"/>
              <a:gd name="connsiteX8" fmla="*/ 1660643 w 3360532"/>
              <a:gd name="connsiteY8" fmla="*/ 2835098 h 2835098"/>
              <a:gd name="connsiteX9" fmla="*/ 100784 w 3360532"/>
              <a:gd name="connsiteY9" fmla="*/ 1217391 h 2835098"/>
              <a:gd name="connsiteX10" fmla="*/ 101157 w 3360532"/>
              <a:gd name="connsiteY10" fmla="*/ 673904 h 2835098"/>
              <a:gd name="connsiteX0" fmla="*/ 101157 w 3378839"/>
              <a:gd name="connsiteY0" fmla="*/ 673904 h 2835098"/>
              <a:gd name="connsiteX1" fmla="*/ 665562 w 3378839"/>
              <a:gd name="connsiteY1" fmla="*/ 109828 h 2835098"/>
              <a:gd name="connsiteX2" fmla="*/ 1212408 w 3378839"/>
              <a:gd name="connsiteY2" fmla="*/ 118793 h 2835098"/>
              <a:gd name="connsiteX3" fmla="*/ 1687538 w 3378839"/>
              <a:gd name="connsiteY3" fmla="*/ 602887 h 2835098"/>
              <a:gd name="connsiteX4" fmla="*/ 2144738 w 3378839"/>
              <a:gd name="connsiteY4" fmla="*/ 136723 h 2835098"/>
              <a:gd name="connsiteX5" fmla="*/ 2682620 w 3378839"/>
              <a:gd name="connsiteY5" fmla="*/ 127057 h 2835098"/>
              <a:gd name="connsiteX6" fmla="*/ 3292220 w 3378839"/>
              <a:gd name="connsiteY6" fmla="*/ 755286 h 2835098"/>
              <a:gd name="connsiteX7" fmla="*/ 3256361 w 3378839"/>
              <a:gd name="connsiteY7" fmla="*/ 1230415 h 2835098"/>
              <a:gd name="connsiteX8" fmla="*/ 1660643 w 3378839"/>
              <a:gd name="connsiteY8" fmla="*/ 2835098 h 2835098"/>
              <a:gd name="connsiteX9" fmla="*/ 100784 w 3378839"/>
              <a:gd name="connsiteY9" fmla="*/ 1217391 h 2835098"/>
              <a:gd name="connsiteX10" fmla="*/ 101157 w 3378839"/>
              <a:gd name="connsiteY10" fmla="*/ 673904 h 2835098"/>
              <a:gd name="connsiteX0" fmla="*/ 101157 w 3362228"/>
              <a:gd name="connsiteY0" fmla="*/ 673904 h 2835098"/>
              <a:gd name="connsiteX1" fmla="*/ 665562 w 3362228"/>
              <a:gd name="connsiteY1" fmla="*/ 109828 h 2835098"/>
              <a:gd name="connsiteX2" fmla="*/ 1212408 w 3362228"/>
              <a:gd name="connsiteY2" fmla="*/ 118793 h 2835098"/>
              <a:gd name="connsiteX3" fmla="*/ 1687538 w 3362228"/>
              <a:gd name="connsiteY3" fmla="*/ 602887 h 2835098"/>
              <a:gd name="connsiteX4" fmla="*/ 2144738 w 3362228"/>
              <a:gd name="connsiteY4" fmla="*/ 136723 h 2835098"/>
              <a:gd name="connsiteX5" fmla="*/ 2682620 w 3362228"/>
              <a:gd name="connsiteY5" fmla="*/ 127057 h 2835098"/>
              <a:gd name="connsiteX6" fmla="*/ 3292220 w 3362228"/>
              <a:gd name="connsiteY6" fmla="*/ 755286 h 2835098"/>
              <a:gd name="connsiteX7" fmla="*/ 3193608 w 3362228"/>
              <a:gd name="connsiteY7" fmla="*/ 1293167 h 2835098"/>
              <a:gd name="connsiteX8" fmla="*/ 1660643 w 3362228"/>
              <a:gd name="connsiteY8" fmla="*/ 2835098 h 2835098"/>
              <a:gd name="connsiteX9" fmla="*/ 100784 w 3362228"/>
              <a:gd name="connsiteY9" fmla="*/ 1217391 h 2835098"/>
              <a:gd name="connsiteX10" fmla="*/ 101157 w 3362228"/>
              <a:gd name="connsiteY10" fmla="*/ 673904 h 2835098"/>
              <a:gd name="connsiteX0" fmla="*/ 101157 w 3367649"/>
              <a:gd name="connsiteY0" fmla="*/ 673904 h 2835098"/>
              <a:gd name="connsiteX1" fmla="*/ 665562 w 3367649"/>
              <a:gd name="connsiteY1" fmla="*/ 109828 h 2835098"/>
              <a:gd name="connsiteX2" fmla="*/ 1212408 w 3367649"/>
              <a:gd name="connsiteY2" fmla="*/ 118793 h 2835098"/>
              <a:gd name="connsiteX3" fmla="*/ 1687538 w 3367649"/>
              <a:gd name="connsiteY3" fmla="*/ 602887 h 2835098"/>
              <a:gd name="connsiteX4" fmla="*/ 2144738 w 3367649"/>
              <a:gd name="connsiteY4" fmla="*/ 136723 h 2835098"/>
              <a:gd name="connsiteX5" fmla="*/ 2682620 w 3367649"/>
              <a:gd name="connsiteY5" fmla="*/ 127057 h 2835098"/>
              <a:gd name="connsiteX6" fmla="*/ 3292220 w 3367649"/>
              <a:gd name="connsiteY6" fmla="*/ 755286 h 2835098"/>
              <a:gd name="connsiteX7" fmla="*/ 3193608 w 3367649"/>
              <a:gd name="connsiteY7" fmla="*/ 1293167 h 2835098"/>
              <a:gd name="connsiteX8" fmla="*/ 1660643 w 3367649"/>
              <a:gd name="connsiteY8" fmla="*/ 2835098 h 2835098"/>
              <a:gd name="connsiteX9" fmla="*/ 100784 w 3367649"/>
              <a:gd name="connsiteY9" fmla="*/ 1217391 h 2835098"/>
              <a:gd name="connsiteX10" fmla="*/ 101157 w 3367649"/>
              <a:gd name="connsiteY10" fmla="*/ 673904 h 2835098"/>
              <a:gd name="connsiteX0" fmla="*/ 101157 w 3323564"/>
              <a:gd name="connsiteY0" fmla="*/ 673904 h 2835098"/>
              <a:gd name="connsiteX1" fmla="*/ 665562 w 3323564"/>
              <a:gd name="connsiteY1" fmla="*/ 109828 h 2835098"/>
              <a:gd name="connsiteX2" fmla="*/ 1212408 w 3323564"/>
              <a:gd name="connsiteY2" fmla="*/ 118793 h 2835098"/>
              <a:gd name="connsiteX3" fmla="*/ 1687538 w 3323564"/>
              <a:gd name="connsiteY3" fmla="*/ 602887 h 2835098"/>
              <a:gd name="connsiteX4" fmla="*/ 2144738 w 3323564"/>
              <a:gd name="connsiteY4" fmla="*/ 136723 h 2835098"/>
              <a:gd name="connsiteX5" fmla="*/ 2682620 w 3323564"/>
              <a:gd name="connsiteY5" fmla="*/ 127057 h 2835098"/>
              <a:gd name="connsiteX6" fmla="*/ 3229467 w 3323564"/>
              <a:gd name="connsiteY6" fmla="*/ 683569 h 2835098"/>
              <a:gd name="connsiteX7" fmla="*/ 3193608 w 3323564"/>
              <a:gd name="connsiteY7" fmla="*/ 1293167 h 2835098"/>
              <a:gd name="connsiteX8" fmla="*/ 1660643 w 3323564"/>
              <a:gd name="connsiteY8" fmla="*/ 2835098 h 2835098"/>
              <a:gd name="connsiteX9" fmla="*/ 100784 w 3323564"/>
              <a:gd name="connsiteY9" fmla="*/ 1217391 h 2835098"/>
              <a:gd name="connsiteX10" fmla="*/ 101157 w 3323564"/>
              <a:gd name="connsiteY10" fmla="*/ 673904 h 2835098"/>
              <a:gd name="connsiteX0" fmla="*/ 101157 w 3350819"/>
              <a:gd name="connsiteY0" fmla="*/ 673904 h 2835098"/>
              <a:gd name="connsiteX1" fmla="*/ 665562 w 3350819"/>
              <a:gd name="connsiteY1" fmla="*/ 109828 h 2835098"/>
              <a:gd name="connsiteX2" fmla="*/ 1212408 w 3350819"/>
              <a:gd name="connsiteY2" fmla="*/ 118793 h 2835098"/>
              <a:gd name="connsiteX3" fmla="*/ 1687538 w 3350819"/>
              <a:gd name="connsiteY3" fmla="*/ 602887 h 2835098"/>
              <a:gd name="connsiteX4" fmla="*/ 2144738 w 3350819"/>
              <a:gd name="connsiteY4" fmla="*/ 136723 h 2835098"/>
              <a:gd name="connsiteX5" fmla="*/ 2682620 w 3350819"/>
              <a:gd name="connsiteY5" fmla="*/ 127057 h 2835098"/>
              <a:gd name="connsiteX6" fmla="*/ 3229467 w 3350819"/>
              <a:gd name="connsiteY6" fmla="*/ 683569 h 2835098"/>
              <a:gd name="connsiteX7" fmla="*/ 3193608 w 3350819"/>
              <a:gd name="connsiteY7" fmla="*/ 1293167 h 2835098"/>
              <a:gd name="connsiteX8" fmla="*/ 1660643 w 3350819"/>
              <a:gd name="connsiteY8" fmla="*/ 2835098 h 2835098"/>
              <a:gd name="connsiteX9" fmla="*/ 100784 w 3350819"/>
              <a:gd name="connsiteY9" fmla="*/ 1217391 h 2835098"/>
              <a:gd name="connsiteX10" fmla="*/ 101157 w 3350819"/>
              <a:gd name="connsiteY10" fmla="*/ 673904 h 283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0819" h="2835098">
                <a:moveTo>
                  <a:pt x="101157" y="673904"/>
                </a:moveTo>
                <a:lnTo>
                  <a:pt x="665562" y="109828"/>
                </a:lnTo>
                <a:cubicBezTo>
                  <a:pt x="820949" y="-30619"/>
                  <a:pt x="1039091" y="-45560"/>
                  <a:pt x="1212408" y="118793"/>
                </a:cubicBezTo>
                <a:lnTo>
                  <a:pt x="1687538" y="602887"/>
                </a:lnTo>
                <a:lnTo>
                  <a:pt x="2144738" y="136723"/>
                </a:lnTo>
                <a:cubicBezTo>
                  <a:pt x="2306103" y="7996"/>
                  <a:pt x="2503326" y="-22121"/>
                  <a:pt x="2682620" y="127057"/>
                </a:cubicBezTo>
                <a:lnTo>
                  <a:pt x="3229467" y="683569"/>
                </a:lnTo>
                <a:cubicBezTo>
                  <a:pt x="3459561" y="877804"/>
                  <a:pt x="3313138" y="1224438"/>
                  <a:pt x="3193608" y="1293167"/>
                </a:cubicBezTo>
                <a:cubicBezTo>
                  <a:pt x="3196596" y="1314085"/>
                  <a:pt x="1657655" y="2814180"/>
                  <a:pt x="1660643" y="2835098"/>
                </a:cubicBezTo>
                <a:lnTo>
                  <a:pt x="100784" y="1217391"/>
                </a:lnTo>
                <a:cubicBezTo>
                  <a:pt x="-42527" y="1018299"/>
                  <a:pt x="-24473" y="855066"/>
                  <a:pt x="101157" y="673904"/>
                </a:cubicBezTo>
                <a:close/>
              </a:path>
            </a:pathLst>
          </a:custGeom>
          <a:solidFill>
            <a:schemeClr val="accent6">
              <a:lumMod val="20000"/>
              <a:lumOff val="80000"/>
            </a:schemeClr>
          </a:solidFill>
        </p:spPr>
        <p:txBody>
          <a:bodyPr anchor="ctr"/>
          <a:lstStyle>
            <a:lvl1pPr marL="0" indent="0" algn="ctr">
              <a:buNone/>
              <a:defRPr sz="1400"/>
            </a:lvl1pPr>
          </a:lstStyle>
          <a:p>
            <a:endParaRPr lang="en-US"/>
          </a:p>
        </p:txBody>
      </p:sp>
    </p:spTree>
    <p:extLst>
      <p:ext uri="{BB962C8B-B14F-4D97-AF65-F5344CB8AC3E}">
        <p14:creationId xmlns:p14="http://schemas.microsoft.com/office/powerpoint/2010/main" val="59417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928CB-D70E-D143-96D8-00A5ED1CBF2E}"/>
              </a:ext>
            </a:extLst>
          </p:cNvPr>
          <p:cNvSpPr>
            <a:spLocks noGrp="1"/>
          </p:cNvSpPr>
          <p:nvPr>
            <p:ph type="pic" sz="quarter" idx="10"/>
          </p:nvPr>
        </p:nvSpPr>
        <p:spPr>
          <a:xfrm>
            <a:off x="1" y="0"/>
            <a:ext cx="12188825" cy="6858000"/>
          </a:xfrm>
          <a:prstGeom prst="rect">
            <a:avLst/>
          </a:prstGeom>
          <a:solidFill>
            <a:schemeClr val="accent6">
              <a:lumMod val="20000"/>
              <a:lumOff val="80000"/>
            </a:schemeClr>
          </a:solidFill>
        </p:spPr>
        <p:txBody>
          <a:bodyPr/>
          <a:lstStyle/>
          <a:p>
            <a:r>
              <a:rPr lang="en-US" dirty="0"/>
              <a:t>Click icon to add picture</a:t>
            </a:r>
          </a:p>
        </p:txBody>
      </p:sp>
    </p:spTree>
    <p:extLst>
      <p:ext uri="{BB962C8B-B14F-4D97-AF65-F5344CB8AC3E}">
        <p14:creationId xmlns:p14="http://schemas.microsoft.com/office/powerpoint/2010/main" val="1543880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023 Square image">
    <p:bg>
      <p:bgPr>
        <a:solidFill>
          <a:schemeClr val="bg1"/>
        </a:solidFill>
        <a:effectLst/>
      </p:bgPr>
    </p:bg>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5C20BC66-66F4-6A42-849F-909C4224CB13}"/>
              </a:ext>
            </a:extLst>
          </p:cNvPr>
          <p:cNvSpPr>
            <a:spLocks noGrp="1" noChangeAspect="1"/>
          </p:cNvSpPr>
          <p:nvPr userDrawn="1">
            <p:ph type="pic" sz="quarter" idx="11"/>
          </p:nvPr>
        </p:nvSpPr>
        <p:spPr>
          <a:xfrm>
            <a:off x="7016750" y="595086"/>
            <a:ext cx="5172076" cy="5667828"/>
          </a:xfrm>
          <a:prstGeom prst="rect">
            <a:avLst/>
          </a:prstGeom>
          <a:solidFill>
            <a:schemeClr val="accent6">
              <a:lumMod val="20000"/>
              <a:lumOff val="80000"/>
            </a:schemeClr>
          </a:solidFill>
        </p:spPr>
        <p:txBody>
          <a:bodyPr/>
          <a:lstStyle/>
          <a:p>
            <a:r>
              <a:rPr lang="en-US"/>
              <a:t>Click icon to add picture</a:t>
            </a:r>
          </a:p>
        </p:txBody>
      </p:sp>
      <p:sp>
        <p:nvSpPr>
          <p:cNvPr id="7" name="Title Placeholder 15">
            <a:extLst>
              <a:ext uri="{FF2B5EF4-FFF2-40B4-BE49-F238E27FC236}">
                <a16:creationId xmlns:a16="http://schemas.microsoft.com/office/drawing/2014/main" id="{A15C7E66-2FE4-824D-8655-9FFD2DDD5F37}"/>
              </a:ext>
            </a:extLst>
          </p:cNvPr>
          <p:cNvSpPr>
            <a:spLocks noGrp="1"/>
          </p:cNvSpPr>
          <p:nvPr userDrawn="1">
            <p:ph type="title"/>
          </p:nvPr>
        </p:nvSpPr>
        <p:spPr>
          <a:xfrm>
            <a:off x="387460" y="384048"/>
            <a:ext cx="5946666" cy="1009250"/>
          </a:xfrm>
          <a:prstGeom prst="rect">
            <a:avLst/>
          </a:prstGeom>
        </p:spPr>
        <p:txBody>
          <a:bodyPr vert="horz" lIns="91440" tIns="45720" rIns="91440" bIns="45720" rtlCol="0" anchor="t">
            <a:noAutofit/>
          </a:bodyPr>
          <a:lstStyle>
            <a:lvl1pPr>
              <a:defRPr>
                <a:solidFill>
                  <a:schemeClr val="accent6"/>
                </a:solidFill>
              </a:defRPr>
            </a:lvl1pPr>
          </a:lstStyle>
          <a:p>
            <a:r>
              <a:rPr lang="en-US"/>
              <a:t>Click to edit Master title style</a:t>
            </a:r>
          </a:p>
        </p:txBody>
      </p:sp>
      <p:sp>
        <p:nvSpPr>
          <p:cNvPr id="8" name="Text Placeholder 12">
            <a:extLst>
              <a:ext uri="{FF2B5EF4-FFF2-40B4-BE49-F238E27FC236}">
                <a16:creationId xmlns:a16="http://schemas.microsoft.com/office/drawing/2014/main" id="{89B48264-0CAD-7F41-97B8-611536520EAF}"/>
              </a:ext>
            </a:extLst>
          </p:cNvPr>
          <p:cNvSpPr>
            <a:spLocks noGrp="1"/>
          </p:cNvSpPr>
          <p:nvPr userDrawn="1">
            <p:ph type="body" sz="quarter" idx="10"/>
          </p:nvPr>
        </p:nvSpPr>
        <p:spPr>
          <a:xfrm>
            <a:off x="387458" y="5968316"/>
            <a:ext cx="5946666"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190111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023 MediumImpact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1" y="1346479"/>
            <a:ext cx="12188825" cy="551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CVS Health Sans"/>
              <a:ea typeface="+mn-ea"/>
              <a:cs typeface="+mn-cs"/>
            </a:endParaRP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6"/>
            <a:ext cx="5787182"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50"/>
            <a:ext cx="6461002" cy="672949"/>
          </a:xfrm>
        </p:spPr>
        <p:txBody>
          <a:bodyPr/>
          <a:lstStyle>
            <a:lvl1pPr>
              <a:defRPr>
                <a:solidFill>
                  <a:schemeClr val="accent6"/>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7016752" y="2"/>
            <a:ext cx="4187162" cy="5781675"/>
          </a:xfrm>
          <a:prstGeom prst="parallelogram">
            <a:avLst>
              <a:gd name="adj" fmla="val 0"/>
            </a:avLst>
          </a:prstGeom>
          <a:solidFill>
            <a:schemeClr val="accent6">
              <a:lumMod val="20000"/>
              <a:lumOff val="80000"/>
            </a:schemeClr>
          </a:solidFill>
        </p:spPr>
        <p:txBody>
          <a:bodyPr/>
          <a:lstStyle/>
          <a:p>
            <a:r>
              <a:rPr lang="en-US"/>
              <a:t>Click icon to add picture</a:t>
            </a:r>
          </a:p>
        </p:txBody>
      </p:sp>
      <p:sp>
        <p:nvSpPr>
          <p:cNvPr id="8" name="TextBox 7">
            <a:extLst>
              <a:ext uri="{FF2B5EF4-FFF2-40B4-BE49-F238E27FC236}">
                <a16:creationId xmlns:a16="http://schemas.microsoft.com/office/drawing/2014/main" id="{187FAD9B-B94B-43B3-92E4-75F0D062433D}"/>
              </a:ext>
            </a:extLst>
          </p:cNvPr>
          <p:cNvSpPr txBox="1"/>
          <p:nvPr userDrawn="1"/>
        </p:nvSpPr>
        <p:spPr>
          <a:xfrm>
            <a:off x="11582400" y="6240163"/>
            <a:ext cx="464821" cy="276999"/>
          </a:xfrm>
          <a:prstGeom prst="rect">
            <a:avLst/>
          </a:prstGeom>
          <a:noFill/>
        </p:spPr>
        <p:txBody>
          <a:bodyPr wrap="square" lIns="0" tIns="0" rIns="0" bIns="0" rtlCol="0" anchor="b">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rgbClr val="000000"/>
                </a:solidFill>
                <a:effectLst/>
                <a:uLnTx/>
                <a:uFillTx/>
                <a:latin typeface="CVS Health Sans"/>
                <a:ea typeface="Open Sans" panose="020B0606030504020204" pitchFamily="34" charset="0"/>
                <a:cs typeface="Open Sans" panose="020B0606030504020204" pitchFamily="34" charset="0"/>
              </a:rPr>
              <a:pPr marL="0" marR="0" lvl="0" indent="0" algn="ctr" defTabSz="914126"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000000"/>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2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023 Standard slide with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93C81B-0447-4FBF-A080-5AF89C1D3A02}"/>
              </a:ext>
            </a:extLst>
          </p:cNvPr>
          <p:cNvSpPr>
            <a:spLocks noGrp="1"/>
          </p:cNvSpPr>
          <p:nvPr>
            <p:ph type="pic" sz="quarter" idx="11"/>
          </p:nvPr>
        </p:nvSpPr>
        <p:spPr>
          <a:xfrm>
            <a:off x="7933765" y="0"/>
            <a:ext cx="4255061" cy="6858000"/>
          </a:xfrm>
          <a:prstGeom prst="rect">
            <a:avLst/>
          </a:prstGeom>
          <a:solidFill>
            <a:schemeClr val="accent6">
              <a:lumMod val="20000"/>
              <a:lumOff val="80000"/>
            </a:schemeClr>
          </a:solidFill>
        </p:spPr>
        <p:txBody>
          <a:bodyPr/>
          <a:lstStyle/>
          <a:p>
            <a:endParaRPr lang="en-US"/>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6"/>
            <a:ext cx="5787182"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50"/>
            <a:ext cx="6461002" cy="672949"/>
          </a:xfrm>
        </p:spPr>
        <p:txBody>
          <a:bodyPr/>
          <a:lstStyle>
            <a:lvl1pPr>
              <a:defRPr>
                <a:solidFill>
                  <a:schemeClr val="accent6"/>
                </a:solidFill>
              </a:defRPr>
            </a:lvl1pPr>
          </a:lstStyle>
          <a:p>
            <a:r>
              <a:rPr lang="en-US"/>
              <a:t>Click to edit Master title style</a:t>
            </a:r>
          </a:p>
        </p:txBody>
      </p:sp>
      <p:sp>
        <p:nvSpPr>
          <p:cNvPr id="2" name="TextBox 1">
            <a:extLst>
              <a:ext uri="{FF2B5EF4-FFF2-40B4-BE49-F238E27FC236}">
                <a16:creationId xmlns:a16="http://schemas.microsoft.com/office/drawing/2014/main" id="{D12758EE-C3B9-0390-7105-CD2D5F52D54B}"/>
              </a:ext>
            </a:extLst>
          </p:cNvPr>
          <p:cNvSpPr txBox="1"/>
          <p:nvPr userDrawn="1"/>
        </p:nvSpPr>
        <p:spPr>
          <a:xfrm>
            <a:off x="11582400" y="6240163"/>
            <a:ext cx="464821" cy="276999"/>
          </a:xfrm>
          <a:prstGeom prst="rect">
            <a:avLst/>
          </a:prstGeom>
          <a:noFill/>
        </p:spPr>
        <p:txBody>
          <a:bodyPr wrap="square" lIns="0" tIns="0" rIns="0" bIns="0" rtlCol="0" anchor="b">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rgbClr val="000000"/>
                </a:solidFill>
                <a:effectLst/>
                <a:uLnTx/>
                <a:uFillTx/>
                <a:latin typeface="CVS Health Sans"/>
                <a:ea typeface="Open Sans" panose="020B0606030504020204" pitchFamily="34" charset="0"/>
                <a:cs typeface="Open Sans" panose="020B0606030504020204" pitchFamily="34" charset="0"/>
              </a:rPr>
              <a:pPr marL="0" marR="0" lvl="0" indent="0" algn="ctr" defTabSz="914126"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000000"/>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758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023 Medium impact slide with image cent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493C81B-0447-4FBF-A080-5AF89C1D3A02}"/>
              </a:ext>
            </a:extLst>
          </p:cNvPr>
          <p:cNvSpPr>
            <a:spLocks noGrp="1"/>
          </p:cNvSpPr>
          <p:nvPr>
            <p:ph type="pic" sz="quarter" idx="11"/>
          </p:nvPr>
        </p:nvSpPr>
        <p:spPr>
          <a:xfrm>
            <a:off x="4467319" y="0"/>
            <a:ext cx="3254189" cy="6858000"/>
          </a:xfrm>
          <a:prstGeom prst="rect">
            <a:avLst/>
          </a:prstGeom>
          <a:solidFill>
            <a:schemeClr val="accent6">
              <a:lumMod val="20000"/>
              <a:lumOff val="80000"/>
            </a:schemeClr>
          </a:solidFill>
        </p:spPr>
        <p:txBody>
          <a:bodyPr/>
          <a:lstStyle/>
          <a:p>
            <a:endParaRPr lang="en-US"/>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50" y="5968316"/>
            <a:ext cx="3927975"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9" y="384050"/>
            <a:ext cx="3927975" cy="672949"/>
          </a:xfrm>
        </p:spPr>
        <p:txBody>
          <a:bodyPr/>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220407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23 Standard layout image right option 2">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6"/>
            <a:ext cx="5787182"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384048" y="384050"/>
            <a:ext cx="6461002" cy="672949"/>
          </a:xfrm>
        </p:spPr>
        <p:txBody>
          <a:bodyPr/>
          <a:lstStyle>
            <a:lvl1pPr>
              <a:defRPr>
                <a:solidFill>
                  <a:schemeClr val="accent6"/>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7016752" y="2"/>
            <a:ext cx="4187162" cy="5781675"/>
          </a:xfrm>
          <a:prstGeom prst="parallelogram">
            <a:avLst>
              <a:gd name="adj" fmla="val 0"/>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410694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023 Standard slide image left">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384049" y="5968316"/>
            <a:ext cx="9379076"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5190566" y="384050"/>
            <a:ext cx="6638861" cy="672949"/>
          </a:xfrm>
        </p:spPr>
        <p:txBody>
          <a:bodyPr/>
          <a:lstStyle>
            <a:lvl1pPr>
              <a:defRPr>
                <a:solidFill>
                  <a:schemeClr val="accent6"/>
                </a:solidFill>
              </a:defRPr>
            </a:lvl1pPr>
          </a:lstStyle>
          <a:p>
            <a:r>
              <a:rPr lang="en-US"/>
              <a:t>Click to edit Master title style</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384050" y="2"/>
            <a:ext cx="4187162" cy="5440677"/>
          </a:xfrm>
          <a:prstGeom prst="parallelogram">
            <a:avLst>
              <a:gd name="adj" fmla="val 0"/>
            </a:avLst>
          </a:prstGeom>
          <a:solidFill>
            <a:schemeClr val="accent6">
              <a:lumMod val="20000"/>
              <a:lumOff val="80000"/>
            </a:schemeClr>
          </a:solidFill>
        </p:spPr>
        <p:txBody>
          <a:bodyPr/>
          <a:lstStyle/>
          <a:p>
            <a:r>
              <a:rPr lang="en-US"/>
              <a:t>Click icon to add picture</a:t>
            </a:r>
          </a:p>
        </p:txBody>
      </p:sp>
    </p:spTree>
    <p:extLst>
      <p:ext uri="{BB962C8B-B14F-4D97-AF65-F5344CB8AC3E}">
        <p14:creationId xmlns:p14="http://schemas.microsoft.com/office/powerpoint/2010/main" val="253330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23 Horizontal head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50336E-F81E-4D4B-8287-BA7658E31C17}"/>
              </a:ext>
            </a:extLst>
          </p:cNvPr>
          <p:cNvSpPr>
            <a:spLocks noGrp="1"/>
          </p:cNvSpPr>
          <p:nvPr>
            <p:ph type="pic" sz="quarter" idx="11"/>
          </p:nvPr>
        </p:nvSpPr>
        <p:spPr>
          <a:xfrm>
            <a:off x="1" y="1"/>
            <a:ext cx="12188825" cy="2743200"/>
          </a:xfrm>
          <a:prstGeom prst="rect">
            <a:avLst/>
          </a:prstGeom>
          <a:solidFill>
            <a:schemeClr val="accent6">
              <a:lumMod val="20000"/>
              <a:lumOff val="8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9" y="5968316"/>
            <a:ext cx="9905718" cy="530973"/>
          </a:xfrm>
          <a:prstGeom prst="rect">
            <a:avLst/>
          </a:prstGeom>
        </p:spPr>
        <p:txBody>
          <a:bodyPr lIns="91440" tIns="45720" rIns="91440" bIns="45720" anchor="b"/>
          <a:lstStyle>
            <a:lvl1pPr marL="0" indent="0">
              <a:lnSpc>
                <a:spcPct val="100000"/>
              </a:lnSpc>
              <a:spcBef>
                <a:spcPts val="0"/>
              </a:spcBef>
              <a:buNone/>
              <a:defRPr sz="900" b="0" i="0">
                <a:solidFill>
                  <a:srgbClr val="000000"/>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accent6"/>
                </a:solidFill>
              </a:defRPr>
            </a:lvl1pPr>
          </a:lstStyle>
          <a:p>
            <a:r>
              <a:rPr lang="en-US"/>
              <a:t>Click to edit Master title style</a:t>
            </a:r>
          </a:p>
        </p:txBody>
      </p:sp>
    </p:spTree>
    <p:extLst>
      <p:ext uri="{BB962C8B-B14F-4D97-AF65-F5344CB8AC3E}">
        <p14:creationId xmlns:p14="http://schemas.microsoft.com/office/powerpoint/2010/main" val="41403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02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3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023_High-Impact">
    <p:bg>
      <p:bgPr>
        <a:gradFill>
          <a:gsLst>
            <a:gs pos="24000">
              <a:schemeClr val="accent3"/>
            </a:gs>
            <a:gs pos="100000">
              <a:schemeClr val="accent6"/>
            </a:gs>
          </a:gsLst>
          <a:lin ang="18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D41C2C-67B5-406B-9C55-3251238E3BD3}"/>
              </a:ext>
            </a:extLst>
          </p:cNvPr>
          <p:cNvSpPr/>
          <p:nvPr userDrawn="1"/>
        </p:nvSpPr>
        <p:spPr>
          <a:xfrm>
            <a:off x="1" y="0"/>
            <a:ext cx="12188825" cy="6858000"/>
          </a:xfrm>
          <a:prstGeom prst="rect">
            <a:avLst/>
          </a:prstGeom>
          <a:gradFill>
            <a:gsLst>
              <a:gs pos="0">
                <a:schemeClr val="accent3"/>
              </a:gs>
              <a:gs pos="100000">
                <a:schemeClr val="accent6"/>
              </a:gs>
            </a:gsLst>
            <a:lin ang="2700000" scaled="0"/>
          </a:gradFill>
          <a:ln w="12700" cap="flat" cmpd="sng" algn="ctr">
            <a:noFill/>
            <a:prstDash val="solid"/>
            <a:miter lim="800000"/>
          </a:ln>
          <a:effectLst/>
        </p:spPr>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VS Health Sans"/>
              <a:ea typeface="+mn-ea"/>
              <a:cs typeface="+mn-cs"/>
            </a:endParaRPr>
          </a:p>
        </p:txBody>
      </p:sp>
      <p:sp>
        <p:nvSpPr>
          <p:cNvPr id="6" name="Text Placeholder 12">
            <a:extLst>
              <a:ext uri="{FF2B5EF4-FFF2-40B4-BE49-F238E27FC236}">
                <a16:creationId xmlns:a16="http://schemas.microsoft.com/office/drawing/2014/main" id="{EB88F36A-CA49-45CA-A73C-12E74396284F}"/>
              </a:ext>
            </a:extLst>
          </p:cNvPr>
          <p:cNvSpPr>
            <a:spLocks noGrp="1"/>
          </p:cNvSpPr>
          <p:nvPr>
            <p:ph type="body" sz="quarter" idx="10"/>
          </p:nvPr>
        </p:nvSpPr>
        <p:spPr>
          <a:xfrm>
            <a:off x="411479" y="6291888"/>
            <a:ext cx="9905720" cy="230832"/>
          </a:xfrm>
          <a:prstGeom prst="rect">
            <a:avLst/>
          </a:prstGeom>
        </p:spPr>
        <p:txBody>
          <a:bodyPr lIns="91440" tIns="45720" rIns="91440" bIns="45720" anchor="b">
            <a:spAutoFit/>
          </a:bodyPr>
          <a:lstStyle>
            <a:lvl1pPr marL="0" indent="0">
              <a:lnSpc>
                <a:spcPct val="100000"/>
              </a:lnSpc>
              <a:spcBef>
                <a:spcPts val="0"/>
              </a:spcBef>
              <a:buNone/>
              <a:defRPr sz="900" b="0" i="0">
                <a:solidFill>
                  <a:schemeClr val="bg1"/>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3">
            <a:extLst>
              <a:ext uri="{FF2B5EF4-FFF2-40B4-BE49-F238E27FC236}">
                <a16:creationId xmlns:a16="http://schemas.microsoft.com/office/drawing/2014/main" id="{D3C9EC32-D7A4-45B4-808E-99545E48E5AA}"/>
              </a:ext>
            </a:extLst>
          </p:cNvPr>
          <p:cNvSpPr>
            <a:spLocks noGrp="1"/>
          </p:cNvSpPr>
          <p:nvPr>
            <p:ph type="title"/>
          </p:nvPr>
        </p:nvSpPr>
        <p:spPr>
          <a:xfrm>
            <a:off x="411479" y="411482"/>
            <a:ext cx="9905720" cy="490775"/>
          </a:xfrm>
          <a:noFill/>
        </p:spPr>
        <p:txBody>
          <a:bodyPr wrap="square" lIns="91440" tIns="45720" rIns="91440" bIns="45720">
            <a:spAutoFit/>
          </a:bodyPr>
          <a:lstStyle>
            <a:lvl1pPr>
              <a:defRPr>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3C9D1052-8EC9-4D45-B207-29CA915595C7}"/>
              </a:ext>
            </a:extLst>
          </p:cNvPr>
          <p:cNvSpPr txBox="1"/>
          <p:nvPr userDrawn="1"/>
        </p:nvSpPr>
        <p:spPr>
          <a:xfrm>
            <a:off x="11579383" y="6240162"/>
            <a:ext cx="464700" cy="276999"/>
          </a:xfrm>
          <a:prstGeom prst="rect">
            <a:avLst/>
          </a:prstGeom>
          <a:noFill/>
        </p:spPr>
        <p:txBody>
          <a:bodyPr wrap="square" lIns="0" tIns="0" rIns="0" bIns="0" rtlCol="0" anchor="b">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rgbClr val="FFFFFF"/>
                </a:solidFill>
                <a:effectLst/>
                <a:uLnTx/>
                <a:uFillTx/>
                <a:latin typeface="CVS Health Sans"/>
                <a:ea typeface="Open Sans" panose="020B0606030504020204" pitchFamily="34" charset="0"/>
                <a:cs typeface="Open Sans" panose="020B0606030504020204" pitchFamily="34" charset="0"/>
              </a:rPr>
              <a:pPr marL="0" marR="0" lvl="0" indent="0" algn="ctr" defTabSz="914126"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04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023-WIM_Layout">
    <p:bg>
      <p:bgPr>
        <a:gradFill>
          <a:gsLst>
            <a:gs pos="24000">
              <a:schemeClr val="accent3"/>
            </a:gs>
            <a:gs pos="100000">
              <a:schemeClr val="accent6"/>
            </a:gs>
          </a:gsLst>
          <a:lin ang="18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D41C2C-67B5-406B-9C55-3251238E3BD3}"/>
              </a:ext>
            </a:extLst>
          </p:cNvPr>
          <p:cNvSpPr/>
          <p:nvPr userDrawn="1"/>
        </p:nvSpPr>
        <p:spPr>
          <a:xfrm>
            <a:off x="1" y="0"/>
            <a:ext cx="12188825" cy="6858000"/>
          </a:xfrm>
          <a:prstGeom prst="rect">
            <a:avLst/>
          </a:prstGeom>
          <a:gradFill>
            <a:gsLst>
              <a:gs pos="0">
                <a:schemeClr val="accent3"/>
              </a:gs>
              <a:gs pos="100000">
                <a:schemeClr val="accent6"/>
              </a:gs>
            </a:gsLst>
            <a:lin ang="2700000" scaled="0"/>
          </a:gradFill>
          <a:ln w="12700" cap="flat" cmpd="sng" algn="ctr">
            <a:noFill/>
            <a:prstDash val="solid"/>
            <a:miter lim="800000"/>
          </a:ln>
          <a:effectLst/>
        </p:spPr>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CVS Health Sans"/>
              <a:ea typeface="+mn-ea"/>
              <a:cs typeface="+mn-cs"/>
            </a:endParaRPr>
          </a:p>
        </p:txBody>
      </p:sp>
      <p:sp>
        <p:nvSpPr>
          <p:cNvPr id="6" name="Text Placeholder 12">
            <a:extLst>
              <a:ext uri="{FF2B5EF4-FFF2-40B4-BE49-F238E27FC236}">
                <a16:creationId xmlns:a16="http://schemas.microsoft.com/office/drawing/2014/main" id="{EB88F36A-CA49-45CA-A73C-12E74396284F}"/>
              </a:ext>
            </a:extLst>
          </p:cNvPr>
          <p:cNvSpPr>
            <a:spLocks noGrp="1"/>
          </p:cNvSpPr>
          <p:nvPr>
            <p:ph type="body" sz="quarter" idx="10"/>
          </p:nvPr>
        </p:nvSpPr>
        <p:spPr>
          <a:xfrm>
            <a:off x="411479" y="6291888"/>
            <a:ext cx="9905720" cy="230832"/>
          </a:xfrm>
          <a:prstGeom prst="rect">
            <a:avLst/>
          </a:prstGeom>
        </p:spPr>
        <p:txBody>
          <a:bodyPr lIns="91440" tIns="45720" rIns="91440" bIns="45720" anchor="b">
            <a:spAutoFit/>
          </a:bodyPr>
          <a:lstStyle>
            <a:lvl1pPr marL="0" indent="0">
              <a:lnSpc>
                <a:spcPct val="100000"/>
              </a:lnSpc>
              <a:spcBef>
                <a:spcPts val="0"/>
              </a:spcBef>
              <a:buNone/>
              <a:defRPr sz="900" b="0" i="0">
                <a:solidFill>
                  <a:schemeClr val="bg1"/>
                </a:solidFill>
                <a:latin typeface="CVS Health Sans Cd"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3">
            <a:extLst>
              <a:ext uri="{FF2B5EF4-FFF2-40B4-BE49-F238E27FC236}">
                <a16:creationId xmlns:a16="http://schemas.microsoft.com/office/drawing/2014/main" id="{D3C9EC32-D7A4-45B4-808E-99545E48E5AA}"/>
              </a:ext>
            </a:extLst>
          </p:cNvPr>
          <p:cNvSpPr>
            <a:spLocks noGrp="1"/>
          </p:cNvSpPr>
          <p:nvPr>
            <p:ph type="title"/>
          </p:nvPr>
        </p:nvSpPr>
        <p:spPr>
          <a:xfrm>
            <a:off x="411479" y="411482"/>
            <a:ext cx="9905720" cy="490775"/>
          </a:xfrm>
          <a:noFill/>
        </p:spPr>
        <p:txBody>
          <a:bodyPr wrap="square" lIns="91440" tIns="45720" rIns="91440" bIns="45720">
            <a:spAutoFit/>
          </a:bodyPr>
          <a:lstStyle>
            <a:lvl1pPr>
              <a:defRPr>
                <a:solidFill>
                  <a:schemeClr val="bg1"/>
                </a:solidFill>
              </a:defRPr>
            </a:lvl1pPr>
          </a:lstStyle>
          <a:p>
            <a:r>
              <a:rPr lang="en-US"/>
              <a:t>Click to edit Master title style</a:t>
            </a:r>
          </a:p>
        </p:txBody>
      </p:sp>
      <p:pic>
        <p:nvPicPr>
          <p:cNvPr id="7" name="Picture 6" descr="Background pattern&#10;&#10;Description automatically generated">
            <a:extLst>
              <a:ext uri="{FF2B5EF4-FFF2-40B4-BE49-F238E27FC236}">
                <a16:creationId xmlns:a16="http://schemas.microsoft.com/office/drawing/2014/main" id="{77DE7BEE-27DF-44E3-AF7A-B604D009CA71}"/>
              </a:ext>
            </a:extLst>
          </p:cNvPr>
          <p:cNvPicPr>
            <a:picLocks noChangeAspect="1"/>
          </p:cNvPicPr>
          <p:nvPr userDrawn="1"/>
        </p:nvPicPr>
        <p:blipFill rotWithShape="1">
          <a:blip r:embed="rId2" cstate="screen">
            <a:alphaModFix amt="27000"/>
            <a:extLst>
              <a:ext uri="{28A0092B-C50C-407E-A947-70E740481C1C}">
                <a14:useLocalDpi xmlns:a14="http://schemas.microsoft.com/office/drawing/2010/main"/>
              </a:ext>
            </a:extLst>
          </a:blip>
          <a:srcRect l="1268" r="1828" b="-48"/>
          <a:stretch/>
        </p:blipFill>
        <p:spPr>
          <a:xfrm>
            <a:off x="1" y="0"/>
            <a:ext cx="12188825" cy="6858000"/>
          </a:xfrm>
          <a:prstGeom prst="rect">
            <a:avLst/>
          </a:prstGeom>
        </p:spPr>
      </p:pic>
      <p:sp>
        <p:nvSpPr>
          <p:cNvPr id="9" name="TextBox 8">
            <a:extLst>
              <a:ext uri="{FF2B5EF4-FFF2-40B4-BE49-F238E27FC236}">
                <a16:creationId xmlns:a16="http://schemas.microsoft.com/office/drawing/2014/main" id="{BAB2DD90-DBE1-4DCC-9963-43A8F7A7D778}"/>
              </a:ext>
            </a:extLst>
          </p:cNvPr>
          <p:cNvSpPr txBox="1"/>
          <p:nvPr userDrawn="1"/>
        </p:nvSpPr>
        <p:spPr>
          <a:xfrm>
            <a:off x="11579383" y="6240162"/>
            <a:ext cx="464700" cy="276999"/>
          </a:xfrm>
          <a:prstGeom prst="rect">
            <a:avLst/>
          </a:prstGeom>
          <a:noFill/>
        </p:spPr>
        <p:txBody>
          <a:bodyPr wrap="square" lIns="0" tIns="0" rIns="0" bIns="0" rtlCol="0" anchor="b">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rgbClr val="FFFFFF"/>
                </a:solidFill>
                <a:effectLst/>
                <a:uLnTx/>
                <a:uFillTx/>
                <a:latin typeface="CVS Health Sans"/>
                <a:ea typeface="Open Sans" panose="020B0606030504020204" pitchFamily="34" charset="0"/>
                <a:cs typeface="Open Sans" panose="020B0606030504020204" pitchFamily="34" charset="0"/>
              </a:rPr>
              <a:pPr marL="0" marR="0" lvl="0" indent="0" algn="ctr" defTabSz="914126"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CVS Health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103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387457" y="5968316"/>
            <a:ext cx="9905720" cy="530973"/>
          </a:xfrm>
          <a:prstGeom prst="rect">
            <a:avLst/>
          </a:prstGeom>
        </p:spPr>
        <p:txBody>
          <a:bodyPr lIns="91440" tIns="45720" rIns="91440" bIns="45720" anchor="b"/>
          <a:lstStyle>
            <a:lvl1pPr marL="0" indent="0">
              <a:lnSpc>
                <a:spcPct val="100000"/>
              </a:lnSpc>
              <a:spcBef>
                <a:spcPts val="0"/>
              </a:spcBef>
              <a:buNone/>
              <a:defRPr sz="900" b="0" i="0">
                <a:solidFill>
                  <a:schemeClr val="tx1"/>
                </a:solidFill>
                <a:latin typeface="CVS Health Sans" panose="020B0504020202020204" pitchFamily="34" charset="0"/>
                <a:ea typeface="Open Sans" panose="020B0606030504020204" pitchFamily="34" charset="0"/>
                <a:cs typeface="Open Sans" panose="020B0606030504020204" pitchFamily="34" charset="0"/>
              </a:defRPr>
            </a:lvl1pPr>
            <a:lvl2pPr marL="457063"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914126"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371189"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828251" indent="0">
              <a:buNone/>
              <a:defRPr sz="100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79009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A | Preferred">
    <p:bg>
      <p:bgPr>
        <a:solidFill>
          <a:schemeClr val="accent2"/>
        </a:solidFill>
        <a:effectLst/>
      </p:bgPr>
    </p:bg>
    <p:spTree>
      <p:nvGrpSpPr>
        <p:cNvPr id="1" name=""/>
        <p:cNvGrpSpPr/>
        <p:nvPr/>
      </p:nvGrpSpPr>
      <p:grpSpPr>
        <a:xfrm>
          <a:off x="0" y="0"/>
          <a:ext cx="0" cy="0"/>
          <a:chOff x="0" y="0"/>
          <a:chExt cx="0" cy="0"/>
        </a:xfrm>
      </p:grpSpPr>
      <p:sp>
        <p:nvSpPr>
          <p:cNvPr id="7" name="Rectangle 6"/>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5"/>
          <p:cNvSpPr>
            <a:spLocks noGrp="1"/>
          </p:cNvSpPr>
          <p:nvPr>
            <p:ph type="pic" sz="quarter" idx="10" hasCustomPrompt="1"/>
          </p:nvPr>
        </p:nvSpPr>
        <p:spPr>
          <a:xfrm>
            <a:off x="0" y="2"/>
            <a:ext cx="12188825" cy="4350553"/>
          </a:xfrm>
          <a:solidFill>
            <a:schemeClr val="bg2"/>
          </a:solidFill>
        </p:spPr>
        <p:txBody>
          <a:bodyPr anchor="ctr"/>
          <a:lstStyle>
            <a:lvl1pPr algn="ctr">
              <a:lnSpc>
                <a:spcPct val="80000"/>
              </a:lnSpc>
              <a:defRPr sz="7202" b="1">
                <a:solidFill>
                  <a:schemeClr val="bg2">
                    <a:lumMod val="20000"/>
                    <a:lumOff val="80000"/>
                  </a:schemeClr>
                </a:solidFill>
                <a:latin typeface="Open Sans Bold"/>
                <a:cs typeface="Open Sans Bold"/>
              </a:defRPr>
            </a:lvl1pPr>
          </a:lstStyle>
          <a:p>
            <a:r>
              <a:rPr lang="en-US" dirty="0"/>
              <a:t>IMAGE</a:t>
            </a:r>
            <a:br>
              <a:rPr lang="en-US" dirty="0"/>
            </a:br>
            <a:r>
              <a:rPr lang="en-US" dirty="0"/>
              <a:t>with Aetna logo </a:t>
            </a:r>
          </a:p>
        </p:txBody>
      </p:sp>
      <p:sp>
        <p:nvSpPr>
          <p:cNvPr id="10" name="Title 1"/>
          <p:cNvSpPr>
            <a:spLocks noGrp="1"/>
          </p:cNvSpPr>
          <p:nvPr>
            <p:ph type="ctrTitle" hasCustomPrompt="1"/>
          </p:nvPr>
        </p:nvSpPr>
        <p:spPr bwMode="white">
          <a:xfrm>
            <a:off x="2701844" y="4548186"/>
            <a:ext cx="6794350" cy="1215588"/>
          </a:xfrm>
        </p:spPr>
        <p:txBody>
          <a:bodyPr anchor="b"/>
          <a:lstStyle>
            <a:lvl1pPr algn="ctr">
              <a:lnSpc>
                <a:spcPct val="80000"/>
              </a:lnSpc>
              <a:defRPr sz="44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15"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6"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9" name="Subtitle 2"/>
          <p:cNvSpPr>
            <a:spLocks noGrp="1"/>
          </p:cNvSpPr>
          <p:nvPr>
            <p:ph type="subTitle" idx="1" hasCustomPrompt="1"/>
          </p:nvPr>
        </p:nvSpPr>
        <p:spPr bwMode="white">
          <a:xfrm>
            <a:off x="3502123" y="5821809"/>
            <a:ext cx="5193792" cy="335328"/>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1746722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ver B">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5"/>
          <p:cNvSpPr>
            <a:spLocks noGrp="1"/>
          </p:cNvSpPr>
          <p:nvPr>
            <p:ph type="pic" sz="quarter" idx="10" hasCustomPrompt="1"/>
          </p:nvPr>
        </p:nvSpPr>
        <p:spPr>
          <a:xfrm>
            <a:off x="0" y="2"/>
            <a:ext cx="12188825" cy="4350553"/>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
        <p:nvSpPr>
          <p:cNvPr id="2" name="Title 1"/>
          <p:cNvSpPr>
            <a:spLocks noGrp="1"/>
          </p:cNvSpPr>
          <p:nvPr>
            <p:ph type="ctrTitle" hasCustomPrompt="1"/>
          </p:nvPr>
        </p:nvSpPr>
        <p:spPr bwMode="white">
          <a:xfrm>
            <a:off x="2701844" y="4548186"/>
            <a:ext cx="6794350" cy="1215588"/>
          </a:xfrm>
        </p:spPr>
        <p:txBody>
          <a:bodyPr anchor="b"/>
          <a:lstStyle>
            <a:lvl1pPr algn="ctr">
              <a:lnSpc>
                <a:spcPct val="80000"/>
              </a:lnSpc>
              <a:defRPr sz="44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3" name="Subtitle 2"/>
          <p:cNvSpPr>
            <a:spLocks noGrp="1"/>
          </p:cNvSpPr>
          <p:nvPr>
            <p:ph type="subTitle" idx="1" hasCustomPrompt="1"/>
          </p:nvPr>
        </p:nvSpPr>
        <p:spPr bwMode="white">
          <a:xfrm>
            <a:off x="3502123" y="5821809"/>
            <a:ext cx="5193792" cy="335328"/>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9"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1"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Tree>
    <p:extLst>
      <p:ext uri="{BB962C8B-B14F-4D97-AF65-F5344CB8AC3E}">
        <p14:creationId xmlns:p14="http://schemas.microsoft.com/office/powerpoint/2010/main" val="1079987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1" y="6116426"/>
            <a:ext cx="12188825" cy="741575"/>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3" hasCustomPrompt="1"/>
          </p:nvPr>
        </p:nvSpPr>
        <p:spPr>
          <a:xfrm>
            <a:off x="451205" y="537511"/>
            <a:ext cx="11320273" cy="5199903"/>
          </a:xfrm>
        </p:spPr>
        <p:txBody>
          <a:bodyPr anchor="ctr"/>
          <a:lstStyle>
            <a:lvl1pPr algn="ctr">
              <a:lnSpc>
                <a:spcPct val="80000"/>
              </a:lnSpc>
              <a:defRPr sz="7202"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800"/>
              </a:spcBef>
              <a:buFontTx/>
              <a:buNone/>
              <a:defRPr sz="1400" b="0">
                <a:solidFill>
                  <a:schemeClr val="bg1"/>
                </a:solidFill>
                <a:latin typeface="Open Sans" charset="0"/>
                <a:ea typeface="Open Sans" charset="0"/>
                <a:cs typeface="Open Sans" charset="0"/>
              </a:defRPr>
            </a:lvl2pPr>
          </a:lstStyle>
          <a:p>
            <a:pPr lvl="0"/>
            <a:r>
              <a:rPr lang="en-US" dirty="0"/>
              <a:t>Presentation</a:t>
            </a:r>
            <a:br>
              <a:rPr lang="en-US" dirty="0"/>
            </a:br>
            <a:r>
              <a:rPr lang="en-US" dirty="0"/>
              <a:t>title</a:t>
            </a:r>
          </a:p>
          <a:p>
            <a:pPr lvl="1"/>
            <a:r>
              <a:rPr lang="en-US" dirty="0"/>
              <a:t>Subtitle</a:t>
            </a:r>
          </a:p>
        </p:txBody>
      </p:sp>
      <p:sp>
        <p:nvSpPr>
          <p:cNvPr id="7"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9"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Tree>
    <p:extLst>
      <p:ext uri="{BB962C8B-B14F-4D97-AF65-F5344CB8AC3E}">
        <p14:creationId xmlns:p14="http://schemas.microsoft.com/office/powerpoint/2010/main" val="3197712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D1">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noProof="0" dirty="0"/>
              <a:t>Presenter Name</a:t>
            </a:r>
          </a:p>
        </p:txBody>
      </p:sp>
      <p:sp>
        <p:nvSpPr>
          <p:cNvPr id="13"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28" name="Title 1"/>
          <p:cNvSpPr>
            <a:spLocks noGrp="1"/>
          </p:cNvSpPr>
          <p:nvPr>
            <p:ph type="ctrTitle" hasCustomPrompt="1"/>
          </p:nvPr>
        </p:nvSpPr>
        <p:spPr bwMode="white">
          <a:xfrm>
            <a:off x="2679164" y="4384650"/>
            <a:ext cx="6794350" cy="1280160"/>
          </a:xfrm>
        </p:spPr>
        <p:txBody>
          <a:bodyPr anchor="b"/>
          <a:lstStyle>
            <a:lvl1pPr algn="ctr">
              <a:lnSpc>
                <a:spcPct val="90000"/>
              </a:lnSpc>
              <a:defRPr sz="4400" b="0" i="0" cap="none" baseline="0">
                <a:solidFill>
                  <a:srgbClr val="FFFFFF"/>
                </a:solidFill>
                <a:latin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29"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3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148062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ver D2">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4114800"/>
            <a:ext cx="12188826" cy="27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FFFFFF"/>
                </a:solidFill>
                <a:latin typeface="Open Sans" charset="0"/>
                <a:ea typeface="Open Sans" charset="0"/>
                <a:cs typeface="Open Sans" charset="0"/>
              </a:defRPr>
            </a:lvl1pPr>
          </a:lstStyle>
          <a:p>
            <a:pPr lvl="0"/>
            <a:r>
              <a:rPr lang="en-US" dirty="0"/>
              <a:t>Presenter Name</a:t>
            </a:r>
            <a:endParaRPr lang="tr-TR" dirty="0"/>
          </a:p>
        </p:txBody>
      </p:sp>
      <p:sp>
        <p:nvSpPr>
          <p:cNvPr id="14"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FFFFFF"/>
                </a:solidFill>
                <a:latin typeface="Open Sans" charset="0"/>
                <a:ea typeface="Open Sans" charset="0"/>
                <a:cs typeface="Open Sans" charset="0"/>
              </a:defRPr>
            </a:lvl1pPr>
          </a:lstStyle>
          <a:p>
            <a:pPr lvl="0"/>
            <a:r>
              <a:rPr lang="en-US" dirty="0"/>
              <a:t>Date</a:t>
            </a:r>
          </a:p>
        </p:txBody>
      </p:sp>
      <p:sp>
        <p:nvSpPr>
          <p:cNvPr id="22"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rgbClr val="FFFFFF"/>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26" name="Title 1"/>
          <p:cNvSpPr>
            <a:spLocks noGrp="1"/>
          </p:cNvSpPr>
          <p:nvPr>
            <p:ph type="ctrTitle" hasCustomPrompt="1"/>
          </p:nvPr>
        </p:nvSpPr>
        <p:spPr bwMode="white">
          <a:xfrm>
            <a:off x="2679164" y="4384650"/>
            <a:ext cx="6794350" cy="1280160"/>
          </a:xfrm>
        </p:spPr>
        <p:txBody>
          <a:bodyPr anchor="b"/>
          <a:lstStyle>
            <a:lvl1pPr algn="ctr">
              <a:lnSpc>
                <a:spcPct val="90000"/>
              </a:lnSpc>
              <a:defRPr sz="4400" b="0" i="0" cap="none" baseline="0">
                <a:solidFill>
                  <a:srgbClr val="FFFFFF"/>
                </a:solidFill>
                <a:latin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27"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826361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D3">
    <p:spTree>
      <p:nvGrpSpPr>
        <p:cNvPr id="1" name=""/>
        <p:cNvGrpSpPr/>
        <p:nvPr/>
      </p:nvGrpSpPr>
      <p:grpSpPr>
        <a:xfrm>
          <a:off x="0" y="0"/>
          <a:ext cx="0" cy="0"/>
          <a:chOff x="0" y="0"/>
          <a:chExt cx="0" cy="0"/>
        </a:xfrm>
      </p:grpSpPr>
      <p:sp>
        <p:nvSpPr>
          <p:cNvPr id="9" name="Rectangle 8"/>
          <p:cNvSpPr/>
          <p:nvPr userDrawn="1"/>
        </p:nvSpPr>
        <p:spPr>
          <a:xfrm>
            <a:off x="33857" y="4115993"/>
            <a:ext cx="12188826"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7"/>
          <p:cNvSpPr>
            <a:spLocks noGrp="1"/>
          </p:cNvSpPr>
          <p:nvPr>
            <p:ph type="body" sz="quarter" idx="11" hasCustomPrompt="1"/>
          </p:nvPr>
        </p:nvSpPr>
        <p:spPr>
          <a:xfrm>
            <a:off x="472410" y="6173393"/>
            <a:ext cx="2362199" cy="431800"/>
          </a:xfrm>
        </p:spPr>
        <p:txBody>
          <a:bodyPr anchor="b"/>
          <a:lstStyle>
            <a:lvl1pPr>
              <a:defRPr sz="900" baseline="0">
                <a:solidFill>
                  <a:schemeClr val="accent2"/>
                </a:solidFill>
                <a:latin typeface="Open Sans" charset="0"/>
                <a:ea typeface="Open Sans" charset="0"/>
                <a:cs typeface="Open Sans" charset="0"/>
              </a:defRPr>
            </a:lvl1pPr>
          </a:lstStyle>
          <a:p>
            <a:pPr lvl="0"/>
            <a:r>
              <a:rPr lang="en-US" dirty="0"/>
              <a:t>Presenter Name</a:t>
            </a:r>
          </a:p>
        </p:txBody>
      </p:sp>
      <p:sp>
        <p:nvSpPr>
          <p:cNvPr id="13"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chemeClr val="accent2"/>
                </a:solidFill>
                <a:latin typeface="Open Sans" charset="0"/>
                <a:ea typeface="Open Sans" charset="0"/>
                <a:cs typeface="Open Sans" charset="0"/>
              </a:defRPr>
            </a:lvl1pPr>
          </a:lstStyle>
          <a:p>
            <a:pPr lvl="0"/>
            <a:r>
              <a:rPr lang="en-US" dirty="0"/>
              <a:t>Date</a:t>
            </a:r>
          </a:p>
        </p:txBody>
      </p:sp>
      <p:sp>
        <p:nvSpPr>
          <p:cNvPr id="18"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chemeClr val="accent2"/>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2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37014493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D4">
    <p:spTree>
      <p:nvGrpSpPr>
        <p:cNvPr id="1" name=""/>
        <p:cNvGrpSpPr/>
        <p:nvPr/>
      </p:nvGrpSpPr>
      <p:grpSpPr>
        <a:xfrm>
          <a:off x="0" y="0"/>
          <a:ext cx="0" cy="0"/>
          <a:chOff x="0" y="0"/>
          <a:chExt cx="0" cy="0"/>
        </a:xfrm>
      </p:grpSpPr>
      <p:sp>
        <p:nvSpPr>
          <p:cNvPr id="9" name="Rectangle 8"/>
          <p:cNvSpPr/>
          <p:nvPr userDrawn="1"/>
        </p:nvSpPr>
        <p:spPr>
          <a:xfrm>
            <a:off x="1" y="4114800"/>
            <a:ext cx="12188826"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7"/>
          <p:cNvSpPr>
            <a:spLocks noGrp="1"/>
          </p:cNvSpPr>
          <p:nvPr>
            <p:ph type="body" sz="quarter" idx="11" hasCustomPrompt="1"/>
          </p:nvPr>
        </p:nvSpPr>
        <p:spPr>
          <a:xfrm>
            <a:off x="472410" y="6173393"/>
            <a:ext cx="2362199" cy="431800"/>
          </a:xfrm>
        </p:spPr>
        <p:txBody>
          <a:bodyPr anchor="b"/>
          <a:lstStyle>
            <a:lvl1pPr>
              <a:defRPr sz="900" baseline="0">
                <a:solidFill>
                  <a:srgbClr val="7D3F98"/>
                </a:solidFill>
                <a:latin typeface="Open Sans" charset="0"/>
                <a:ea typeface="Open Sans" charset="0"/>
                <a:cs typeface="Open Sans" charset="0"/>
              </a:defRPr>
            </a:lvl1pPr>
          </a:lstStyle>
          <a:p>
            <a:pPr lvl="0"/>
            <a:r>
              <a:rPr lang="en-US" dirty="0"/>
              <a:t>Presenter Name</a:t>
            </a:r>
          </a:p>
        </p:txBody>
      </p:sp>
      <p:sp>
        <p:nvSpPr>
          <p:cNvPr id="17" name="Text Placeholder 7"/>
          <p:cNvSpPr>
            <a:spLocks noGrp="1"/>
          </p:cNvSpPr>
          <p:nvPr>
            <p:ph type="body" sz="quarter" idx="12" hasCustomPrompt="1"/>
          </p:nvPr>
        </p:nvSpPr>
        <p:spPr>
          <a:xfrm>
            <a:off x="9389895" y="6173393"/>
            <a:ext cx="2362199" cy="431800"/>
          </a:xfrm>
        </p:spPr>
        <p:txBody>
          <a:bodyPr anchor="b"/>
          <a:lstStyle>
            <a:lvl1pPr algn="r">
              <a:defRPr sz="900" baseline="0">
                <a:solidFill>
                  <a:srgbClr val="7D3F98"/>
                </a:solidFill>
                <a:latin typeface="Open Sans" charset="0"/>
                <a:ea typeface="Open Sans" charset="0"/>
                <a:cs typeface="Open Sans" charset="0"/>
              </a:defRPr>
            </a:lvl1pPr>
          </a:lstStyle>
          <a:p>
            <a:pPr lvl="0"/>
            <a:r>
              <a:rPr lang="en-US" dirty="0"/>
              <a:t>Date</a:t>
            </a:r>
          </a:p>
        </p:txBody>
      </p:sp>
      <p:sp>
        <p:nvSpPr>
          <p:cNvPr id="18" name="Subtitle 2"/>
          <p:cNvSpPr>
            <a:spLocks noGrp="1"/>
          </p:cNvSpPr>
          <p:nvPr>
            <p:ph type="subTitle" idx="1" hasCustomPrompt="1"/>
          </p:nvPr>
        </p:nvSpPr>
        <p:spPr bwMode="white">
          <a:xfrm>
            <a:off x="3487710" y="5639522"/>
            <a:ext cx="5168758" cy="371869"/>
          </a:xfrm>
        </p:spPr>
        <p:txBody>
          <a:bodyPr anchor="t">
            <a:normAutofit/>
          </a:bodyPr>
          <a:lstStyle>
            <a:lvl1pPr marL="0" indent="0" algn="ctr">
              <a:buNone/>
              <a:defRPr sz="1400" b="0" cap="none" spc="0" baseline="0">
                <a:solidFill>
                  <a:schemeClr val="accent2"/>
                </a:solidFill>
                <a:latin typeface="Open Sans" charset="0"/>
                <a:ea typeface="Open Sans" charset="0"/>
                <a:cs typeface="Open Sans" charset="0"/>
              </a:defRPr>
            </a:lvl1pPr>
            <a:lvl2pPr marL="342660" indent="0" algn="ctr">
              <a:buNone/>
              <a:defRPr>
                <a:solidFill>
                  <a:schemeClr val="tx1">
                    <a:tint val="75000"/>
                  </a:schemeClr>
                </a:solidFill>
              </a:defRPr>
            </a:lvl2pPr>
            <a:lvl3pPr marL="685318" indent="0" algn="ctr">
              <a:buNone/>
              <a:defRPr>
                <a:solidFill>
                  <a:schemeClr val="tx1">
                    <a:tint val="75000"/>
                  </a:schemeClr>
                </a:solidFill>
              </a:defRPr>
            </a:lvl3pPr>
            <a:lvl4pPr marL="1027980" indent="0" algn="ctr">
              <a:buNone/>
              <a:defRPr>
                <a:solidFill>
                  <a:schemeClr val="tx1">
                    <a:tint val="75000"/>
                  </a:schemeClr>
                </a:solidFill>
              </a:defRPr>
            </a:lvl4pPr>
            <a:lvl5pPr marL="1370637" indent="0" algn="ctr">
              <a:buNone/>
              <a:defRPr>
                <a:solidFill>
                  <a:schemeClr val="tx1">
                    <a:tint val="75000"/>
                  </a:schemeClr>
                </a:solidFill>
              </a:defRPr>
            </a:lvl5pPr>
            <a:lvl6pPr marL="1713298" indent="0" algn="ctr">
              <a:buNone/>
              <a:defRPr>
                <a:solidFill>
                  <a:schemeClr val="tx1">
                    <a:tint val="75000"/>
                  </a:schemeClr>
                </a:solidFill>
              </a:defRPr>
            </a:lvl6pPr>
            <a:lvl7pPr marL="2055958" indent="0" algn="ctr">
              <a:buNone/>
              <a:defRPr>
                <a:solidFill>
                  <a:schemeClr val="tx1">
                    <a:tint val="75000"/>
                  </a:schemeClr>
                </a:solidFill>
              </a:defRPr>
            </a:lvl7pPr>
            <a:lvl8pPr marL="2398614" indent="0" algn="ctr">
              <a:buNone/>
              <a:defRPr>
                <a:solidFill>
                  <a:schemeClr val="tx1">
                    <a:tint val="75000"/>
                  </a:schemeClr>
                </a:solidFill>
              </a:defRPr>
            </a:lvl8pPr>
            <a:lvl9pPr marL="2741277" indent="0" algn="ctr">
              <a:buNone/>
              <a:defRPr>
                <a:solidFill>
                  <a:schemeClr val="tx1">
                    <a:tint val="75000"/>
                  </a:schemeClr>
                </a:solidFill>
              </a:defRPr>
            </a:lvl9pPr>
          </a:lstStyle>
          <a:p>
            <a:r>
              <a:rPr lang="en-US" dirty="0"/>
              <a:t>Presentation subtitle</a:t>
            </a:r>
          </a:p>
        </p:txBody>
      </p:sp>
      <p:sp>
        <p:nvSpPr>
          <p:cNvPr id="24" name="Picture Placeholder 5"/>
          <p:cNvSpPr>
            <a:spLocks noGrp="1"/>
          </p:cNvSpPr>
          <p:nvPr>
            <p:ph type="pic" sz="quarter" idx="10" hasCustomPrompt="1"/>
          </p:nvPr>
        </p:nvSpPr>
        <p:spPr>
          <a:xfrm>
            <a:off x="0" y="0"/>
            <a:ext cx="12188825" cy="4348066"/>
          </a:xfrm>
          <a:solidFill>
            <a:schemeClr val="bg2"/>
          </a:solidFill>
        </p:spPr>
        <p:txBody>
          <a:bodyPr anchor="ctr"/>
          <a:lstStyle>
            <a:lvl1pPr algn="ctr">
              <a:defRPr sz="7202" b="1">
                <a:solidFill>
                  <a:schemeClr val="bg2">
                    <a:lumMod val="20000"/>
                    <a:lumOff val="80000"/>
                  </a:schemeClr>
                </a:solidFill>
                <a:latin typeface="Open Sans Bold"/>
                <a:cs typeface="Open Sans Bold"/>
              </a:defRPr>
            </a:lvl1pPr>
          </a:lstStyle>
          <a:p>
            <a:r>
              <a:rPr lang="en-US" dirty="0"/>
              <a:t>IMAGE</a:t>
            </a:r>
          </a:p>
        </p:txBody>
      </p:sp>
    </p:spTree>
    <p:extLst>
      <p:ext uri="{BB962C8B-B14F-4D97-AF65-F5344CB8AC3E}">
        <p14:creationId xmlns:p14="http://schemas.microsoft.com/office/powerpoint/2010/main" val="3840649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457201" y="455614"/>
            <a:ext cx="11274425" cy="5932487"/>
          </a:xfrm>
        </p:spPr>
        <p:txBody>
          <a:bodyPr anchor="ctr" anchorCtr="1"/>
          <a:lstStyle>
            <a:lvl1pPr marL="0" indent="0" algn="ctr">
              <a:buFontTx/>
              <a:buNone/>
              <a:tabLst>
                <a:tab pos="1201738" algn="l"/>
              </a:tabLst>
              <a:defRPr sz="7200"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800"/>
              </a:spcBef>
              <a:buFontTx/>
              <a:buNone/>
              <a:tabLst>
                <a:tab pos="1201738" algn="l"/>
              </a:tabLst>
              <a:defRPr sz="1400" b="0" i="0">
                <a:solidFill>
                  <a:schemeClr val="bg1"/>
                </a:solidFill>
                <a:latin typeface="Open Sans" charset="0"/>
                <a:ea typeface="Open Sans" charset="0"/>
                <a:cs typeface="Open Sans" charset="0"/>
              </a:defRPr>
            </a:lvl2pPr>
            <a:lvl3pPr marL="0" indent="0" algn="ctr">
              <a:buFontTx/>
              <a:buNone/>
              <a:tabLst>
                <a:tab pos="1201738" algn="l"/>
              </a:tabLst>
              <a:defRPr sz="2000">
                <a:solidFill>
                  <a:schemeClr val="bg1"/>
                </a:solidFill>
              </a:defRPr>
            </a:lvl3pPr>
            <a:lvl4pPr marL="0" indent="0" algn="ctr">
              <a:buFontTx/>
              <a:buNone/>
              <a:tabLst>
                <a:tab pos="1201738" algn="l"/>
              </a:tabLst>
              <a:defRPr sz="2000">
                <a:solidFill>
                  <a:schemeClr val="bg1"/>
                </a:solidFill>
              </a:defRPr>
            </a:lvl4pPr>
            <a:lvl5pPr marL="0" indent="0" algn="ctr">
              <a:buFontTx/>
              <a:buNone/>
              <a:tabLst>
                <a:tab pos="1201738" algn="l"/>
              </a:tabLst>
              <a:defRPr sz="2000">
                <a:solidFill>
                  <a:schemeClr val="bg1"/>
                </a:solidFill>
              </a:defRPr>
            </a:lvl5pPr>
          </a:lstStyle>
          <a:p>
            <a:pPr lvl="0"/>
            <a:r>
              <a:rPr lang="en-US" dirty="0"/>
              <a:t>Divider</a:t>
            </a:r>
          </a:p>
          <a:p>
            <a:pPr lvl="1"/>
            <a:r>
              <a:rPr lang="en-US" dirty="0"/>
              <a:t>Second level</a:t>
            </a:r>
          </a:p>
        </p:txBody>
      </p:sp>
    </p:spTree>
    <p:extLst>
      <p:ext uri="{BB962C8B-B14F-4D97-AF65-F5344CB8AC3E}">
        <p14:creationId xmlns:p14="http://schemas.microsoft.com/office/powerpoint/2010/main" val="2700251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610" y="320040"/>
            <a:ext cx="9491462" cy="731610"/>
          </a:xfrm>
        </p:spPr>
        <p:txBody>
          <a:bodyPr anchor="ctr"/>
          <a:lstStyle>
            <a:lvl1pPr>
              <a:defRPr sz="2400">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10" y="1330325"/>
            <a:ext cx="9480978"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9" name="Straight Connector 8"/>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044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3" y="320040"/>
            <a:ext cx="9494849"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4" y="1330325"/>
            <a:ext cx="9476426" cy="4846320"/>
          </a:xfrm>
        </p:spPr>
        <p:txBody>
          <a:bodyPr/>
          <a:lstStyle>
            <a:lvl1pPr>
              <a:spcBef>
                <a:spcPts val="1800"/>
              </a:spcBef>
              <a:defRPr sz="1400" b="1" i="0">
                <a:solidFill>
                  <a:schemeClr val="tx2"/>
                </a:solidFill>
                <a:latin typeface="Open Sans" charset="0"/>
                <a:ea typeface="Open Sans" charset="0"/>
                <a:cs typeface="Open Sans" charset="0"/>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 </a:t>
            </a:r>
          </a:p>
          <a:p>
            <a:pPr lvl="2"/>
            <a:r>
              <a:rPr lang="en-US" dirty="0"/>
              <a:t>Second-level</a:t>
            </a:r>
          </a:p>
          <a:p>
            <a:pPr lvl="3"/>
            <a:r>
              <a:rPr lang="en-US" dirty="0"/>
              <a:t>Third-level</a:t>
            </a:r>
          </a:p>
        </p:txBody>
      </p:sp>
      <p:cxnSp>
        <p:nvCxnSpPr>
          <p:cNvPr id="8" name="Straight Connector 7"/>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88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NoFootnot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82036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Text | ImageLFT |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086476" y="320040"/>
            <a:ext cx="5648323"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1" y="1325880"/>
            <a:ext cx="5651500" cy="4846320"/>
          </a:xfrm>
        </p:spPr>
        <p:txBody>
          <a:bodyPr/>
          <a:lstStyle>
            <a:lvl1pPr>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Tree>
    <p:extLst>
      <p:ext uri="{BB962C8B-B14F-4D97-AF65-F5344CB8AC3E}">
        <p14:creationId xmlns:p14="http://schemas.microsoft.com/office/powerpoint/2010/main" val="1991162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Text | ImageRT | no logo">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6703854"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426609" y="320040"/>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09" y="1325880"/>
            <a:ext cx="5486400" cy="4846320"/>
          </a:xfrm>
        </p:spPr>
        <p:txBody>
          <a:bodyPr/>
          <a:lstStyle>
            <a:lvl1pPr>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
        <p:nvSpPr>
          <p:cNvPr id="6"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794235"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1543297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Header | Text | ImageLFT | no logo">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6086474" y="320040"/>
            <a:ext cx="5656263"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6096001" y="1325880"/>
            <a:ext cx="5646738"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3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sp>
        <p:nvSpPr>
          <p:cNvPr id="6"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800" dirty="0">
                <a:solidFill>
                  <a:srgbClr val="FFFFFF"/>
                </a:solidFill>
              </a:rPr>
              <a:t>©2018 Aetna Inc.</a:t>
            </a:r>
          </a:p>
        </p:txBody>
      </p:sp>
      <p:cxnSp>
        <p:nvCxnSpPr>
          <p:cNvPr id="8" name="Straight Connector 7"/>
          <p:cNvCxnSpPr/>
          <p:nvPr userDrawn="1"/>
        </p:nvCxnSpPr>
        <p:spPr>
          <a:xfrm>
            <a:off x="6079696"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5658792" y="6262778"/>
            <a:ext cx="1770829" cy="595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Open Sans Bold"/>
              <a:cs typeface="Open Sans Bold"/>
            </a:endParaRPr>
          </a:p>
        </p:txBody>
      </p:sp>
    </p:spTree>
    <p:extLst>
      <p:ext uri="{BB962C8B-B14F-4D97-AF65-F5344CB8AC3E}">
        <p14:creationId xmlns:p14="http://schemas.microsoft.com/office/powerpoint/2010/main" val="2283918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Header | Text | ImageRT | no log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703854" y="0"/>
            <a:ext cx="5484971" cy="6858000"/>
          </a:xfrm>
          <a:solidFill>
            <a:schemeClr val="bg2"/>
          </a:solidFill>
        </p:spPr>
        <p:txBody>
          <a:bodyPr/>
          <a:lstStyle/>
          <a:p>
            <a:r>
              <a:rPr lang="en-US"/>
              <a:t>Click icon to add picture</a:t>
            </a:r>
          </a:p>
        </p:txBody>
      </p:sp>
      <p:sp>
        <p:nvSpPr>
          <p:cNvPr id="2" name="Title 1"/>
          <p:cNvSpPr>
            <a:spLocks noGrp="1"/>
          </p:cNvSpPr>
          <p:nvPr>
            <p:ph type="title" hasCustomPrompt="1"/>
          </p:nvPr>
        </p:nvSpPr>
        <p:spPr>
          <a:xfrm>
            <a:off x="426609" y="320040"/>
            <a:ext cx="5486400"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6609" y="1325880"/>
            <a:ext cx="5486400"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3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8" name="Straight Connector 7"/>
          <p:cNvCxnSpPr/>
          <p:nvPr userDrawn="1"/>
        </p:nvCxnSpPr>
        <p:spPr>
          <a:xfrm>
            <a:off x="426609" y="1051560"/>
            <a:ext cx="566780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92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4" y="320040"/>
            <a:ext cx="9494848"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4" y="1330324"/>
            <a:ext cx="3918895"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462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6" y="320040"/>
            <a:ext cx="9494847" cy="73152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5" y="1330324"/>
            <a:ext cx="3920176"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66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3224" y="320040"/>
            <a:ext cx="9494848" cy="731520"/>
          </a:xfrm>
        </p:spPr>
        <p:txBody>
          <a:bodyPr anchor="ctr"/>
          <a:lstStyle>
            <a:lvl1pPr>
              <a:defRPr>
                <a:solidFill>
                  <a:srgbClr val="7D3F98"/>
                </a:solidFill>
              </a:defRPr>
            </a:lvl1pPr>
          </a:lstStyle>
          <a:p>
            <a:r>
              <a:rPr lang="en-US" dirty="0"/>
              <a:t>Title</a:t>
            </a:r>
          </a:p>
        </p:txBody>
      </p:sp>
      <p:cxnSp>
        <p:nvCxnSpPr>
          <p:cNvPr id="5" name="Straight Connector 4"/>
          <p:cNvCxnSpPr/>
          <p:nvPr userDrawn="1"/>
        </p:nvCxnSpPr>
        <p:spPr>
          <a:xfrm>
            <a:off x="426609" y="1051560"/>
            <a:ext cx="1133264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474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igh Impact ">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6325941"/>
            <a:ext cx="12188825" cy="5320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rgbClr val="FFFFFF"/>
              </a:solidFill>
              <a:latin typeface="Open Sans Bold"/>
              <a:cs typeface="Open Sans Bold"/>
            </a:endParaRPr>
          </a:p>
        </p:txBody>
      </p:sp>
      <p:sp>
        <p:nvSpPr>
          <p:cNvPr id="2" name="Title 1"/>
          <p:cNvSpPr>
            <a:spLocks noGrp="1"/>
          </p:cNvSpPr>
          <p:nvPr>
            <p:ph type="title" hasCustomPrompt="1"/>
          </p:nvPr>
        </p:nvSpPr>
        <p:spPr>
          <a:xfrm>
            <a:off x="423224" y="320040"/>
            <a:ext cx="11314505" cy="731520"/>
          </a:xfrm>
        </p:spPr>
        <p:txBody>
          <a:bodyPr anchor="ctr"/>
          <a:lstStyle>
            <a:lvl1pPr>
              <a:defRPr>
                <a:solidFill>
                  <a:schemeClr val="bg1"/>
                </a:solidFill>
              </a:defRPr>
            </a:lvl1pPr>
          </a:lstStyle>
          <a:p>
            <a:r>
              <a:rPr lang="en-US" dirty="0"/>
              <a:t>Title</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sp>
        <p:nvSpPr>
          <p:cNvPr id="12" name="Content Placeholder 8"/>
          <p:cNvSpPr txBox="1">
            <a:spLocks/>
          </p:cNvSpPr>
          <p:nvPr userDrawn="1"/>
        </p:nvSpPr>
        <p:spPr>
          <a:xfrm>
            <a:off x="457200" y="641862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800" dirty="0">
                <a:solidFill>
                  <a:srgbClr val="FFFFFF"/>
                </a:solidFill>
                <a:latin typeface="CVS Health Sans Light" panose="020B0404020202020204" pitchFamily="34" charset="0"/>
              </a:rPr>
              <a:t>©20</a:t>
            </a:r>
            <a:r>
              <a:rPr lang="en-US" sz="800" dirty="0">
                <a:solidFill>
                  <a:srgbClr val="FFFFFF"/>
                </a:solidFill>
                <a:latin typeface="CVS Health Sans Light" panose="020B0404020202020204" pitchFamily="34" charset="0"/>
              </a:rPr>
              <a:t>23</a:t>
            </a:r>
            <a:r>
              <a:rPr lang="tr-TR" sz="800" dirty="0">
                <a:solidFill>
                  <a:srgbClr val="FFFFFF"/>
                </a:solidFill>
                <a:latin typeface="CVS Health Sans Light" panose="020B0404020202020204" pitchFamily="34" charset="0"/>
              </a:rPr>
              <a:t> Aetna Inc.</a:t>
            </a:r>
          </a:p>
        </p:txBody>
      </p:sp>
      <p:cxnSp>
        <p:nvCxnSpPr>
          <p:cNvPr id="8" name="Straight Connector 7"/>
          <p:cNvCxnSpPr/>
          <p:nvPr userDrawn="1"/>
        </p:nvCxnSpPr>
        <p:spPr>
          <a:xfrm>
            <a:off x="426609" y="1051560"/>
            <a:ext cx="1133264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547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dirty="0">
              <a:solidFill>
                <a:srgbClr val="FFFFFF"/>
              </a:solidFill>
            </a:endParaRPr>
          </a:p>
        </p:txBody>
      </p:sp>
      <p:sp>
        <p:nvSpPr>
          <p:cNvPr id="2" name="Title 1"/>
          <p:cNvSpPr>
            <a:spLocks noGrp="1"/>
          </p:cNvSpPr>
          <p:nvPr>
            <p:ph type="title" hasCustomPrompt="1"/>
          </p:nvPr>
        </p:nvSpPr>
        <p:spPr>
          <a:xfrm>
            <a:off x="423224" y="320040"/>
            <a:ext cx="8447244" cy="731520"/>
          </a:xfrm>
        </p:spPr>
        <p:txBody>
          <a:bodyPr anchor="ctr"/>
          <a:lstStyle>
            <a:lvl1pPr>
              <a:defRPr sz="2400" b="1">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423223" y="1330324"/>
            <a:ext cx="8443315" cy="4846320"/>
          </a:xfrm>
        </p:spPr>
        <p:txBody>
          <a:bodyPr/>
          <a:lstStyle>
            <a:lvl1pPr>
              <a:spcBef>
                <a:spcPts val="1200"/>
              </a:spcBef>
              <a:defRPr sz="1400"/>
            </a:lvl1pPr>
            <a:lvl2pPr>
              <a:defRPr sz="1400"/>
            </a:lvl2pPr>
            <a:lvl3pPr>
              <a:defRPr sz="1400"/>
            </a:lvl3pPr>
            <a:lvl4pPr>
              <a:defRPr sz="1350"/>
            </a:lvl4pPr>
            <a:lvl5pPr>
              <a:defRPr sz="1350"/>
            </a:lvl5pPr>
          </a:lstStyle>
          <a:p>
            <a:pPr lvl="0"/>
            <a:r>
              <a:rPr lang="en-US" dirty="0"/>
              <a:t>First-level</a:t>
            </a:r>
          </a:p>
          <a:p>
            <a:pPr lvl="1"/>
            <a:r>
              <a:rPr lang="en-US" dirty="0"/>
              <a:t>Second-level</a:t>
            </a:r>
          </a:p>
          <a:p>
            <a:pPr lvl="2"/>
            <a:r>
              <a:rPr lang="en-US" dirty="0"/>
              <a:t>Third-level</a:t>
            </a:r>
          </a:p>
        </p:txBody>
      </p:sp>
      <p:sp>
        <p:nvSpPr>
          <p:cNvPr id="8"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84346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143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1350" dirty="0">
              <a:solidFill>
                <a:srgbClr val="FFFFFF"/>
              </a:solidFill>
            </a:endParaRPr>
          </a:p>
        </p:txBody>
      </p:sp>
      <p:sp>
        <p:nvSpPr>
          <p:cNvPr id="2" name="Title 1"/>
          <p:cNvSpPr>
            <a:spLocks noGrp="1"/>
          </p:cNvSpPr>
          <p:nvPr>
            <p:ph type="title" hasCustomPrompt="1"/>
          </p:nvPr>
        </p:nvSpPr>
        <p:spPr>
          <a:xfrm>
            <a:off x="423224" y="320040"/>
            <a:ext cx="8447244" cy="731520"/>
          </a:xfrm>
        </p:spPr>
        <p:txBody>
          <a:bodyPr anchor="ctr"/>
          <a:lstStyle>
            <a:lvl1pPr>
              <a:defRPr sz="2400" b="1">
                <a:solidFill>
                  <a:srgbClr val="7D3F98"/>
                </a:solidFill>
              </a:defRPr>
            </a:lvl1pPr>
          </a:lstStyle>
          <a:p>
            <a:r>
              <a:rPr lang="en-US" dirty="0"/>
              <a:t>Title</a:t>
            </a:r>
          </a:p>
        </p:txBody>
      </p:sp>
      <p:sp>
        <p:nvSpPr>
          <p:cNvPr id="8" name="Content Placeholder 3"/>
          <p:cNvSpPr>
            <a:spLocks noGrp="1"/>
          </p:cNvSpPr>
          <p:nvPr>
            <p:ph sz="quarter" idx="10" hasCustomPrompt="1"/>
          </p:nvPr>
        </p:nvSpPr>
        <p:spPr>
          <a:xfrm>
            <a:off x="426610" y="1330324"/>
            <a:ext cx="8443071" cy="4846320"/>
          </a:xfrm>
        </p:spPr>
        <p:txBody>
          <a:bodyPr/>
          <a:lstStyle>
            <a:lvl1pPr>
              <a:spcBef>
                <a:spcPts val="1800"/>
              </a:spcBef>
              <a:defRPr sz="1400" b="1">
                <a:solidFill>
                  <a:schemeClr val="tx2"/>
                </a:solidFill>
                <a:latin typeface="Open Sans Bold"/>
                <a:cs typeface="Open Sans Bold"/>
              </a:defRPr>
            </a:lvl1pPr>
            <a:lvl2pPr marL="0" indent="0">
              <a:spcBef>
                <a:spcPts val="1200"/>
              </a:spcBef>
              <a:buFontTx/>
              <a:buNone/>
              <a:defRPr sz="1400"/>
            </a:lvl2pPr>
            <a:lvl3pPr marL="150059" indent="-150059">
              <a:spcBef>
                <a:spcPts val="600"/>
              </a:spcBef>
              <a:buFont typeface="Arial"/>
              <a:buChar char="•"/>
              <a:defRPr sz="1400"/>
            </a:lvl3pPr>
            <a:lvl4pPr marL="298927" indent="-150059">
              <a:spcBef>
                <a:spcPts val="300"/>
              </a:spcBef>
              <a:buFont typeface="Lucida Grande"/>
              <a:buChar char="-"/>
              <a:defRPr sz="1400"/>
            </a:lvl4pPr>
            <a:lvl5pPr>
              <a:defRPr sz="1350"/>
            </a:lvl5pPr>
          </a:lstStyle>
          <a:p>
            <a:pPr lvl="0"/>
            <a:r>
              <a:rPr lang="en-US" dirty="0"/>
              <a:t>Header</a:t>
            </a:r>
          </a:p>
          <a:p>
            <a:pPr lvl="1"/>
            <a:r>
              <a:rPr lang="en-US" dirty="0"/>
              <a:t>First-level </a:t>
            </a:r>
          </a:p>
          <a:p>
            <a:pPr lvl="2"/>
            <a:r>
              <a:rPr lang="en-US" dirty="0"/>
              <a:t>Second-level</a:t>
            </a:r>
          </a:p>
          <a:p>
            <a:pPr lvl="3"/>
            <a:r>
              <a:rPr lang="en-US" dirty="0"/>
              <a:t>Third-level</a:t>
            </a:r>
          </a:p>
        </p:txBody>
      </p:sp>
      <p:sp>
        <p:nvSpPr>
          <p:cNvPr id="10" name="Content Placeholder 8"/>
          <p:cNvSpPr txBox="1">
            <a:spLocks/>
          </p:cNvSpPr>
          <p:nvPr userDrawn="1"/>
        </p:nvSpPr>
        <p:spPr>
          <a:xfrm>
            <a:off x="11169232"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b="0" i="0" dirty="0">
                <a:solidFill>
                  <a:srgbClr val="FFFFFF"/>
                </a:solidFill>
                <a:latin typeface="Open Sans" charset="0"/>
                <a:ea typeface="Open Sans" charset="0"/>
                <a:cs typeface="Open Sans" charset="0"/>
              </a:rPr>
              <a:t> </a:t>
            </a:r>
            <a:fld id="{38743595-4496-5147-A886-7D133864DF76}" type="slidenum">
              <a:rPr lang="en-US" sz="1000" b="0" i="0" smtClean="0">
                <a:solidFill>
                  <a:srgbClr val="FFFFFF"/>
                </a:solidFill>
                <a:latin typeface="Open Sans" charset="0"/>
                <a:ea typeface="Open Sans" charset="0"/>
                <a:cs typeface="Open Sans" charset="0"/>
              </a:rPr>
              <a:pPr algn="r"/>
              <a:t>‹#›</a:t>
            </a:fld>
            <a:endParaRPr lang="en-US" sz="1000" b="0" i="0" dirty="0">
              <a:solidFill>
                <a:srgbClr val="FFFFFF"/>
              </a:solidFill>
              <a:latin typeface="Open Sans" charset="0"/>
              <a:ea typeface="Open Sans" charset="0"/>
              <a:cs typeface="Open Sans" charset="0"/>
            </a:endParaRPr>
          </a:p>
        </p:txBody>
      </p:sp>
      <p:cxnSp>
        <p:nvCxnSpPr>
          <p:cNvPr id="7" name="Straight Connector 6"/>
          <p:cNvCxnSpPr/>
          <p:nvPr userDrawn="1"/>
        </p:nvCxnSpPr>
        <p:spPr>
          <a:xfrm>
            <a:off x="426609" y="1051560"/>
            <a:ext cx="84346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677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26" Type="http://schemas.openxmlformats.org/officeDocument/2006/relationships/slideLayout" Target="../slideLayouts/slideLayout175.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5" Type="http://schemas.openxmlformats.org/officeDocument/2006/relationships/slideLayout" Target="../slideLayouts/slideLayout174.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24" Type="http://schemas.openxmlformats.org/officeDocument/2006/relationships/slideLayout" Target="../slideLayouts/slideLayout173.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slideLayout" Target="../slideLayouts/slideLayout172.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slideLayout" Target="../slideLayouts/slideLayout171.xml"/><Relationship Id="rId27"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 Type="http://schemas.openxmlformats.org/officeDocument/2006/relationships/slideLayout" Target="../slideLayouts/slideLayout178.xml"/><Relationship Id="rId21" Type="http://schemas.openxmlformats.org/officeDocument/2006/relationships/slideLayout" Target="../slideLayouts/slideLayout196.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theme" Target="../theme/theme11.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9" Type="http://schemas.openxmlformats.org/officeDocument/2006/relationships/slideLayout" Target="../slideLayouts/slideLayout144.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34" Type="http://schemas.openxmlformats.org/officeDocument/2006/relationships/slideLayout" Target="../slideLayouts/slideLayout139.xml"/><Relationship Id="rId42" Type="http://schemas.openxmlformats.org/officeDocument/2006/relationships/slideLayout" Target="../slideLayouts/slideLayout147.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41" Type="http://schemas.openxmlformats.org/officeDocument/2006/relationships/slideLayout" Target="../slideLayouts/slideLayout14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40" Type="http://schemas.openxmlformats.org/officeDocument/2006/relationships/slideLayout" Target="../slideLayouts/slideLayout145.xml"/><Relationship Id="rId45" Type="http://schemas.openxmlformats.org/officeDocument/2006/relationships/theme" Target="../theme/theme9.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1669889966"/>
      </p:ext>
    </p:extLst>
  </p:cSld>
  <p:clrMap bg1="lt1" tx1="dk1" bg2="lt2" tx2="dk2" accent1="accent1" accent2="accent2" accent3="accent3" accent4="accent4" accent5="accent5" accent6="accent6" hlink="hlink" folHlink="folHlink"/>
  <p:sldLayoutIdLst>
    <p:sldLayoutId id="2147484186" r:id="rId1"/>
    <p:sldLayoutId id="2147484328" r:id="rId2"/>
    <p:sldLayoutId id="2147484450" r:id="rId3"/>
    <p:sldLayoutId id="2147484479" r:id="rId4"/>
    <p:sldLayoutId id="2147484480" r:id="rId5"/>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62">
          <p15:clr>
            <a:srgbClr val="F26B43"/>
          </p15:clr>
        </p15:guide>
        <p15:guide id="3" pos="7319">
          <p15:clr>
            <a:srgbClr val="F26B43"/>
          </p15:clr>
        </p15:guide>
        <p15:guide id="4" orient="horz" pos="1112">
          <p15:clr>
            <a:srgbClr val="F26B43"/>
          </p15:clr>
        </p15:guide>
        <p15:guide id="5" orient="horz" pos="3624">
          <p15:clr>
            <a:srgbClr val="F26B43"/>
          </p15:clr>
        </p15:guide>
        <p15:guide id="6" orient="horz" pos="411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388063"/>
            <a:ext cx="11295063" cy="384048"/>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1" y="1408181"/>
            <a:ext cx="11295063" cy="4832281"/>
          </a:xfrm>
          <a:prstGeom prst="rect">
            <a:avLst/>
          </a:prstGeom>
        </p:spPr>
        <p:txBody>
          <a:bodyPr vert="horz" lIns="0" tIns="0" rIns="0" bIns="0" rtlCol="0">
            <a:noAutofit/>
          </a:bodyPr>
          <a:lstStyle/>
          <a:p>
            <a:pPr lvl="0"/>
            <a:r>
              <a:rPr lang="en-US" dirty="0"/>
              <a:t>Click to edit master text styles</a:t>
            </a:r>
          </a:p>
          <a:p>
            <a:pPr lvl="1"/>
            <a:r>
              <a:rPr lang="en-US" dirty="0"/>
              <a:t>Second-level</a:t>
            </a:r>
          </a:p>
          <a:p>
            <a:pPr lvl="2"/>
            <a:r>
              <a:rPr lang="en-US" dirty="0"/>
              <a:t>Third-level</a:t>
            </a:r>
          </a:p>
          <a:p>
            <a:pPr lvl="3"/>
            <a:r>
              <a:rPr lang="en-US" dirty="0"/>
              <a:t>Fourth-level</a:t>
            </a:r>
          </a:p>
          <a:p>
            <a:pPr lvl="4"/>
            <a:r>
              <a:rPr lang="en-US" dirty="0"/>
              <a:t>Fifth-level</a:t>
            </a:r>
          </a:p>
        </p:txBody>
      </p:sp>
    </p:spTree>
    <p:extLst>
      <p:ext uri="{BB962C8B-B14F-4D97-AF65-F5344CB8AC3E}">
        <p14:creationId xmlns:p14="http://schemas.microsoft.com/office/powerpoint/2010/main" val="2209228824"/>
      </p:ext>
    </p:extLst>
  </p:cSld>
  <p:clrMap bg1="lt1" tx1="dk1" bg2="lt2" tx2="dk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 id="2147484439" r:id="rId18"/>
    <p:sldLayoutId id="2147484440" r:id="rId19"/>
    <p:sldLayoutId id="2147484441" r:id="rId20"/>
    <p:sldLayoutId id="2147484442" r:id="rId21"/>
    <p:sldLayoutId id="2147484443" r:id="rId22"/>
    <p:sldLayoutId id="2147484444" r:id="rId23"/>
    <p:sldLayoutId id="2147484445" r:id="rId24"/>
    <p:sldLayoutId id="2147484446" r:id="rId25"/>
    <p:sldLayoutId id="2147484447" r:id="rId2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983" rtl="0" eaLnBrk="1" latinLnBrk="0" hangingPunct="1">
        <a:lnSpc>
          <a:spcPct val="90000"/>
        </a:lnSpc>
        <a:spcBef>
          <a:spcPct val="0"/>
        </a:spcBef>
        <a:buNone/>
        <a:defRPr sz="2400" b="1" i="0" kern="1200">
          <a:solidFill>
            <a:schemeClr val="accent2"/>
          </a:solidFill>
          <a:latin typeface="CVS Health Sans Light" panose="020B0404020202020204" pitchFamily="34" charset="0"/>
          <a:ea typeface="Open Sans" charset="0"/>
          <a:cs typeface="Open Sans" charset="0"/>
        </a:defRPr>
      </a:lvl1pPr>
    </p:titleStyle>
    <p:body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CVS Health Sans Light" panose="020B0404020202020204" pitchFamily="34" charset="0"/>
          <a:ea typeface="Open Sans" charset="0"/>
          <a:cs typeface="Open Sans" charset="0"/>
        </a:defRPr>
      </a:lvl1pPr>
      <a:lvl2pPr marL="150059" indent="-150059" algn="l" defTabSz="685983" rtl="0" eaLnBrk="1" latinLnBrk="0" hangingPunct="1">
        <a:spcBef>
          <a:spcPts val="1200"/>
        </a:spcBef>
        <a:spcAft>
          <a:spcPts val="0"/>
        </a:spcAft>
        <a:buClrTx/>
        <a:buFont typeface="Arial" pitchFamily="34" charset="0"/>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2pPr>
      <a:lvl3pPr marL="298927" indent="-150059" algn="l" defTabSz="685983" rtl="0" eaLnBrk="1" latinLnBrk="0" hangingPunct="1">
        <a:spcBef>
          <a:spcPts val="300"/>
        </a:spcBef>
        <a:spcAft>
          <a:spcPts val="0"/>
        </a:spcAft>
        <a:buClrTx/>
        <a:buFont typeface="Lucida Grande"/>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3pPr>
      <a:lvl4pPr marL="466849" indent="-150059" algn="l" defTabSz="685983" rtl="0" eaLnBrk="1" latinLnBrk="0" hangingPunct="1">
        <a:spcBef>
          <a:spcPts val="300"/>
        </a:spcBef>
        <a:spcAft>
          <a:spcPts val="0"/>
        </a:spcAft>
        <a:buClrTx/>
        <a:buFont typeface="Arial" pitchFamily="34" charset="0"/>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4pPr>
      <a:lvl5pPr marL="604999" indent="-136959" algn="l" defTabSz="685983" rtl="0" eaLnBrk="1" latinLnBrk="0" hangingPunct="1">
        <a:spcBef>
          <a:spcPts val="300"/>
        </a:spcBef>
        <a:spcAft>
          <a:spcPts val="0"/>
        </a:spcAft>
        <a:buClrTx/>
        <a:buFont typeface="Lucida Grande"/>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388063"/>
            <a:ext cx="11295063" cy="384048"/>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1" y="1408181"/>
            <a:ext cx="11295063" cy="4832281"/>
          </a:xfrm>
          <a:prstGeom prst="rect">
            <a:avLst/>
          </a:prstGeom>
        </p:spPr>
        <p:txBody>
          <a:bodyPr vert="horz" lIns="0" tIns="0" rIns="0" bIns="0" rtlCol="0">
            <a:noAutofit/>
          </a:bodyPr>
          <a:lstStyle/>
          <a:p>
            <a:pPr lvl="0"/>
            <a:r>
              <a:rPr lang="en-US" dirty="0"/>
              <a:t>Click to edit master text styles</a:t>
            </a:r>
          </a:p>
          <a:p>
            <a:pPr lvl="1"/>
            <a:r>
              <a:rPr lang="en-US" dirty="0"/>
              <a:t>Second-level</a:t>
            </a:r>
          </a:p>
          <a:p>
            <a:pPr lvl="2"/>
            <a:r>
              <a:rPr lang="en-US" dirty="0"/>
              <a:t>Third-level</a:t>
            </a:r>
          </a:p>
          <a:p>
            <a:pPr lvl="3"/>
            <a:r>
              <a:rPr lang="en-US" dirty="0"/>
              <a:t>Fourth-level</a:t>
            </a:r>
          </a:p>
          <a:p>
            <a:pPr lvl="4"/>
            <a:r>
              <a:rPr lang="en-US" dirty="0"/>
              <a:t>Fifth-level</a:t>
            </a:r>
          </a:p>
        </p:txBody>
      </p:sp>
    </p:spTree>
    <p:extLst>
      <p:ext uri="{BB962C8B-B14F-4D97-AF65-F5344CB8AC3E}">
        <p14:creationId xmlns:p14="http://schemas.microsoft.com/office/powerpoint/2010/main" val="68449736"/>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 id="2147484469" r:id="rId18"/>
    <p:sldLayoutId id="2147484470" r:id="rId19"/>
    <p:sldLayoutId id="2147484471" r:id="rId20"/>
    <p:sldLayoutId id="2147484472" r:id="rId21"/>
    <p:sldLayoutId id="2147484473" r:id="rId22"/>
    <p:sldLayoutId id="2147484474" r:id="rId23"/>
    <p:sldLayoutId id="2147484475" r:id="rId24"/>
    <p:sldLayoutId id="2147484476" r:id="rId25"/>
    <p:sldLayoutId id="2147484477" r:id="rId26"/>
    <p:sldLayoutId id="2147484478"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983" rtl="0" eaLnBrk="1" latinLnBrk="0" hangingPunct="1">
        <a:lnSpc>
          <a:spcPct val="90000"/>
        </a:lnSpc>
        <a:spcBef>
          <a:spcPct val="0"/>
        </a:spcBef>
        <a:buNone/>
        <a:defRPr sz="2400" b="1" i="0" kern="1200">
          <a:solidFill>
            <a:schemeClr val="accent2"/>
          </a:solidFill>
          <a:latin typeface="CVS Health Sans Light" panose="020B0404020202020204" pitchFamily="34" charset="0"/>
          <a:ea typeface="Open Sans" charset="0"/>
          <a:cs typeface="Open Sans" charset="0"/>
        </a:defRPr>
      </a:lvl1pPr>
    </p:titleStyle>
    <p:body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CVS Health Sans Light" panose="020B0404020202020204" pitchFamily="34" charset="0"/>
          <a:ea typeface="Open Sans" charset="0"/>
          <a:cs typeface="Open Sans" charset="0"/>
        </a:defRPr>
      </a:lvl1pPr>
      <a:lvl2pPr marL="150059" indent="-150059" algn="l" defTabSz="685983" rtl="0" eaLnBrk="1" latinLnBrk="0" hangingPunct="1">
        <a:spcBef>
          <a:spcPts val="1200"/>
        </a:spcBef>
        <a:spcAft>
          <a:spcPts val="0"/>
        </a:spcAft>
        <a:buClrTx/>
        <a:buFont typeface="Arial" pitchFamily="34" charset="0"/>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2pPr>
      <a:lvl3pPr marL="298927" indent="-150059" algn="l" defTabSz="685983" rtl="0" eaLnBrk="1" latinLnBrk="0" hangingPunct="1">
        <a:spcBef>
          <a:spcPts val="300"/>
        </a:spcBef>
        <a:spcAft>
          <a:spcPts val="0"/>
        </a:spcAft>
        <a:buClrTx/>
        <a:buFont typeface="Lucida Grande"/>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3pPr>
      <a:lvl4pPr marL="466849" indent="-150059" algn="l" defTabSz="685983" rtl="0" eaLnBrk="1" latinLnBrk="0" hangingPunct="1">
        <a:spcBef>
          <a:spcPts val="300"/>
        </a:spcBef>
        <a:spcAft>
          <a:spcPts val="0"/>
        </a:spcAft>
        <a:buClrTx/>
        <a:buFont typeface="Arial" pitchFamily="34" charset="0"/>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4pPr>
      <a:lvl5pPr marL="604999" indent="-136959" algn="l" defTabSz="685983" rtl="0" eaLnBrk="1" latinLnBrk="0" hangingPunct="1">
        <a:spcBef>
          <a:spcPts val="300"/>
        </a:spcBef>
        <a:spcAft>
          <a:spcPts val="0"/>
        </a:spcAft>
        <a:buClrTx/>
        <a:buFont typeface="Lucida Grande"/>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a:extLst>
              <a:ext uri="{FF2B5EF4-FFF2-40B4-BE49-F238E27FC236}">
                <a16:creationId xmlns:a16="http://schemas.microsoft.com/office/drawing/2014/main" id="{7CC6DEA8-721F-A84F-AD6F-B8E51841F39E}"/>
              </a:ext>
            </a:extLst>
          </p:cNvPr>
          <p:cNvSpPr>
            <a:spLocks noGrp="1"/>
          </p:cNvSpPr>
          <p:nvPr>
            <p:ph type="title"/>
          </p:nvPr>
        </p:nvSpPr>
        <p:spPr>
          <a:xfrm>
            <a:off x="387459" y="384048"/>
            <a:ext cx="9905720" cy="1009250"/>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2053666175"/>
      </p:ext>
    </p:extLst>
  </p:cSld>
  <p:clrMap bg1="lt1" tx1="dk1" bg2="lt2" tx2="dk2" accent1="accent1" accent2="accent2" accent3="accent3" accent4="accent4" accent5="accent5" accent6="accent6" hlink="hlink" folHlink="folHlink"/>
  <p:sldLayoutIdLst>
    <p:sldLayoutId id="2147484262" r:id="rId1"/>
  </p:sldLayoutIdLst>
  <p:hf sldNum="0" hdr="0" ftr="0" dt="0"/>
  <p:txStyles>
    <p:titleStyle>
      <a:lvl1pPr algn="l" defTabSz="914126" rtl="0" eaLnBrk="1" latinLnBrk="0" hangingPunct="1">
        <a:lnSpc>
          <a:spcPct val="90000"/>
        </a:lnSpc>
        <a:spcBef>
          <a:spcPct val="0"/>
        </a:spcBef>
        <a:buNone/>
        <a:defRPr sz="2799" b="0" i="0" kern="1200">
          <a:solidFill>
            <a:schemeClr val="tx1"/>
          </a:solidFill>
          <a:latin typeface="+mj-lt"/>
          <a:ea typeface="Open Sans" panose="020B0606030504020204" pitchFamily="34" charset="0"/>
          <a:cs typeface="Open Sans" panose="020B0606030504020204" pitchFamily="34"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guide id="2" pos="3839">
          <p15:clr>
            <a:srgbClr val="F26B43"/>
          </p15:clr>
        </p15:guide>
        <p15:guide id="3" pos="383">
          <p15:clr>
            <a:srgbClr val="F26B43"/>
          </p15:clr>
        </p15:guide>
        <p15:guide id="5" pos="7296">
          <p15:clr>
            <a:srgbClr val="F26B43"/>
          </p15:clr>
        </p15:guide>
        <p15:guide id="6" orient="horz" pos="841">
          <p15:clr>
            <a:srgbClr val="F26B43"/>
          </p15:clr>
        </p15:guide>
        <p15:guide id="7" orient="horz" pos="3768">
          <p15:clr>
            <a:srgbClr val="F26B43"/>
          </p15:clr>
        </p15:guide>
        <p15:guide id="8" pos="960">
          <p15:clr>
            <a:srgbClr val="F26B43"/>
          </p15:clr>
        </p15:guide>
        <p15:guide id="9" pos="1559">
          <p15:clr>
            <a:srgbClr val="F26B43"/>
          </p15:clr>
        </p15:guide>
        <p15:guide id="10" pos="2112">
          <p15:clr>
            <a:srgbClr val="F26B43"/>
          </p15:clr>
        </p15:guide>
        <p15:guide id="11" pos="2690">
          <p15:clr>
            <a:srgbClr val="F26B43"/>
          </p15:clr>
        </p15:guide>
        <p15:guide id="12" pos="3266">
          <p15:clr>
            <a:srgbClr val="F26B43"/>
          </p15:clr>
        </p15:guide>
        <p15:guide id="13" pos="4420">
          <p15:clr>
            <a:srgbClr val="F26B43"/>
          </p15:clr>
        </p15:guide>
        <p15:guide id="14" pos="4998">
          <p15:clr>
            <a:srgbClr val="F26B43"/>
          </p15:clr>
        </p15:guide>
        <p15:guide id="15" pos="5572">
          <p15:clr>
            <a:srgbClr val="F26B43"/>
          </p15:clr>
        </p15:guide>
        <p15:guide id="16" pos="6150">
          <p15:clr>
            <a:srgbClr val="F26B43"/>
          </p15:clr>
        </p15:guide>
        <p15:guide id="17" pos="67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a:extLst>
              <a:ext uri="{FF2B5EF4-FFF2-40B4-BE49-F238E27FC236}">
                <a16:creationId xmlns:a16="http://schemas.microsoft.com/office/drawing/2014/main" id="{7CC6DEA8-721F-A84F-AD6F-B8E51841F39E}"/>
              </a:ext>
            </a:extLst>
          </p:cNvPr>
          <p:cNvSpPr>
            <a:spLocks noGrp="1"/>
          </p:cNvSpPr>
          <p:nvPr>
            <p:ph type="title"/>
          </p:nvPr>
        </p:nvSpPr>
        <p:spPr>
          <a:xfrm>
            <a:off x="387459" y="384048"/>
            <a:ext cx="9905720" cy="1009250"/>
          </a:xfrm>
          <a:prstGeom prst="rect">
            <a:avLst/>
          </a:prstGeom>
        </p:spPr>
        <p:txBody>
          <a:bodyPr vert="horz" lIns="91440" tIns="45720" rIns="91440" bIns="45720" rtlCol="0" anchor="t">
            <a:noAutofit/>
          </a:bodyPr>
          <a:lstStyle/>
          <a:p>
            <a:r>
              <a:rPr lang="en-US" dirty="0"/>
              <a:t>Click to edit Master title style</a:t>
            </a:r>
          </a:p>
        </p:txBody>
      </p:sp>
      <p:sp>
        <p:nvSpPr>
          <p:cNvPr id="9" name="TextBox 8">
            <a:extLst>
              <a:ext uri="{FF2B5EF4-FFF2-40B4-BE49-F238E27FC236}">
                <a16:creationId xmlns:a16="http://schemas.microsoft.com/office/drawing/2014/main" id="{6CE5CA9F-73F1-B042-8A87-9F406330E5A0}"/>
              </a:ext>
            </a:extLst>
          </p:cNvPr>
          <p:cNvSpPr txBox="1"/>
          <p:nvPr userDrawn="1"/>
        </p:nvSpPr>
        <p:spPr>
          <a:xfrm>
            <a:off x="11582400" y="6240163"/>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1984997"/>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1" r:id="rId15"/>
    <p:sldLayoutId id="2147484282" r:id="rId16"/>
  </p:sldLayoutIdLst>
  <p:hf sldNum="0" hdr="0" ftr="0" dt="0"/>
  <p:txStyles>
    <p:titleStyle>
      <a:lvl1pPr algn="l" defTabSz="914126" rtl="0" eaLnBrk="1" latinLnBrk="0" hangingPunct="1">
        <a:lnSpc>
          <a:spcPct val="90000"/>
        </a:lnSpc>
        <a:spcBef>
          <a:spcPct val="0"/>
        </a:spcBef>
        <a:buNone/>
        <a:defRPr sz="2799" b="0" i="0" kern="1200">
          <a:solidFill>
            <a:schemeClr val="tx1"/>
          </a:solidFill>
          <a:latin typeface="+mj-lt"/>
          <a:ea typeface="Open Sans" panose="020B0606030504020204" pitchFamily="34" charset="0"/>
          <a:cs typeface="Open Sans" panose="020B0606030504020204" pitchFamily="34"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guide id="2" pos="3839">
          <p15:clr>
            <a:srgbClr val="F26B43"/>
          </p15:clr>
        </p15:guide>
        <p15:guide id="3" pos="383">
          <p15:clr>
            <a:srgbClr val="F26B43"/>
          </p15:clr>
        </p15:guide>
        <p15:guide id="5" pos="7296">
          <p15:clr>
            <a:srgbClr val="F26B43"/>
          </p15:clr>
        </p15:guide>
        <p15:guide id="6" orient="horz" pos="841">
          <p15:clr>
            <a:srgbClr val="F26B43"/>
          </p15:clr>
        </p15:guide>
        <p15:guide id="7" orient="horz" pos="3768">
          <p15:clr>
            <a:srgbClr val="F26B43"/>
          </p15:clr>
        </p15:guide>
        <p15:guide id="8" pos="960">
          <p15:clr>
            <a:srgbClr val="F26B43"/>
          </p15:clr>
        </p15:guide>
        <p15:guide id="9" pos="1559">
          <p15:clr>
            <a:srgbClr val="F26B43"/>
          </p15:clr>
        </p15:guide>
        <p15:guide id="10" pos="2112">
          <p15:clr>
            <a:srgbClr val="F26B43"/>
          </p15:clr>
        </p15:guide>
        <p15:guide id="11" pos="2690">
          <p15:clr>
            <a:srgbClr val="F26B43"/>
          </p15:clr>
        </p15:guide>
        <p15:guide id="12" pos="3266">
          <p15:clr>
            <a:srgbClr val="F26B43"/>
          </p15:clr>
        </p15:guide>
        <p15:guide id="13" pos="4420">
          <p15:clr>
            <a:srgbClr val="F26B43"/>
          </p15:clr>
        </p15:guide>
        <p15:guide id="14" pos="4998">
          <p15:clr>
            <a:srgbClr val="F26B43"/>
          </p15:clr>
        </p15:guide>
        <p15:guide id="15" pos="5572">
          <p15:clr>
            <a:srgbClr val="F26B43"/>
          </p15:clr>
        </p15:guide>
        <p15:guide id="16" pos="6150">
          <p15:clr>
            <a:srgbClr val="F26B43"/>
          </p15:clr>
        </p15:guide>
        <p15:guide id="17" pos="67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a:extLst>
              <a:ext uri="{FF2B5EF4-FFF2-40B4-BE49-F238E27FC236}">
                <a16:creationId xmlns:a16="http://schemas.microsoft.com/office/drawing/2014/main" id="{7CC6DEA8-721F-A84F-AD6F-B8E51841F39E}"/>
              </a:ext>
            </a:extLst>
          </p:cNvPr>
          <p:cNvSpPr>
            <a:spLocks noGrp="1"/>
          </p:cNvSpPr>
          <p:nvPr>
            <p:ph type="title"/>
          </p:nvPr>
        </p:nvSpPr>
        <p:spPr>
          <a:xfrm>
            <a:off x="387459" y="384048"/>
            <a:ext cx="9905720" cy="1009250"/>
          </a:xfrm>
          <a:prstGeom prst="rect">
            <a:avLst/>
          </a:prstGeom>
        </p:spPr>
        <p:txBody>
          <a:bodyPr vert="horz" lIns="91440" tIns="45720" rIns="91440" bIns="45720" rtlCol="0" anchor="t">
            <a:noAutofit/>
          </a:bodyPr>
          <a:lstStyle/>
          <a:p>
            <a:r>
              <a:rPr lang="en-US" dirty="0"/>
              <a:t>Click to edit Master title style</a:t>
            </a:r>
          </a:p>
        </p:txBody>
      </p:sp>
      <p:sp>
        <p:nvSpPr>
          <p:cNvPr id="9" name="TextBox 8">
            <a:extLst>
              <a:ext uri="{FF2B5EF4-FFF2-40B4-BE49-F238E27FC236}">
                <a16:creationId xmlns:a16="http://schemas.microsoft.com/office/drawing/2014/main" id="{6CE5CA9F-73F1-B042-8A87-9F406330E5A0}"/>
              </a:ext>
            </a:extLst>
          </p:cNvPr>
          <p:cNvSpPr txBox="1"/>
          <p:nvPr userDrawn="1"/>
        </p:nvSpPr>
        <p:spPr>
          <a:xfrm>
            <a:off x="11582400" y="6240163"/>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081397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Lst>
  <p:hf sldNum="0" hdr="0" ftr="0" dt="0"/>
  <p:txStyles>
    <p:titleStyle>
      <a:lvl1pPr algn="l" defTabSz="914126" rtl="0" eaLnBrk="1" latinLnBrk="0" hangingPunct="1">
        <a:lnSpc>
          <a:spcPct val="90000"/>
        </a:lnSpc>
        <a:spcBef>
          <a:spcPct val="0"/>
        </a:spcBef>
        <a:buNone/>
        <a:defRPr sz="2799" b="0" i="0" kern="1200">
          <a:solidFill>
            <a:schemeClr val="tx1"/>
          </a:solidFill>
          <a:latin typeface="+mj-lt"/>
          <a:ea typeface="Open Sans" panose="020B0606030504020204" pitchFamily="34" charset="0"/>
          <a:cs typeface="Open Sans" panose="020B0606030504020204" pitchFamily="34"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guide id="2" pos="3839">
          <p15:clr>
            <a:srgbClr val="F26B43"/>
          </p15:clr>
        </p15:guide>
        <p15:guide id="3" pos="383">
          <p15:clr>
            <a:srgbClr val="F26B43"/>
          </p15:clr>
        </p15:guide>
        <p15:guide id="5" pos="7296">
          <p15:clr>
            <a:srgbClr val="F26B43"/>
          </p15:clr>
        </p15:guide>
        <p15:guide id="6" orient="horz" pos="841">
          <p15:clr>
            <a:srgbClr val="F26B43"/>
          </p15:clr>
        </p15:guide>
        <p15:guide id="7" orient="horz" pos="3768">
          <p15:clr>
            <a:srgbClr val="F26B43"/>
          </p15:clr>
        </p15:guide>
        <p15:guide id="8" pos="960">
          <p15:clr>
            <a:srgbClr val="F26B43"/>
          </p15:clr>
        </p15:guide>
        <p15:guide id="9" pos="1559">
          <p15:clr>
            <a:srgbClr val="F26B43"/>
          </p15:clr>
        </p15:guide>
        <p15:guide id="10" pos="2112">
          <p15:clr>
            <a:srgbClr val="F26B43"/>
          </p15:clr>
        </p15:guide>
        <p15:guide id="11" pos="2690">
          <p15:clr>
            <a:srgbClr val="F26B43"/>
          </p15:clr>
        </p15:guide>
        <p15:guide id="12" pos="3266">
          <p15:clr>
            <a:srgbClr val="F26B43"/>
          </p15:clr>
        </p15:guide>
        <p15:guide id="13" pos="4420">
          <p15:clr>
            <a:srgbClr val="F26B43"/>
          </p15:clr>
        </p15:guide>
        <p15:guide id="14" pos="4998">
          <p15:clr>
            <a:srgbClr val="F26B43"/>
          </p15:clr>
        </p15:guide>
        <p15:guide id="15" pos="5572">
          <p15:clr>
            <a:srgbClr val="F26B43"/>
          </p15:clr>
        </p15:guide>
        <p15:guide id="16" pos="6150">
          <p15:clr>
            <a:srgbClr val="F26B43"/>
          </p15:clr>
        </p15:guide>
        <p15:guide id="17" pos="671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E5CA9F-73F1-B042-8A87-9F406330E5A0}"/>
              </a:ext>
            </a:extLst>
          </p:cNvPr>
          <p:cNvSpPr txBox="1"/>
          <p:nvPr userDrawn="1"/>
        </p:nvSpPr>
        <p:spPr>
          <a:xfrm>
            <a:off x="11582399" y="6240161"/>
            <a:ext cx="464821" cy="276999"/>
          </a:xfrm>
          <a:prstGeom prst="rect">
            <a:avLst/>
          </a:prstGeom>
          <a:no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47D1864-14AF-4795-8EB2-5FB3DDDAED33}" type="slidenum">
              <a:rPr kumimoji="0" lang="en-US" sz="1100" b="0" i="0" u="none" strike="noStrike" kern="1200" cap="none" spc="0" normalizeH="0" baseline="0" noProof="0" smtClean="0">
                <a:ln>
                  <a:noFill/>
                </a:ln>
                <a:solidFill>
                  <a:schemeClr val="tx1"/>
                </a:solidFill>
                <a:effectLst/>
                <a:uLnTx/>
                <a:uFillTx/>
                <a:latin typeface="CVS Health Sans"/>
                <a:ea typeface="Open Sans" panose="020B0606030504020204" pitchFamily="34" charset="0"/>
                <a:cs typeface="Open Sans" panose="020B0606030504020204" pitchFamily="34" charset="0"/>
              </a:rPr>
              <a:t>‹#›</a:t>
            </a:fld>
            <a:endParaRPr kumimoji="0" lang="en-US" sz="1100" b="0" i="0" u="none" strike="noStrike" kern="1200" cap="none" spc="0" normalizeH="0" baseline="0" noProof="0">
              <a:ln>
                <a:noFill/>
              </a:ln>
              <a:solidFill>
                <a:schemeClr val="tx1"/>
              </a:solidFill>
              <a:effectLst/>
              <a:uLnTx/>
              <a:uFillTx/>
              <a:latin typeface="CVS Health Sans"/>
              <a:ea typeface="Open Sans" panose="020B0606030504020204" pitchFamily="34" charset="0"/>
              <a:cs typeface="Open Sans" panose="020B0606030504020204" pitchFamily="34" charset="0"/>
            </a:endParaRPr>
          </a:p>
        </p:txBody>
      </p:sp>
      <p:sp>
        <p:nvSpPr>
          <p:cNvPr id="16" name="Title Placeholder 15">
            <a:extLst>
              <a:ext uri="{FF2B5EF4-FFF2-40B4-BE49-F238E27FC236}">
                <a16:creationId xmlns:a16="http://schemas.microsoft.com/office/drawing/2014/main" id="{7CC6DEA8-721F-A84F-AD6F-B8E51841F39E}"/>
              </a:ext>
            </a:extLst>
          </p:cNvPr>
          <p:cNvSpPr>
            <a:spLocks noGrp="1"/>
          </p:cNvSpPr>
          <p:nvPr>
            <p:ph type="title"/>
          </p:nvPr>
        </p:nvSpPr>
        <p:spPr>
          <a:xfrm>
            <a:off x="387459" y="384048"/>
            <a:ext cx="9905720" cy="1009250"/>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2945371336"/>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 id="2147484306" r:id="rId17"/>
    <p:sldLayoutId id="2147484307" r:id="rId18"/>
    <p:sldLayoutId id="214748430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b="0" i="0" kern="1200">
          <a:solidFill>
            <a:schemeClr val="accent6"/>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guide id="2" pos="3839">
          <p15:clr>
            <a:srgbClr val="F26B43"/>
          </p15:clr>
        </p15:guide>
        <p15:guide id="3" pos="383">
          <p15:clr>
            <a:srgbClr val="F26B43"/>
          </p15:clr>
        </p15:guide>
        <p15:guide id="5" pos="7296">
          <p15:clr>
            <a:srgbClr val="F26B43"/>
          </p15:clr>
        </p15:guide>
        <p15:guide id="6" orient="horz" pos="841">
          <p15:clr>
            <a:srgbClr val="F26B43"/>
          </p15:clr>
        </p15:guide>
        <p15:guide id="7" orient="horz" pos="3768">
          <p15:clr>
            <a:srgbClr val="F26B43"/>
          </p15:clr>
        </p15:guide>
        <p15:guide id="8" pos="960">
          <p15:clr>
            <a:srgbClr val="F26B43"/>
          </p15:clr>
        </p15:guide>
        <p15:guide id="9" pos="1559">
          <p15:clr>
            <a:srgbClr val="F26B43"/>
          </p15:clr>
        </p15:guide>
        <p15:guide id="10" pos="2112">
          <p15:clr>
            <a:srgbClr val="F26B43"/>
          </p15:clr>
        </p15:guide>
        <p15:guide id="11" pos="2690">
          <p15:clr>
            <a:srgbClr val="F26B43"/>
          </p15:clr>
        </p15:guide>
        <p15:guide id="12" pos="3266">
          <p15:clr>
            <a:srgbClr val="F26B43"/>
          </p15:clr>
        </p15:guide>
        <p15:guide id="13" pos="4420">
          <p15:clr>
            <a:srgbClr val="F26B43"/>
          </p15:clr>
        </p15:guide>
        <p15:guide id="14" pos="4998">
          <p15:clr>
            <a:srgbClr val="F26B43"/>
          </p15:clr>
        </p15:guide>
        <p15:guide id="15" pos="5572">
          <p15:clr>
            <a:srgbClr val="F26B43"/>
          </p15:clr>
        </p15:guide>
        <p15:guide id="16" pos="6150">
          <p15:clr>
            <a:srgbClr val="F26B43"/>
          </p15:clr>
        </p15:guide>
        <p15:guide id="17" pos="67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a:extLst>
              <a:ext uri="{FF2B5EF4-FFF2-40B4-BE49-F238E27FC236}">
                <a16:creationId xmlns:a16="http://schemas.microsoft.com/office/drawing/2014/main" id="{7CC6DEA8-721F-A84F-AD6F-B8E51841F39E}"/>
              </a:ext>
            </a:extLst>
          </p:cNvPr>
          <p:cNvSpPr>
            <a:spLocks noGrp="1"/>
          </p:cNvSpPr>
          <p:nvPr>
            <p:ph type="title"/>
          </p:nvPr>
        </p:nvSpPr>
        <p:spPr>
          <a:xfrm>
            <a:off x="387459" y="384048"/>
            <a:ext cx="9905720" cy="1009250"/>
          </a:xfrm>
          <a:prstGeom prst="rect">
            <a:avLst/>
          </a:prstGeom>
        </p:spPr>
        <p:txBody>
          <a:bodyPr vert="horz" lIns="91440" tIns="45720" rIns="91440" bIns="45720" rtlCol="0" anchor="t">
            <a:noAutofit/>
          </a:bodyPr>
          <a:lstStyle/>
          <a:p>
            <a:r>
              <a:rPr lang="en-US" dirty="0"/>
              <a:t>Click to edit Master title style</a:t>
            </a:r>
          </a:p>
        </p:txBody>
      </p:sp>
      <p:sp>
        <p:nvSpPr>
          <p:cNvPr id="9" name="TextBox 8">
            <a:extLst>
              <a:ext uri="{FF2B5EF4-FFF2-40B4-BE49-F238E27FC236}">
                <a16:creationId xmlns:a16="http://schemas.microsoft.com/office/drawing/2014/main" id="{6CE5CA9F-73F1-B042-8A87-9F406330E5A0}"/>
              </a:ext>
            </a:extLst>
          </p:cNvPr>
          <p:cNvSpPr txBox="1"/>
          <p:nvPr userDrawn="1"/>
        </p:nvSpPr>
        <p:spPr>
          <a:xfrm>
            <a:off x="11582401" y="6240165"/>
            <a:ext cx="464821" cy="276999"/>
          </a:xfrm>
          <a:prstGeom prst="rect">
            <a:avLst/>
          </a:prstGeom>
          <a:noFill/>
        </p:spPr>
        <p:txBody>
          <a:bodyPr wrap="square" lIns="0" tIns="0" rIns="0" bIns="0" rtlCol="0" anchor="b">
            <a:noAutofit/>
          </a:bodyPr>
          <a:lstStyle/>
          <a:p>
            <a:pPr algn="ctr"/>
            <a:fld id="{7963E4F6-4878-E04D-8CE6-F1BCD399F560}" type="slidenum">
              <a:rPr lang="en-US" sz="1100" b="0" i="0" smtClean="0">
                <a:solidFill>
                  <a:schemeClr val="tx1"/>
                </a:solidFill>
                <a:latin typeface="+mn-lt"/>
                <a:ea typeface="Open Sans" panose="020B0606030504020204" pitchFamily="34" charset="0"/>
                <a:cs typeface="Open Sans" panose="020B0606030504020204" pitchFamily="34" charset="0"/>
              </a:rPr>
              <a:pPr algn="ctr"/>
              <a:t>‹#›</a:t>
            </a:fld>
            <a:endParaRPr lang="en-US" sz="1100" b="0" i="0" dirty="0">
              <a:solidFill>
                <a:schemeClr val="tx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9707878"/>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Lst>
  <p:hf sldNum="0" hdr="0" ftr="0" dt="0"/>
  <p:txStyles>
    <p:titleStyle>
      <a:lvl1pPr algn="l" defTabSz="913852" rtl="0" eaLnBrk="1" latinLnBrk="0" hangingPunct="1">
        <a:lnSpc>
          <a:spcPct val="90000"/>
        </a:lnSpc>
        <a:spcBef>
          <a:spcPct val="0"/>
        </a:spcBef>
        <a:buNone/>
        <a:defRPr sz="2798" b="0" i="0" kern="1200">
          <a:solidFill>
            <a:schemeClr val="tx1"/>
          </a:solidFill>
          <a:latin typeface="+mj-lt"/>
          <a:ea typeface="Open Sans" panose="020B0606030504020204" pitchFamily="34" charset="0"/>
          <a:cs typeface="Open Sans" panose="020B0606030504020204" pitchFamily="34" charset="0"/>
        </a:defRPr>
      </a:lvl1pPr>
    </p:titleStyle>
    <p:bodyStyle>
      <a:lvl1pPr marL="228462" indent="-228462" algn="l" defTabSz="913852"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388" indent="-228462" algn="l" defTabSz="913852"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314" indent="-228462" algn="l" defTabSz="913852"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9240"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6166"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3092"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0017"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943"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868"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guide id="2" pos="3839">
          <p15:clr>
            <a:srgbClr val="F26B43"/>
          </p15:clr>
        </p15:guide>
        <p15:guide id="3" pos="383">
          <p15:clr>
            <a:srgbClr val="F26B43"/>
          </p15:clr>
        </p15:guide>
        <p15:guide id="5" pos="7296">
          <p15:clr>
            <a:srgbClr val="F26B43"/>
          </p15:clr>
        </p15:guide>
        <p15:guide id="6" orient="horz" pos="841">
          <p15:clr>
            <a:srgbClr val="F26B43"/>
          </p15:clr>
        </p15:guide>
        <p15:guide id="7" orient="horz" pos="3768">
          <p15:clr>
            <a:srgbClr val="F26B43"/>
          </p15:clr>
        </p15:guide>
        <p15:guide id="8" pos="960">
          <p15:clr>
            <a:srgbClr val="F26B43"/>
          </p15:clr>
        </p15:guide>
        <p15:guide id="9" pos="1559">
          <p15:clr>
            <a:srgbClr val="F26B43"/>
          </p15:clr>
        </p15:guide>
        <p15:guide id="10" pos="2112">
          <p15:clr>
            <a:srgbClr val="F26B43"/>
          </p15:clr>
        </p15:guide>
        <p15:guide id="11" pos="2690">
          <p15:clr>
            <a:srgbClr val="F26B43"/>
          </p15:clr>
        </p15:guide>
        <p15:guide id="12" pos="3266">
          <p15:clr>
            <a:srgbClr val="F26B43"/>
          </p15:clr>
        </p15:guide>
        <p15:guide id="13" pos="4420">
          <p15:clr>
            <a:srgbClr val="F26B43"/>
          </p15:clr>
        </p15:guide>
        <p15:guide id="14" pos="4998">
          <p15:clr>
            <a:srgbClr val="F26B43"/>
          </p15:clr>
        </p15:guide>
        <p15:guide id="15" pos="5572">
          <p15:clr>
            <a:srgbClr val="F26B43"/>
          </p15:clr>
        </p15:guide>
        <p15:guide id="16" pos="6150">
          <p15:clr>
            <a:srgbClr val="F26B43"/>
          </p15:clr>
        </p15:guide>
        <p15:guide id="17" pos="671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a:extLst>
              <a:ext uri="{FF2B5EF4-FFF2-40B4-BE49-F238E27FC236}">
                <a16:creationId xmlns:a16="http://schemas.microsoft.com/office/drawing/2014/main" id="{7CC6DEA8-721F-A84F-AD6F-B8E51841F39E}"/>
              </a:ext>
            </a:extLst>
          </p:cNvPr>
          <p:cNvSpPr>
            <a:spLocks noGrp="1"/>
          </p:cNvSpPr>
          <p:nvPr>
            <p:ph type="title"/>
          </p:nvPr>
        </p:nvSpPr>
        <p:spPr>
          <a:xfrm>
            <a:off x="387459" y="384048"/>
            <a:ext cx="9905720" cy="1009250"/>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1567160573"/>
      </p:ext>
    </p:extLst>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 id="2147484342" r:id="rId13"/>
    <p:sldLayoutId id="2147484343" r:id="rId14"/>
    <p:sldLayoutId id="2147484344" r:id="rId15"/>
    <p:sldLayoutId id="2147484345" r:id="rId16"/>
    <p:sldLayoutId id="214748434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2799" b="0" i="0" kern="1200">
          <a:solidFill>
            <a:schemeClr val="accent6"/>
          </a:solidFill>
          <a:latin typeface="+mj-lt"/>
          <a:ea typeface="Open Sans" panose="020B0606030504020204" pitchFamily="34" charset="0"/>
          <a:cs typeface="Open Sans" panose="020B0606030504020204" pitchFamily="34"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guide id="2" pos="3839">
          <p15:clr>
            <a:srgbClr val="F26B43"/>
          </p15:clr>
        </p15:guide>
        <p15:guide id="3" pos="383">
          <p15:clr>
            <a:srgbClr val="F26B43"/>
          </p15:clr>
        </p15:guide>
        <p15:guide id="5" pos="7296">
          <p15:clr>
            <a:srgbClr val="F26B43"/>
          </p15:clr>
        </p15:guide>
        <p15:guide id="6" orient="horz" pos="841">
          <p15:clr>
            <a:srgbClr val="F26B43"/>
          </p15:clr>
        </p15:guide>
        <p15:guide id="7" orient="horz" pos="3768">
          <p15:clr>
            <a:srgbClr val="F26B43"/>
          </p15:clr>
        </p15:guide>
        <p15:guide id="8" pos="960">
          <p15:clr>
            <a:srgbClr val="F26B43"/>
          </p15:clr>
        </p15:guide>
        <p15:guide id="9" pos="1559">
          <p15:clr>
            <a:srgbClr val="F26B43"/>
          </p15:clr>
        </p15:guide>
        <p15:guide id="10" pos="2112">
          <p15:clr>
            <a:srgbClr val="F26B43"/>
          </p15:clr>
        </p15:guide>
        <p15:guide id="11" pos="2690">
          <p15:clr>
            <a:srgbClr val="F26B43"/>
          </p15:clr>
        </p15:guide>
        <p15:guide id="12" pos="3266">
          <p15:clr>
            <a:srgbClr val="F26B43"/>
          </p15:clr>
        </p15:guide>
        <p15:guide id="13" pos="4420">
          <p15:clr>
            <a:srgbClr val="F26B43"/>
          </p15:clr>
        </p15:guide>
        <p15:guide id="14" pos="4998">
          <p15:clr>
            <a:srgbClr val="F26B43"/>
          </p15:clr>
        </p15:guide>
        <p15:guide id="15" pos="5572">
          <p15:clr>
            <a:srgbClr val="F26B43"/>
          </p15:clr>
        </p15:guide>
        <p15:guide id="16" pos="6150">
          <p15:clr>
            <a:srgbClr val="F26B43"/>
          </p15:clr>
        </p15:guide>
        <p15:guide id="17" pos="671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388063"/>
            <a:ext cx="11295063" cy="384048"/>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1" y="1408181"/>
            <a:ext cx="11295063" cy="4832281"/>
          </a:xfrm>
          <a:prstGeom prst="rect">
            <a:avLst/>
          </a:prstGeom>
        </p:spPr>
        <p:txBody>
          <a:bodyPr vert="horz" lIns="0" tIns="0" rIns="0" bIns="0" rtlCol="0">
            <a:noAutofit/>
          </a:bodyPr>
          <a:lstStyle/>
          <a:p>
            <a:pPr lvl="0"/>
            <a:r>
              <a:rPr lang="en-US" dirty="0"/>
              <a:t>Click to edit master text styles</a:t>
            </a:r>
          </a:p>
          <a:p>
            <a:pPr lvl="1"/>
            <a:r>
              <a:rPr lang="en-US" dirty="0"/>
              <a:t>Second-level</a:t>
            </a:r>
          </a:p>
          <a:p>
            <a:pPr lvl="2"/>
            <a:r>
              <a:rPr lang="en-US" dirty="0"/>
              <a:t>Third-level</a:t>
            </a:r>
          </a:p>
          <a:p>
            <a:pPr lvl="3"/>
            <a:r>
              <a:rPr lang="en-US" dirty="0"/>
              <a:t>Fourth-level</a:t>
            </a:r>
          </a:p>
          <a:p>
            <a:pPr lvl="4"/>
            <a:r>
              <a:rPr lang="en-US" dirty="0"/>
              <a:t>Fifth-level</a:t>
            </a:r>
          </a:p>
        </p:txBody>
      </p:sp>
    </p:spTree>
    <p:extLst>
      <p:ext uri="{BB962C8B-B14F-4D97-AF65-F5344CB8AC3E}">
        <p14:creationId xmlns:p14="http://schemas.microsoft.com/office/powerpoint/2010/main" val="1637575999"/>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 id="2147484365" r:id="rId17"/>
    <p:sldLayoutId id="2147484366" r:id="rId18"/>
    <p:sldLayoutId id="2147484367" r:id="rId19"/>
    <p:sldLayoutId id="2147484368" r:id="rId20"/>
    <p:sldLayoutId id="2147484369" r:id="rId21"/>
    <p:sldLayoutId id="2147484370" r:id="rId22"/>
    <p:sldLayoutId id="2147484371" r:id="rId23"/>
    <p:sldLayoutId id="2147484372" r:id="rId24"/>
    <p:sldLayoutId id="2147484373" r:id="rId25"/>
    <p:sldLayoutId id="2147484374" r:id="rId2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983" rtl="0" eaLnBrk="1" latinLnBrk="0" hangingPunct="1">
        <a:lnSpc>
          <a:spcPct val="90000"/>
        </a:lnSpc>
        <a:spcBef>
          <a:spcPct val="0"/>
        </a:spcBef>
        <a:buNone/>
        <a:defRPr sz="2400" b="1" i="0" kern="1200">
          <a:solidFill>
            <a:schemeClr val="accent2"/>
          </a:solidFill>
          <a:latin typeface="CVS Health Sans Light" panose="020B0404020202020204" pitchFamily="34" charset="0"/>
          <a:ea typeface="Open Sans" charset="0"/>
          <a:cs typeface="Open Sans" charset="0"/>
        </a:defRPr>
      </a:lvl1pPr>
    </p:titleStyle>
    <p:body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CVS Health Sans Light" panose="020B0404020202020204" pitchFamily="34" charset="0"/>
          <a:ea typeface="Open Sans" charset="0"/>
          <a:cs typeface="Open Sans" charset="0"/>
        </a:defRPr>
      </a:lvl1pPr>
      <a:lvl2pPr marL="150059" indent="-150059" algn="l" defTabSz="685983" rtl="0" eaLnBrk="1" latinLnBrk="0" hangingPunct="1">
        <a:spcBef>
          <a:spcPts val="1200"/>
        </a:spcBef>
        <a:spcAft>
          <a:spcPts val="0"/>
        </a:spcAft>
        <a:buClrTx/>
        <a:buFont typeface="Arial" pitchFamily="34" charset="0"/>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2pPr>
      <a:lvl3pPr marL="298927" indent="-150059" algn="l" defTabSz="685983" rtl="0" eaLnBrk="1" latinLnBrk="0" hangingPunct="1">
        <a:spcBef>
          <a:spcPts val="300"/>
        </a:spcBef>
        <a:spcAft>
          <a:spcPts val="0"/>
        </a:spcAft>
        <a:buClrTx/>
        <a:buFont typeface="Lucida Grande"/>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3pPr>
      <a:lvl4pPr marL="466849" indent="-150059" algn="l" defTabSz="685983" rtl="0" eaLnBrk="1" latinLnBrk="0" hangingPunct="1">
        <a:spcBef>
          <a:spcPts val="300"/>
        </a:spcBef>
        <a:spcAft>
          <a:spcPts val="0"/>
        </a:spcAft>
        <a:buClrTx/>
        <a:buFont typeface="Arial" pitchFamily="34" charset="0"/>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4pPr>
      <a:lvl5pPr marL="604999" indent="-136959" algn="l" defTabSz="685983" rtl="0" eaLnBrk="1" latinLnBrk="0" hangingPunct="1">
        <a:spcBef>
          <a:spcPts val="300"/>
        </a:spcBef>
        <a:spcAft>
          <a:spcPts val="0"/>
        </a:spcAft>
        <a:buClrTx/>
        <a:buFont typeface="Lucida Grande"/>
        <a:buChar char="-"/>
        <a:tabLst>
          <a:tab pos="901544" algn="l"/>
        </a:tabLst>
        <a:defRPr sz="1400" b="0" i="0" kern="1200">
          <a:solidFill>
            <a:schemeClr val="tx2"/>
          </a:solidFill>
          <a:latin typeface="CVS Health Sans Light" panose="020B0404020202020204" pitchFamily="34" charset="0"/>
          <a:ea typeface="Open Sans" charset="0"/>
          <a:cs typeface="Open Sans"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784" y="649224"/>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73936"/>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marL="257244" marR="0" lvl="2" indent="-128622" algn="l" defTabSz="342991" rtl="0" eaLnBrk="1" fontAlgn="auto" latinLnBrk="0" hangingPunct="1">
              <a:lnSpc>
                <a:spcPct val="100000"/>
              </a:lnSpc>
              <a:spcBef>
                <a:spcPts val="450"/>
              </a:spcBef>
              <a:spcAft>
                <a:spcPts val="0"/>
              </a:spcAft>
              <a:buClrTx/>
              <a:buSzTx/>
              <a:buFont typeface="Lucida Grande"/>
              <a:buChar char="–"/>
              <a:tabLst/>
              <a:defRPr/>
            </a:pPr>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2112325341"/>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88" r:id="rId12"/>
    <p:sldLayoutId id="2147484389" r:id="rId13"/>
    <p:sldLayoutId id="2147484390" r:id="rId14"/>
    <p:sldLayoutId id="2147484391" r:id="rId15"/>
    <p:sldLayoutId id="2147484392" r:id="rId16"/>
    <p:sldLayoutId id="2147484393" r:id="rId17"/>
    <p:sldLayoutId id="2147484394" r:id="rId18"/>
    <p:sldLayoutId id="2147484395" r:id="rId19"/>
    <p:sldLayoutId id="2147484396" r:id="rId20"/>
    <p:sldLayoutId id="2147484397" r:id="rId21"/>
    <p:sldLayoutId id="2147484398" r:id="rId22"/>
    <p:sldLayoutId id="2147484399" r:id="rId23"/>
    <p:sldLayoutId id="2147484400" r:id="rId24"/>
    <p:sldLayoutId id="2147484401" r:id="rId25"/>
    <p:sldLayoutId id="2147484402" r:id="rId26"/>
    <p:sldLayoutId id="2147484403" r:id="rId27"/>
    <p:sldLayoutId id="2147484404" r:id="rId28"/>
    <p:sldLayoutId id="2147484405" r:id="rId29"/>
    <p:sldLayoutId id="2147484406" r:id="rId30"/>
    <p:sldLayoutId id="2147484407" r:id="rId31"/>
    <p:sldLayoutId id="2147484408" r:id="rId32"/>
    <p:sldLayoutId id="2147484409" r:id="rId33"/>
    <p:sldLayoutId id="2147484410" r:id="rId34"/>
    <p:sldLayoutId id="2147484411" r:id="rId35"/>
    <p:sldLayoutId id="2147484412" r:id="rId36"/>
    <p:sldLayoutId id="2147484413" r:id="rId37"/>
    <p:sldLayoutId id="2147484414" r:id="rId38"/>
    <p:sldLayoutId id="2147484415" r:id="rId39"/>
    <p:sldLayoutId id="2147484416" r:id="rId40"/>
    <p:sldLayoutId id="2147484417" r:id="rId41"/>
    <p:sldLayoutId id="2147484418" r:id="rId42"/>
    <p:sldLayoutId id="2147484419" r:id="rId43"/>
    <p:sldLayoutId id="2147484420" r:id="rId44"/>
  </p:sldLayoutIdLst>
  <p:hf hdr="0" dt="0"/>
  <p:txStyles>
    <p:titleStyle>
      <a:lvl1pPr algn="l" defTabSz="342991" rtl="0" eaLnBrk="1" latinLnBrk="0" hangingPunct="1">
        <a:lnSpc>
          <a:spcPct val="90000"/>
        </a:lnSpc>
        <a:spcBef>
          <a:spcPct val="0"/>
        </a:spcBef>
        <a:buNone/>
        <a:defRPr sz="2101" b="1" kern="1200">
          <a:solidFill>
            <a:schemeClr val="tx2"/>
          </a:solidFill>
          <a:latin typeface="+mj-lt"/>
          <a:ea typeface="+mj-ea"/>
          <a:cs typeface="+mj-cs"/>
        </a:defRPr>
      </a:lvl1pPr>
    </p:titleStyle>
    <p:bodyStyle>
      <a:lvl1pPr marL="0" indent="0" algn="l" defTabSz="342991" rtl="0" eaLnBrk="1" latinLnBrk="0" hangingPunct="1">
        <a:lnSpc>
          <a:spcPct val="100000"/>
        </a:lnSpc>
        <a:spcBef>
          <a:spcPts val="1350"/>
        </a:spcBef>
        <a:buClrTx/>
        <a:buFont typeface="Arial"/>
        <a:buNone/>
        <a:defRPr sz="1125" b="0" kern="1200">
          <a:solidFill>
            <a:schemeClr val="tx2"/>
          </a:solidFill>
          <a:latin typeface="+mn-lt"/>
          <a:ea typeface="+mn-ea"/>
          <a:cs typeface="+mn-cs"/>
        </a:defRPr>
      </a:lvl1pPr>
      <a:lvl2pPr marL="128622" indent="-128622" algn="l" defTabSz="342991" rtl="0" eaLnBrk="1" latinLnBrk="0" hangingPunct="1">
        <a:lnSpc>
          <a:spcPct val="100000"/>
        </a:lnSpc>
        <a:spcBef>
          <a:spcPts val="900"/>
        </a:spcBef>
        <a:buClrTx/>
        <a:buFont typeface="Arial"/>
        <a:buChar char="•"/>
        <a:defRPr sz="1125" kern="1200">
          <a:solidFill>
            <a:schemeClr val="tx2"/>
          </a:solidFill>
          <a:latin typeface="+mn-lt"/>
          <a:ea typeface="+mn-ea"/>
          <a:cs typeface="+mn-cs"/>
        </a:defRPr>
      </a:lvl2pPr>
      <a:lvl3pPr marL="128622" marR="0" indent="0" algn="l" defTabSz="342991" rtl="0" eaLnBrk="1" fontAlgn="auto" latinLnBrk="0" hangingPunct="1">
        <a:lnSpc>
          <a:spcPct val="100000"/>
        </a:lnSpc>
        <a:spcBef>
          <a:spcPts val="450"/>
        </a:spcBef>
        <a:spcAft>
          <a:spcPts val="0"/>
        </a:spcAft>
        <a:buClrTx/>
        <a:buSzTx/>
        <a:buFont typeface="Lucida Grande"/>
        <a:buNone/>
        <a:tabLst/>
        <a:defRPr sz="1125" kern="1200">
          <a:solidFill>
            <a:schemeClr val="tx2"/>
          </a:solidFill>
          <a:latin typeface="+mn-lt"/>
          <a:ea typeface="+mn-ea"/>
          <a:cs typeface="+mn-cs"/>
        </a:defRPr>
      </a:lvl3pPr>
      <a:lvl4pPr marL="385865" indent="-128622" algn="l" defTabSz="342991" rtl="0" eaLnBrk="1" latinLnBrk="0" hangingPunct="1">
        <a:lnSpc>
          <a:spcPct val="100000"/>
        </a:lnSpc>
        <a:spcBef>
          <a:spcPts val="450"/>
        </a:spcBef>
        <a:buClrTx/>
        <a:buFont typeface="Arial"/>
        <a:buChar char="•"/>
        <a:defRPr sz="1125" kern="1200">
          <a:solidFill>
            <a:schemeClr val="tx2"/>
          </a:solidFill>
          <a:latin typeface="+mn-lt"/>
          <a:ea typeface="+mn-ea"/>
          <a:cs typeface="+mn-cs"/>
        </a:defRPr>
      </a:lvl4pPr>
      <a:lvl5pPr marL="512105" indent="-126240" algn="l" defTabSz="342991" rtl="0" eaLnBrk="1" latinLnBrk="0" hangingPunct="1">
        <a:lnSpc>
          <a:spcPct val="100000"/>
        </a:lnSpc>
        <a:spcBef>
          <a:spcPts val="450"/>
        </a:spcBef>
        <a:buClrTx/>
        <a:buFont typeface="Arial" panose="020B0604020202020204" pitchFamily="34" charset="0"/>
        <a:buChar char="–"/>
        <a:defRPr sz="1125" kern="1200">
          <a:solidFill>
            <a:schemeClr val="tx2"/>
          </a:solidFill>
          <a:latin typeface="+mn-lt"/>
          <a:ea typeface="+mn-ea"/>
          <a:cs typeface="+mn-cs"/>
        </a:defRPr>
      </a:lvl5pPr>
      <a:lvl6pPr marL="643109" indent="-131004" algn="l" defTabSz="342991" rtl="0" eaLnBrk="1" latinLnBrk="0" hangingPunct="1">
        <a:lnSpc>
          <a:spcPct val="100000"/>
        </a:lnSpc>
        <a:spcBef>
          <a:spcPts val="450"/>
        </a:spcBef>
        <a:buFont typeface="Arial" panose="020B0604020202020204" pitchFamily="34" charset="0"/>
        <a:buChar char="•"/>
        <a:defRPr sz="1125" kern="1200" baseline="0">
          <a:solidFill>
            <a:schemeClr val="tx2"/>
          </a:solidFill>
          <a:latin typeface="+mn-lt"/>
          <a:ea typeface="+mn-ea"/>
          <a:cs typeface="+mn-cs"/>
        </a:defRPr>
      </a:lvl6pPr>
      <a:lvl7pPr marL="772922" indent="-129813" algn="l" defTabSz="342991" rtl="0" eaLnBrk="1" latinLnBrk="0" hangingPunct="1">
        <a:lnSpc>
          <a:spcPct val="100000"/>
        </a:lnSpc>
        <a:spcBef>
          <a:spcPts val="450"/>
        </a:spcBef>
        <a:buFont typeface="Arial" panose="020B0604020202020204" pitchFamily="34" charset="0"/>
        <a:buChar char="–"/>
        <a:defRPr sz="1125" kern="1200" baseline="0">
          <a:solidFill>
            <a:schemeClr val="tx2"/>
          </a:solidFill>
          <a:latin typeface="+mn-lt"/>
          <a:ea typeface="+mn-ea"/>
          <a:cs typeface="+mn-cs"/>
        </a:defRPr>
      </a:lvl7pPr>
      <a:lvl8pPr marL="902734" indent="-129813" algn="l" defTabSz="342991" rtl="0" eaLnBrk="1" latinLnBrk="0" hangingPunct="1">
        <a:lnSpc>
          <a:spcPct val="100000"/>
        </a:lnSpc>
        <a:spcBef>
          <a:spcPts val="450"/>
        </a:spcBef>
        <a:buFont typeface="Arial"/>
        <a:buChar char="•"/>
        <a:defRPr sz="1125" kern="1200" baseline="0">
          <a:solidFill>
            <a:schemeClr val="tx2"/>
          </a:solidFill>
          <a:latin typeface="+mn-lt"/>
          <a:ea typeface="+mn-ea"/>
          <a:cs typeface="+mn-cs"/>
        </a:defRPr>
      </a:lvl8pPr>
      <a:lvl9pPr marL="1033738" indent="-131004" algn="l" defTabSz="342991" rtl="0" eaLnBrk="1" latinLnBrk="0" hangingPunct="1">
        <a:lnSpc>
          <a:spcPct val="100000"/>
        </a:lnSpc>
        <a:spcBef>
          <a:spcPts val="450"/>
        </a:spcBef>
        <a:buFont typeface="Arial" panose="020B0604020202020204" pitchFamily="34" charset="0"/>
        <a:buChar char="–"/>
        <a:defRPr sz="1125" kern="1200" baseline="0">
          <a:solidFill>
            <a:schemeClr val="tx2"/>
          </a:solidFill>
          <a:latin typeface="+mn-lt"/>
          <a:ea typeface="+mn-ea"/>
          <a:cs typeface="+mn-cs"/>
        </a:defRPr>
      </a:lvl9pPr>
    </p:bodyStyle>
    <p:otherStyle>
      <a:defPPr>
        <a:defRPr lang="en-US"/>
      </a:defPPr>
      <a:lvl1pPr marL="0" algn="l" defTabSz="342991" rtl="0" eaLnBrk="1" fontAlgn="ctr" latinLnBrk="0" hangingPunct="1">
        <a:defRPr sz="1125" kern="1500">
          <a:solidFill>
            <a:schemeClr val="tx1"/>
          </a:solidFill>
          <a:latin typeface="+mn-lt"/>
          <a:ea typeface="+mn-ea"/>
          <a:cs typeface="+mn-cs"/>
        </a:defRPr>
      </a:lvl1pPr>
      <a:lvl2pPr marL="0" algn="r" defTabSz="342991" rtl="0" eaLnBrk="1" fontAlgn="ctr" latinLnBrk="0" hangingPunct="1">
        <a:defRPr sz="1125" kern="1500">
          <a:solidFill>
            <a:schemeClr val="tx1"/>
          </a:solidFill>
          <a:latin typeface="+mn-lt"/>
          <a:ea typeface="+mn-ea"/>
          <a:cs typeface="+mn-cs"/>
        </a:defRPr>
      </a:lvl2pPr>
      <a:lvl3pPr marL="0" algn="ctr" defTabSz="342991" rtl="0" eaLnBrk="1" fontAlgn="ctr" latinLnBrk="0" hangingPunct="1">
        <a:defRPr sz="1125" kern="1500">
          <a:solidFill>
            <a:schemeClr val="tx1"/>
          </a:solidFill>
          <a:latin typeface="+mn-lt"/>
          <a:ea typeface="+mn-ea"/>
          <a:cs typeface="+mn-cs"/>
        </a:defRPr>
      </a:lvl3pPr>
      <a:lvl4pPr marL="0" algn="l" defTabSz="342991" rtl="0" eaLnBrk="1" fontAlgn="ctr" latinLnBrk="0" hangingPunct="1">
        <a:defRPr sz="1125" kern="1500">
          <a:solidFill>
            <a:schemeClr val="tx1"/>
          </a:solidFill>
          <a:latin typeface="+mn-lt"/>
          <a:ea typeface="+mn-ea"/>
          <a:cs typeface="+mn-cs"/>
        </a:defRPr>
      </a:lvl4pPr>
      <a:lvl5pPr marL="0" algn="r" defTabSz="342991" rtl="0" eaLnBrk="1" fontAlgn="ctr" latinLnBrk="0" hangingPunct="1">
        <a:defRPr sz="1125" kern="1500">
          <a:solidFill>
            <a:schemeClr val="tx1"/>
          </a:solidFill>
          <a:latin typeface="+mn-lt"/>
          <a:ea typeface="+mn-ea"/>
          <a:cs typeface="+mn-cs"/>
        </a:defRPr>
      </a:lvl5pPr>
      <a:lvl6pPr marL="0" algn="ctr" defTabSz="342991" rtl="0" eaLnBrk="1" fontAlgn="ctr" latinLnBrk="0" hangingPunct="1">
        <a:defRPr sz="1125" kern="1500">
          <a:solidFill>
            <a:schemeClr val="tx1"/>
          </a:solidFill>
          <a:latin typeface="+mn-lt"/>
          <a:ea typeface="+mn-ea"/>
          <a:cs typeface="+mn-cs"/>
        </a:defRPr>
      </a:lvl6pPr>
      <a:lvl7pPr marL="0" algn="l" defTabSz="342991" rtl="0" eaLnBrk="1" fontAlgn="ctr" latinLnBrk="0" hangingPunct="1">
        <a:defRPr sz="1125" kern="1500">
          <a:solidFill>
            <a:schemeClr val="tx1"/>
          </a:solidFill>
          <a:latin typeface="+mn-lt"/>
          <a:ea typeface="+mn-ea"/>
          <a:cs typeface="+mn-cs"/>
        </a:defRPr>
      </a:lvl7pPr>
      <a:lvl8pPr marL="0" algn="r" defTabSz="342991" rtl="0" eaLnBrk="1" fontAlgn="ctr" latinLnBrk="0" hangingPunct="1">
        <a:defRPr sz="1125" kern="1500">
          <a:solidFill>
            <a:schemeClr val="tx1"/>
          </a:solidFill>
          <a:latin typeface="+mn-lt"/>
          <a:ea typeface="+mn-ea"/>
          <a:cs typeface="+mn-cs"/>
        </a:defRPr>
      </a:lvl8pPr>
      <a:lvl9pPr marL="0" algn="ctr" defTabSz="342991" rtl="0" eaLnBrk="1" fontAlgn="ctr" latinLnBrk="0" hangingPunct="1">
        <a:defRPr sz="1125" kern="1500">
          <a:solidFill>
            <a:schemeClr val="tx1"/>
          </a:solidFill>
          <a:latin typeface="+mn-lt"/>
          <a:ea typeface="+mn-ea"/>
          <a:cs typeface="+mn-cs"/>
        </a:defRPr>
      </a:lvl9pPr>
    </p:otherStyle>
  </p:txStyles>
  <p:extLst>
    <p:ext uri="{27BBF7A9-308A-43DC-89C8-2F10F3537804}">
      <p15:sldGuideLst xmlns:p15="http://schemas.microsoft.com/office/powerpoint/2012/main">
        <p15:guide id="1" pos="359">
          <p15:clr>
            <a:srgbClr val="F26B43"/>
          </p15:clr>
        </p15:guide>
        <p15:guide id="2" pos="7319">
          <p15:clr>
            <a:srgbClr val="F26B43"/>
          </p15:clr>
        </p15:guide>
        <p15:guide id="3" orient="horz" pos="432">
          <p15:clr>
            <a:srgbClr val="F26B43"/>
          </p15:clr>
        </p15:guide>
        <p15:guide id="4" orient="horz" pos="4112">
          <p15:clr>
            <a:srgbClr val="F26B43"/>
          </p15:clr>
        </p15:guide>
        <p15:guide id="5" orient="horz" pos="1116">
          <p15:clr>
            <a:srgbClr val="F26B43"/>
          </p15:clr>
        </p15:guide>
        <p15:guide id="6" orient="horz" pos="36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02.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02.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0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0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97.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CF952A30"/></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40.xml"/><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0.xml"/><Relationship Id="rId5" Type="http://schemas.openxmlformats.org/officeDocument/2006/relationships/image" Target="../media/image29.sv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4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40.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202.xml"/><Relationship Id="rId6" Type="http://schemas.openxmlformats.org/officeDocument/2006/relationships/image" Target="../media/image28.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02.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and a child looking at a computer&#10;&#10;Description automatically generated">
            <a:extLst>
              <a:ext uri="{FF2B5EF4-FFF2-40B4-BE49-F238E27FC236}">
                <a16:creationId xmlns:a16="http://schemas.microsoft.com/office/drawing/2014/main" id="{BAFE82A6-CCDB-D595-F4A9-8F4625E7E4B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845"/>
          <a:stretch/>
        </p:blipFill>
        <p:spPr>
          <a:xfrm>
            <a:off x="4762499" y="0"/>
            <a:ext cx="7426326" cy="6912168"/>
          </a:xfrm>
          <a:prstGeom prst="rect">
            <a:avLst/>
          </a:prstGeom>
        </p:spPr>
      </p:pic>
      <p:sp>
        <p:nvSpPr>
          <p:cNvPr id="6" name="TextBox 5"/>
          <p:cNvSpPr txBox="1"/>
          <p:nvPr/>
        </p:nvSpPr>
        <p:spPr>
          <a:xfrm>
            <a:off x="3313112" y="5318313"/>
            <a:ext cx="2600325" cy="419100"/>
          </a:xfrm>
          <a:prstGeom prst="rect">
            <a:avLst/>
          </a:prstGeom>
          <a:noFill/>
        </p:spPr>
        <p:txBody>
          <a:bodyPr wrap="square" lIns="0" tIns="0" rIns="0" bIns="0" rtlCol="0">
            <a:noAutofit/>
          </a:bodyPr>
          <a:lstStyle/>
          <a:p>
            <a:pPr defTabSz="456758" fontAlgn="base">
              <a:spcBef>
                <a:spcPts val="1200"/>
              </a:spcBef>
            </a:pPr>
            <a:endParaRPr lang="en-US" dirty="0">
              <a:solidFill>
                <a:srgbClr val="FFFF00"/>
              </a:solidFill>
              <a:latin typeface="Open Sans" charset="0"/>
              <a:ea typeface="Open Sans" charset="0"/>
              <a:cs typeface="Open Sans" charset="0"/>
            </a:endParaRPr>
          </a:p>
        </p:txBody>
      </p:sp>
      <p:sp>
        <p:nvSpPr>
          <p:cNvPr id="7" name="Rectangle 6">
            <a:extLst>
              <a:ext uri="{FF2B5EF4-FFF2-40B4-BE49-F238E27FC236}">
                <a16:creationId xmlns:a16="http://schemas.microsoft.com/office/drawing/2014/main" id="{2B0DA8E7-91B1-5D4F-1879-A2D8F935B341}"/>
              </a:ext>
            </a:extLst>
          </p:cNvPr>
          <p:cNvSpPr/>
          <p:nvPr/>
        </p:nvSpPr>
        <p:spPr>
          <a:xfrm rot="10800000">
            <a:off x="0" y="-32197"/>
            <a:ext cx="7258512" cy="6871279"/>
          </a:xfrm>
          <a:prstGeom prst="rect">
            <a:avLst/>
          </a:prstGeom>
          <a:gradFill flip="none" rotWithShape="1">
            <a:gsLst>
              <a:gs pos="0">
                <a:srgbClr val="1A3C6D">
                  <a:alpha val="0"/>
                </a:srgbClr>
              </a:gs>
              <a:gs pos="44000">
                <a:srgbClr val="1A3C6D">
                  <a:alpha val="49346"/>
                </a:srgbClr>
              </a:gs>
              <a:gs pos="100000">
                <a:srgbClr val="1A3C6D">
                  <a:alpha val="76739"/>
                </a:srgbClr>
              </a:gs>
            </a:gsLst>
            <a:lin ang="0" scaled="1"/>
            <a:tileRect/>
          </a:gradFill>
          <a:ln w="12700" cap="flat" cmpd="sng" algn="ctr">
            <a:noFill/>
            <a:prstDash val="solid"/>
            <a:miter lim="800000"/>
          </a:ln>
          <a:effectLst/>
        </p:spPr>
        <p:txBody>
          <a:bodyPr rtlCol="0" anchor="ctr"/>
          <a:lstStyle/>
          <a:p>
            <a:pPr algn="ctr" defTabSz="457200">
              <a:defRPr/>
            </a:pPr>
            <a:endParaRPr lang="en-US" kern="0" dirty="0">
              <a:solidFill>
                <a:prstClr val="white"/>
              </a:solidFill>
              <a:latin typeface="CVS Health Sans"/>
            </a:endParaRPr>
          </a:p>
        </p:txBody>
      </p:sp>
      <p:sp>
        <p:nvSpPr>
          <p:cNvPr id="3" name="Triangle 7">
            <a:extLst>
              <a:ext uri="{FF2B5EF4-FFF2-40B4-BE49-F238E27FC236}">
                <a16:creationId xmlns:a16="http://schemas.microsoft.com/office/drawing/2014/main" id="{ED9552C5-7B67-C9E2-78EE-22B2DE73097A}"/>
              </a:ext>
            </a:extLst>
          </p:cNvPr>
          <p:cNvSpPr/>
          <p:nvPr/>
        </p:nvSpPr>
        <p:spPr>
          <a:xfrm rot="5400000">
            <a:off x="-518432" y="480300"/>
            <a:ext cx="6932664" cy="5931071"/>
          </a:xfrm>
          <a:custGeom>
            <a:avLst/>
            <a:gdLst>
              <a:gd name="connsiteX0" fmla="*/ 0 w 5895318"/>
              <a:gd name="connsiteY0" fmla="*/ 5744817 h 5744817"/>
              <a:gd name="connsiteX1" fmla="*/ 0 w 5895318"/>
              <a:gd name="connsiteY1" fmla="*/ 0 h 5744817"/>
              <a:gd name="connsiteX2" fmla="*/ 5895318 w 5895318"/>
              <a:gd name="connsiteY2" fmla="*/ 5744817 h 5744817"/>
              <a:gd name="connsiteX3" fmla="*/ 0 w 5895318"/>
              <a:gd name="connsiteY3" fmla="*/ 5744817 h 5744817"/>
              <a:gd name="connsiteX0" fmla="*/ 8709 w 5904027"/>
              <a:gd name="connsiteY0" fmla="*/ 5945115 h 5945115"/>
              <a:gd name="connsiteX1" fmla="*/ 0 w 5904027"/>
              <a:gd name="connsiteY1" fmla="*/ 0 h 5945115"/>
              <a:gd name="connsiteX2" fmla="*/ 5904027 w 5904027"/>
              <a:gd name="connsiteY2" fmla="*/ 5945115 h 5945115"/>
              <a:gd name="connsiteX3" fmla="*/ 8709 w 5904027"/>
              <a:gd name="connsiteY3" fmla="*/ 5945115 h 5945115"/>
            </a:gdLst>
            <a:ahLst/>
            <a:cxnLst>
              <a:cxn ang="0">
                <a:pos x="connsiteX0" y="connsiteY0"/>
              </a:cxn>
              <a:cxn ang="0">
                <a:pos x="connsiteX1" y="connsiteY1"/>
              </a:cxn>
              <a:cxn ang="0">
                <a:pos x="connsiteX2" y="connsiteY2"/>
              </a:cxn>
              <a:cxn ang="0">
                <a:pos x="connsiteX3" y="connsiteY3"/>
              </a:cxn>
            </a:cxnLst>
            <a:rect l="l" t="t" r="r" b="b"/>
            <a:pathLst>
              <a:path w="5904027" h="5945115">
                <a:moveTo>
                  <a:pt x="8709" y="5945115"/>
                </a:moveTo>
                <a:lnTo>
                  <a:pt x="0" y="0"/>
                </a:lnTo>
                <a:lnTo>
                  <a:pt x="5904027" y="5945115"/>
                </a:lnTo>
                <a:lnTo>
                  <a:pt x="8709" y="5945115"/>
                </a:lnTo>
                <a:close/>
              </a:path>
            </a:pathLst>
          </a:custGeom>
          <a:solidFill>
            <a:schemeClr val="accent2">
              <a:alpha val="80000"/>
            </a:schemeClr>
          </a:solidFill>
          <a:ln w="12700" cap="flat" cmpd="sng" algn="ctr">
            <a:noFill/>
            <a:prstDash val="solid"/>
            <a:miter lim="800000"/>
          </a:ln>
          <a:effectLst/>
        </p:spPr>
        <p:txBody>
          <a:bodyPr rtlCol="0" anchor="ctr"/>
          <a:lstStyle/>
          <a:p>
            <a:pPr algn="ctr" defTabSz="457200">
              <a:defRPr/>
            </a:pPr>
            <a:endParaRPr lang="en-US" kern="0" dirty="0">
              <a:solidFill>
                <a:prstClr val="white"/>
              </a:solidFill>
              <a:latin typeface="CVS Health Sans"/>
            </a:endParaRPr>
          </a:p>
        </p:txBody>
      </p:sp>
      <p:grpSp>
        <p:nvGrpSpPr>
          <p:cNvPr id="17" name="Group 16">
            <a:extLst>
              <a:ext uri="{FF2B5EF4-FFF2-40B4-BE49-F238E27FC236}">
                <a16:creationId xmlns:a16="http://schemas.microsoft.com/office/drawing/2014/main" id="{24C2C828-E43F-8A34-F6BB-4BC20272C250}"/>
              </a:ext>
            </a:extLst>
          </p:cNvPr>
          <p:cNvGrpSpPr/>
          <p:nvPr/>
        </p:nvGrpSpPr>
        <p:grpSpPr>
          <a:xfrm>
            <a:off x="521114" y="691420"/>
            <a:ext cx="4562516" cy="3024090"/>
            <a:chOff x="339689" y="2115561"/>
            <a:chExt cx="4562516" cy="3024090"/>
          </a:xfrm>
        </p:grpSpPr>
        <p:grpSp>
          <p:nvGrpSpPr>
            <p:cNvPr id="18" name="Group 17">
              <a:extLst>
                <a:ext uri="{FF2B5EF4-FFF2-40B4-BE49-F238E27FC236}">
                  <a16:creationId xmlns:a16="http://schemas.microsoft.com/office/drawing/2014/main" id="{534A31EA-B9D9-6C46-ABA6-71C6B7035E54}"/>
                </a:ext>
              </a:extLst>
            </p:cNvPr>
            <p:cNvGrpSpPr/>
            <p:nvPr/>
          </p:nvGrpSpPr>
          <p:grpSpPr>
            <a:xfrm>
              <a:off x="446687" y="5067515"/>
              <a:ext cx="2926080" cy="72136"/>
              <a:chOff x="584966" y="2349624"/>
              <a:chExt cx="1206225" cy="80578"/>
            </a:xfrm>
          </p:grpSpPr>
          <p:sp>
            <p:nvSpPr>
              <p:cNvPr id="20" name="Rectangle 19">
                <a:extLst>
                  <a:ext uri="{FF2B5EF4-FFF2-40B4-BE49-F238E27FC236}">
                    <a16:creationId xmlns:a16="http://schemas.microsoft.com/office/drawing/2014/main" id="{D34FA6DD-A363-A3D8-C172-84AC1CCE45BB}"/>
                  </a:ext>
                </a:extLst>
              </p:cNvPr>
              <p:cNvSpPr/>
              <p:nvPr/>
            </p:nvSpPr>
            <p:spPr>
              <a:xfrm>
                <a:off x="584966" y="2349628"/>
                <a:ext cx="403751" cy="80574"/>
              </a:xfrm>
              <a:prstGeom prst="rect">
                <a:avLst/>
              </a:prstGeom>
              <a:solidFill>
                <a:srgbClr val="B8E3EB"/>
              </a:solidFill>
              <a:ln w="12700" cap="flat" cmpd="sng" algn="ctr">
                <a:noFill/>
                <a:prstDash val="solid"/>
                <a:miter lim="800000"/>
              </a:ln>
              <a:effectLst/>
            </p:spPr>
            <p:txBody>
              <a:bodyPr rtlCol="0" anchor="ctr"/>
              <a:lstStyle/>
              <a:p>
                <a:pPr>
                  <a:defRPr/>
                </a:pPr>
                <a:endParaRPr lang="en-US" sz="4400" b="1" kern="0" spc="200" dirty="0">
                  <a:solidFill>
                    <a:srgbClr val="FFFFFF"/>
                  </a:solidFill>
                  <a:latin typeface="CVS Health Sans"/>
                </a:endParaRPr>
              </a:p>
            </p:txBody>
          </p:sp>
          <p:sp>
            <p:nvSpPr>
              <p:cNvPr id="21" name="Rectangle 20">
                <a:extLst>
                  <a:ext uri="{FF2B5EF4-FFF2-40B4-BE49-F238E27FC236}">
                    <a16:creationId xmlns:a16="http://schemas.microsoft.com/office/drawing/2014/main" id="{984DC371-9281-102C-C6E3-4B5DE80DD0E5}"/>
                  </a:ext>
                </a:extLst>
              </p:cNvPr>
              <p:cNvSpPr/>
              <p:nvPr/>
            </p:nvSpPr>
            <p:spPr>
              <a:xfrm>
                <a:off x="986203" y="2349626"/>
                <a:ext cx="403751" cy="80574"/>
              </a:xfrm>
              <a:prstGeom prst="rect">
                <a:avLst/>
              </a:prstGeom>
              <a:solidFill>
                <a:srgbClr val="B18CC1"/>
              </a:solidFill>
              <a:ln w="12700" cap="flat" cmpd="sng" algn="ctr">
                <a:noFill/>
                <a:prstDash val="solid"/>
                <a:miter lim="800000"/>
              </a:ln>
              <a:effectLst/>
            </p:spPr>
            <p:txBody>
              <a:bodyPr rtlCol="0" anchor="ctr"/>
              <a:lstStyle/>
              <a:p>
                <a:pPr>
                  <a:defRPr/>
                </a:pPr>
                <a:endParaRPr lang="en-US" sz="4400" b="1" kern="0" spc="200" dirty="0">
                  <a:solidFill>
                    <a:srgbClr val="FFFFFF"/>
                  </a:solidFill>
                  <a:latin typeface="CVS Health Sans"/>
                </a:endParaRPr>
              </a:p>
            </p:txBody>
          </p:sp>
          <p:sp>
            <p:nvSpPr>
              <p:cNvPr id="22" name="Rectangle 21">
                <a:extLst>
                  <a:ext uri="{FF2B5EF4-FFF2-40B4-BE49-F238E27FC236}">
                    <a16:creationId xmlns:a16="http://schemas.microsoft.com/office/drawing/2014/main" id="{FA3B0545-F6EB-B924-7D9A-A927A6702051}"/>
                  </a:ext>
                </a:extLst>
              </p:cNvPr>
              <p:cNvSpPr/>
              <p:nvPr/>
            </p:nvSpPr>
            <p:spPr>
              <a:xfrm>
                <a:off x="1387440" y="2349624"/>
                <a:ext cx="403751" cy="80574"/>
              </a:xfrm>
              <a:prstGeom prst="rect">
                <a:avLst/>
              </a:prstGeom>
              <a:solidFill>
                <a:srgbClr val="7D3F98"/>
              </a:solidFill>
              <a:ln w="12700" cap="flat" cmpd="sng" algn="ctr">
                <a:noFill/>
                <a:prstDash val="solid"/>
                <a:miter lim="800000"/>
              </a:ln>
              <a:effectLst/>
            </p:spPr>
            <p:txBody>
              <a:bodyPr rtlCol="0" anchor="ctr"/>
              <a:lstStyle/>
              <a:p>
                <a:pPr>
                  <a:defRPr/>
                </a:pPr>
                <a:endParaRPr lang="en-US" sz="4400" b="1" kern="0" spc="200" dirty="0">
                  <a:solidFill>
                    <a:srgbClr val="FFFFFF"/>
                  </a:solidFill>
                  <a:latin typeface="CVS Health Sans"/>
                </a:endParaRPr>
              </a:p>
            </p:txBody>
          </p:sp>
        </p:grpSp>
        <p:sp>
          <p:nvSpPr>
            <p:cNvPr id="19" name="Rectangle 18">
              <a:extLst>
                <a:ext uri="{FF2B5EF4-FFF2-40B4-BE49-F238E27FC236}">
                  <a16:creationId xmlns:a16="http://schemas.microsoft.com/office/drawing/2014/main" id="{04854165-92A4-DFC3-8E67-268887755DC4}"/>
                </a:ext>
              </a:extLst>
            </p:cNvPr>
            <p:cNvSpPr/>
            <p:nvPr/>
          </p:nvSpPr>
          <p:spPr>
            <a:xfrm>
              <a:off x="339689" y="2115561"/>
              <a:ext cx="4562516" cy="2827249"/>
            </a:xfrm>
            <a:prstGeom prst="rect">
              <a:avLst/>
            </a:prstGeom>
          </p:spPr>
          <p:txBody>
            <a:bodyPr wrap="square" lIns="91440" tIns="45720" rIns="91440" bIns="45720">
              <a:spAutoFit/>
            </a:bodyPr>
            <a:lstStyle/>
            <a:p>
              <a:pPr defTabSz="266620">
                <a:lnSpc>
                  <a:spcPct val="80000"/>
                </a:lnSpc>
                <a:spcAft>
                  <a:spcPts val="200"/>
                </a:spcAft>
                <a:defRPr/>
              </a:pPr>
              <a:r>
                <a:rPr lang="en-US" sz="4400" b="1" kern="0" dirty="0">
                  <a:solidFill>
                    <a:srgbClr val="FFFFFF"/>
                  </a:solidFill>
                  <a:latin typeface="CVS Health Sans" panose="020B0504020202020204" pitchFamily="34" charset="0"/>
                </a:rPr>
                <a:t>Aetna  Supplemental Health Plans</a:t>
              </a:r>
            </a:p>
            <a:p>
              <a:pPr defTabSz="266620">
                <a:lnSpc>
                  <a:spcPct val="80000"/>
                </a:lnSpc>
                <a:spcAft>
                  <a:spcPts val="200"/>
                </a:spcAft>
                <a:defRPr/>
              </a:pPr>
              <a:r>
                <a:rPr lang="en-US" sz="4400" b="1" kern="0" dirty="0">
                  <a:solidFill>
                    <a:srgbClr val="FFFFFF"/>
                  </a:solidFill>
                  <a:latin typeface="CVS Health Sans" panose="020B0504020202020204" pitchFamily="34" charset="0"/>
                </a:rPr>
                <a:t>Member</a:t>
              </a:r>
              <a:br>
                <a:rPr lang="en-US" sz="4400" b="1" kern="0" dirty="0">
                  <a:solidFill>
                    <a:srgbClr val="FFFFFF"/>
                  </a:solidFill>
                  <a:latin typeface="CVS Health Sans" panose="020B0504020202020204" pitchFamily="34" charset="0"/>
                </a:rPr>
              </a:br>
              <a:r>
                <a:rPr lang="en-US" sz="4400" b="1" kern="0" dirty="0">
                  <a:solidFill>
                    <a:srgbClr val="FFFFFF"/>
                  </a:solidFill>
                  <a:latin typeface="CVS Health Sans" panose="020B0504020202020204" pitchFamily="34" charset="0"/>
                </a:rPr>
                <a:t>Portal</a:t>
              </a:r>
            </a:p>
          </p:txBody>
        </p:sp>
      </p:grpSp>
      <p:sp>
        <p:nvSpPr>
          <p:cNvPr id="23" name="TextBox 22">
            <a:extLst>
              <a:ext uri="{FF2B5EF4-FFF2-40B4-BE49-F238E27FC236}">
                <a16:creationId xmlns:a16="http://schemas.microsoft.com/office/drawing/2014/main" id="{D6B2C395-6FA0-105E-7053-A1DD78623C04}"/>
              </a:ext>
            </a:extLst>
          </p:cNvPr>
          <p:cNvSpPr txBox="1"/>
          <p:nvPr/>
        </p:nvSpPr>
        <p:spPr>
          <a:xfrm>
            <a:off x="546933" y="3949338"/>
            <a:ext cx="4055666" cy="523220"/>
          </a:xfrm>
          <a:prstGeom prst="rect">
            <a:avLst/>
          </a:prstGeom>
          <a:noFill/>
        </p:spPr>
        <p:txBody>
          <a:bodyPr wrap="square">
            <a:spAutoFit/>
          </a:bodyPr>
          <a:lstStyle/>
          <a:p>
            <a:pPr defTabSz="913852">
              <a:spcAft>
                <a:spcPts val="200"/>
              </a:spcAft>
              <a:defRPr/>
            </a:pPr>
            <a:r>
              <a:rPr lang="en-US" sz="2800" dirty="0">
                <a:solidFill>
                  <a:srgbClr val="FFFFFF"/>
                </a:solidFill>
                <a:latin typeface="CVS Health Sans Medium" panose="020B0504020202020204" pitchFamily="34" charset="0"/>
              </a:rPr>
              <a:t>How to file a claim</a:t>
            </a:r>
          </a:p>
        </p:txBody>
      </p:sp>
      <p:sp>
        <p:nvSpPr>
          <p:cNvPr id="11" name="TextBox 10">
            <a:extLst>
              <a:ext uri="{FF2B5EF4-FFF2-40B4-BE49-F238E27FC236}">
                <a16:creationId xmlns:a16="http://schemas.microsoft.com/office/drawing/2014/main" id="{811628D3-FA63-A3AF-324A-CC3CF80E95E0}"/>
              </a:ext>
            </a:extLst>
          </p:cNvPr>
          <p:cNvSpPr txBox="1"/>
          <p:nvPr/>
        </p:nvSpPr>
        <p:spPr>
          <a:xfrm>
            <a:off x="597793" y="6057953"/>
            <a:ext cx="1415139" cy="138499"/>
          </a:xfrm>
          <a:prstGeom prst="rect">
            <a:avLst/>
          </a:prstGeom>
          <a:noFill/>
        </p:spPr>
        <p:txBody>
          <a:bodyPr wrap="square" lIns="0" tIns="0" rIns="0" bIns="0" rtlCol="0" anchor="b">
            <a:spAutoFit/>
          </a:bodyPr>
          <a:lstStyle/>
          <a:p>
            <a:r>
              <a:rPr lang="en-US" sz="900" dirty="0">
                <a:solidFill>
                  <a:prstClr val="white"/>
                </a:solidFill>
                <a:latin typeface="CVS Health Sans"/>
              </a:rPr>
              <a:t>©2024 Aetna Inc.</a:t>
            </a:r>
          </a:p>
        </p:txBody>
      </p:sp>
      <p:sp>
        <p:nvSpPr>
          <p:cNvPr id="10" name="Text Placeholder 3">
            <a:extLst>
              <a:ext uri="{FF2B5EF4-FFF2-40B4-BE49-F238E27FC236}">
                <a16:creationId xmlns:a16="http://schemas.microsoft.com/office/drawing/2014/main" id="{3A011F66-FB4D-7DF4-2154-3C5F95F52E6A}"/>
              </a:ext>
            </a:extLst>
          </p:cNvPr>
          <p:cNvSpPr txBox="1">
            <a:spLocks/>
          </p:cNvSpPr>
          <p:nvPr/>
        </p:nvSpPr>
        <p:spPr>
          <a:xfrm>
            <a:off x="597792" y="6138336"/>
            <a:ext cx="2361584" cy="198979"/>
          </a:xfrm>
          <a:prstGeom prst="rect">
            <a:avLst/>
          </a:prstGeom>
        </p:spPr>
        <p:txBody>
          <a:bodyPr vert="horz" lIns="0" tIns="0" rIns="0" bIns="0" rtlCol="0" anchor="b">
            <a:noAutofit/>
          </a:bodyPr>
          <a:lstStyle>
            <a:lvl1pPr marL="0" indent="0" algn="l" defTabSz="914400" rtl="0" eaLnBrk="1" latinLnBrk="0" hangingPunct="1">
              <a:spcBef>
                <a:spcPts val="1200"/>
              </a:spcBef>
              <a:spcAft>
                <a:spcPts val="0"/>
              </a:spcAft>
              <a:buClrTx/>
              <a:buFontTx/>
              <a:buNone/>
              <a:tabLst>
                <a:tab pos="1201738" algn="l"/>
              </a:tabLst>
              <a:defRPr sz="1200" b="0" i="0" kern="1200" baseline="0">
                <a:solidFill>
                  <a:srgbClr val="FFFFFF"/>
                </a:solidFill>
                <a:latin typeface="+mn-lt"/>
                <a:ea typeface="+mn-ea"/>
                <a:cs typeface="Open Sans Light"/>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tx2"/>
                </a:solidFill>
                <a:latin typeface="+mn-lt"/>
                <a:ea typeface="+mn-ea"/>
                <a:cs typeface="Open Sans Light"/>
              </a:defRPr>
            </a:lvl2pPr>
            <a:lvl3pPr marL="398463" indent="-200025"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mn-lt"/>
                <a:ea typeface="+mn-ea"/>
                <a:cs typeface="Open Sans Light"/>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tx2"/>
                </a:solidFill>
                <a:latin typeface="+mn-lt"/>
                <a:ea typeface="+mn-ea"/>
                <a:cs typeface="Open Sans Light"/>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tx2"/>
                </a:solidFill>
                <a:latin typeface="+mn-l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latin typeface="CVS Health Sans" panose="020B0504020202020204" pitchFamily="34" charset="0"/>
              </a:rPr>
              <a:t>57.25.303.1</a:t>
            </a:r>
          </a:p>
        </p:txBody>
      </p:sp>
      <p:pic>
        <p:nvPicPr>
          <p:cNvPr id="2" name="Graphic 1">
            <a:extLst>
              <a:ext uri="{FF2B5EF4-FFF2-40B4-BE49-F238E27FC236}">
                <a16:creationId xmlns:a16="http://schemas.microsoft.com/office/drawing/2014/main" id="{17002A66-9C3D-27ED-6B80-50284EA6E1F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4694" y="6177344"/>
            <a:ext cx="1617485" cy="319943"/>
          </a:xfrm>
          <a:prstGeom prst="rect">
            <a:avLst/>
          </a:prstGeom>
        </p:spPr>
      </p:pic>
      <p:pic>
        <p:nvPicPr>
          <p:cNvPr id="15" name="Picture 14" descr="A black and white heart with white text&#10;&#10;Description automatically generated">
            <a:extLst>
              <a:ext uri="{FF2B5EF4-FFF2-40B4-BE49-F238E27FC236}">
                <a16:creationId xmlns:a16="http://schemas.microsoft.com/office/drawing/2014/main" id="{D9F8A8B3-016D-0B57-C55F-C4B73EB8166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8153" y="4507566"/>
            <a:ext cx="1417320" cy="1175579"/>
          </a:xfrm>
          <a:prstGeom prst="rect">
            <a:avLst/>
          </a:prstGeom>
        </p:spPr>
      </p:pic>
    </p:spTree>
    <p:extLst>
      <p:ext uri="{BB962C8B-B14F-4D97-AF65-F5344CB8AC3E}">
        <p14:creationId xmlns:p14="http://schemas.microsoft.com/office/powerpoint/2010/main" val="4237256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51803" y="1051890"/>
            <a:ext cx="11285219" cy="1440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7601AF-D000-3E65-6FB1-835DEF0B7FAD}"/>
              </a:ext>
            </a:extLst>
          </p:cNvPr>
          <p:cNvSpPr txBox="1"/>
          <p:nvPr/>
        </p:nvSpPr>
        <p:spPr>
          <a:xfrm>
            <a:off x="1427545" y="2567226"/>
            <a:ext cx="1547115" cy="1723549"/>
          </a:xfrm>
          <a:prstGeom prst="rect">
            <a:avLst/>
          </a:prstGeom>
          <a:noFill/>
          <a:ln w="19050">
            <a:solidFill>
              <a:schemeClr val="bg1"/>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If you’re not an Aetna Medical member, you’ll be prompted to upload medical documents supporting the claim.</a:t>
            </a:r>
          </a:p>
        </p:txBody>
      </p:sp>
      <p:sp>
        <p:nvSpPr>
          <p:cNvPr id="8" name="Title 6">
            <a:extLst>
              <a:ext uri="{FF2B5EF4-FFF2-40B4-BE49-F238E27FC236}">
                <a16:creationId xmlns:a16="http://schemas.microsoft.com/office/drawing/2014/main" id="{5159192F-B753-BEA3-6F15-5AC4431EC4B3}"/>
              </a:ext>
            </a:extLst>
          </p:cNvPr>
          <p:cNvSpPr txBox="1">
            <a:spLocks/>
          </p:cNvSpPr>
          <p:nvPr/>
        </p:nvSpPr>
        <p:spPr>
          <a:xfrm>
            <a:off x="451803" y="274775"/>
            <a:ext cx="8740323" cy="777115"/>
          </a:xfrm>
          <a:prstGeom prst="rect">
            <a:avLst/>
          </a:prstGeom>
        </p:spPr>
        <p:txBody>
          <a:bodyPr vert="horz" lIns="0" tIns="0" rIns="0" bIns="0" rtlCol="0" anchor="ctr" anchorCtr="0">
            <a:noAutofit/>
          </a:bodyPr>
          <a:lstStyle>
            <a:lvl1pPr algn="ctr" defTabSz="342991" rtl="0" eaLnBrk="1" latinLnBrk="0" hangingPunct="1">
              <a:lnSpc>
                <a:spcPct val="90000"/>
              </a:lnSpc>
              <a:spcBef>
                <a:spcPct val="0"/>
              </a:spcBef>
              <a:buNone/>
              <a:defRPr sz="2401" b="1" kern="1200">
                <a:solidFill>
                  <a:schemeClr val="bg1"/>
                </a:solidFill>
                <a:latin typeface="+mj-lt"/>
                <a:ea typeface="+mj-ea"/>
                <a:cs typeface="+mj-cs"/>
              </a:defRPr>
            </a:lvl1pPr>
          </a:lstStyle>
          <a:p>
            <a:pPr marL="0" marR="0" lvl="0" indent="0" algn="l" defTabSz="342991"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D3F98"/>
                </a:solidFill>
                <a:effectLst/>
                <a:uLnTx/>
                <a:uFillTx/>
                <a:latin typeface="CVS Health Sans"/>
                <a:ea typeface="+mj-ea"/>
                <a:cs typeface="+mj-cs"/>
              </a:rPr>
              <a:t>Filing a claim – when medical documents are needed</a:t>
            </a:r>
          </a:p>
        </p:txBody>
      </p:sp>
      <p:pic>
        <p:nvPicPr>
          <p:cNvPr id="10" name="Picture 9">
            <a:extLst>
              <a:ext uri="{FF2B5EF4-FFF2-40B4-BE49-F238E27FC236}">
                <a16:creationId xmlns:a16="http://schemas.microsoft.com/office/drawing/2014/main" id="{A930DF91-26B2-51B0-CB8C-3F0D1E0BAF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5552" y="1343916"/>
            <a:ext cx="5193189" cy="4519798"/>
          </a:xfrm>
          <a:prstGeom prst="rect">
            <a:avLst/>
          </a:prstGeom>
        </p:spPr>
      </p:pic>
      <p:cxnSp>
        <p:nvCxnSpPr>
          <p:cNvPr id="9" name="Straight Arrow Connector 8">
            <a:extLst>
              <a:ext uri="{FF2B5EF4-FFF2-40B4-BE49-F238E27FC236}">
                <a16:creationId xmlns:a16="http://schemas.microsoft.com/office/drawing/2014/main" id="{B4550356-F6C0-0E9F-53BC-D8B5B0D9D969}"/>
              </a:ext>
            </a:extLst>
          </p:cNvPr>
          <p:cNvCxnSpPr>
            <a:cxnSpLocks/>
            <a:stCxn id="6" idx="3"/>
            <a:endCxn id="2" idx="1"/>
          </p:cNvCxnSpPr>
          <p:nvPr/>
        </p:nvCxnSpPr>
        <p:spPr>
          <a:xfrm flipV="1">
            <a:off x="2974660" y="2570152"/>
            <a:ext cx="2158959" cy="858849"/>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CF3E79-1D63-86AF-9784-75F79F69E1F8}"/>
              </a:ext>
            </a:extLst>
          </p:cNvPr>
          <p:cNvCxnSpPr>
            <a:cxnSpLocks/>
          </p:cNvCxnSpPr>
          <p:nvPr/>
        </p:nvCxnSpPr>
        <p:spPr>
          <a:xfrm flipV="1">
            <a:off x="2974660" y="3565043"/>
            <a:ext cx="2206495" cy="38772"/>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71AA67A-60CA-60DC-F1BA-D45B6A09158C}"/>
              </a:ext>
            </a:extLst>
          </p:cNvPr>
          <p:cNvSpPr/>
          <p:nvPr/>
        </p:nvSpPr>
        <p:spPr>
          <a:xfrm>
            <a:off x="5133619" y="2130173"/>
            <a:ext cx="3667481" cy="87995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sp>
        <p:nvSpPr>
          <p:cNvPr id="3" name="Rectangle 2">
            <a:extLst>
              <a:ext uri="{FF2B5EF4-FFF2-40B4-BE49-F238E27FC236}">
                <a16:creationId xmlns:a16="http://schemas.microsoft.com/office/drawing/2014/main" id="{5F4A2734-6F33-0F58-44DC-2BBAA1C99741}"/>
              </a:ext>
            </a:extLst>
          </p:cNvPr>
          <p:cNvSpPr/>
          <p:nvPr/>
        </p:nvSpPr>
        <p:spPr>
          <a:xfrm>
            <a:off x="5206218" y="3312009"/>
            <a:ext cx="4750582" cy="67190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pic>
        <p:nvPicPr>
          <p:cNvPr id="4" name="Graphic 3">
            <a:extLst>
              <a:ext uri="{FF2B5EF4-FFF2-40B4-BE49-F238E27FC236}">
                <a16:creationId xmlns:a16="http://schemas.microsoft.com/office/drawing/2014/main" id="{B1090963-7D69-FD5C-42CE-0D98CA67265C}"/>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3431" y="6204229"/>
            <a:ext cx="1617485" cy="319943"/>
          </a:xfrm>
          <a:prstGeom prst="rect">
            <a:avLst/>
          </a:prstGeom>
        </p:spPr>
      </p:pic>
      <p:sp>
        <p:nvSpPr>
          <p:cNvPr id="13" name="TextBox 12">
            <a:extLst>
              <a:ext uri="{FF2B5EF4-FFF2-40B4-BE49-F238E27FC236}">
                <a16:creationId xmlns:a16="http://schemas.microsoft.com/office/drawing/2014/main" id="{FCCE2AC3-163B-0E8D-1A05-29645A41E05E}"/>
              </a:ext>
            </a:extLst>
          </p:cNvPr>
          <p:cNvSpPr txBox="1"/>
          <p:nvPr/>
        </p:nvSpPr>
        <p:spPr>
          <a:xfrm>
            <a:off x="848552" y="4998584"/>
            <a:ext cx="2705100" cy="707886"/>
          </a:xfrm>
          <a:prstGeom prst="rect">
            <a:avLst/>
          </a:prstGeom>
          <a:noFill/>
        </p:spPr>
        <p:txBody>
          <a:bodyPr wrap="square" rtlCol="0">
            <a:spAutoFit/>
          </a:bodyPr>
          <a:lstStyle/>
          <a:p>
            <a:r>
              <a:rPr lang="en-US" sz="1000" dirty="0">
                <a:solidFill>
                  <a:prstClr val="white"/>
                </a:solidFill>
                <a:latin typeface="CVS Health Sans"/>
              </a:rPr>
              <a:t>Uniform Medical Billing form 2004 (UBO4) is also </a:t>
            </a:r>
            <a:r>
              <a:rPr lang="en-US" sz="1000" dirty="0">
                <a:solidFill>
                  <a:schemeClr val="bg1"/>
                </a:solidFill>
                <a:latin typeface="CVS Health Sans"/>
              </a:rPr>
              <a:t>acceptable documentation.  Please note: an Explanation of Benefits (EOB) is not accepted documentation.</a:t>
            </a:r>
          </a:p>
        </p:txBody>
      </p:sp>
    </p:spTree>
    <p:extLst>
      <p:ext uri="{BB962C8B-B14F-4D97-AF65-F5344CB8AC3E}">
        <p14:creationId xmlns:p14="http://schemas.microsoft.com/office/powerpoint/2010/main" val="23712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51803" y="1051890"/>
            <a:ext cx="11285219" cy="1440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7601AF-D000-3E65-6FB1-835DEF0B7FAD}"/>
              </a:ext>
            </a:extLst>
          </p:cNvPr>
          <p:cNvSpPr txBox="1"/>
          <p:nvPr/>
        </p:nvSpPr>
        <p:spPr>
          <a:xfrm>
            <a:off x="1427545" y="2706578"/>
            <a:ext cx="1547115" cy="1077218"/>
          </a:xfrm>
          <a:prstGeom prst="rect">
            <a:avLst/>
          </a:prstGeom>
          <a:noFill/>
          <a:ln w="19050">
            <a:solidFill>
              <a:schemeClr val="bg1"/>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If you’re </a:t>
            </a:r>
            <a:r>
              <a:rPr lang="en-US" dirty="0">
                <a:solidFill>
                  <a:srgbClr val="FFFFFF"/>
                </a:solidFill>
              </a:rPr>
              <a:t>u</a:t>
            </a:r>
            <a:r>
              <a:rPr kumimoji="0" lang="en-US" sz="1400" b="0" i="0" u="none" strike="noStrike" kern="1200" cap="none" spc="0" normalizeH="0" baseline="0" noProof="0" dirty="0" err="1">
                <a:ln>
                  <a:noFill/>
                </a:ln>
                <a:solidFill>
                  <a:srgbClr val="FFFFFF"/>
                </a:solidFill>
                <a:effectLst/>
                <a:uLnTx/>
                <a:uFillTx/>
                <a:latin typeface="CVS Health Sans Light" panose="020B0404020202020204" pitchFamily="34" charset="0"/>
                <a:ea typeface="+mn-ea"/>
                <a:cs typeface="Open Sans Light"/>
              </a:rPr>
              <a:t>nable</a:t>
            </a: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 to upload your documents online,</a:t>
            </a:r>
            <a:r>
              <a:rPr lang="en-US" dirty="0">
                <a:solidFill>
                  <a:srgbClr val="FFFFFF"/>
                </a:solidFill>
              </a:rPr>
              <a:t> you can</a:t>
            </a: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 fax or mail them. </a:t>
            </a:r>
          </a:p>
        </p:txBody>
      </p:sp>
      <p:sp>
        <p:nvSpPr>
          <p:cNvPr id="8" name="Title 6">
            <a:extLst>
              <a:ext uri="{FF2B5EF4-FFF2-40B4-BE49-F238E27FC236}">
                <a16:creationId xmlns:a16="http://schemas.microsoft.com/office/drawing/2014/main" id="{5159192F-B753-BEA3-6F15-5AC4431EC4B3}"/>
              </a:ext>
            </a:extLst>
          </p:cNvPr>
          <p:cNvSpPr txBox="1">
            <a:spLocks/>
          </p:cNvSpPr>
          <p:nvPr/>
        </p:nvSpPr>
        <p:spPr>
          <a:xfrm>
            <a:off x="451803" y="274775"/>
            <a:ext cx="8740323" cy="777115"/>
          </a:xfrm>
          <a:prstGeom prst="rect">
            <a:avLst/>
          </a:prstGeom>
        </p:spPr>
        <p:txBody>
          <a:bodyPr vert="horz" lIns="0" tIns="0" rIns="0" bIns="0" rtlCol="0" anchor="ctr" anchorCtr="0">
            <a:noAutofit/>
          </a:bodyPr>
          <a:lstStyle>
            <a:lvl1pPr algn="ctr" defTabSz="342991" rtl="0" eaLnBrk="1" latinLnBrk="0" hangingPunct="1">
              <a:lnSpc>
                <a:spcPct val="90000"/>
              </a:lnSpc>
              <a:spcBef>
                <a:spcPct val="0"/>
              </a:spcBef>
              <a:buNone/>
              <a:defRPr sz="2401" b="1" kern="1200">
                <a:solidFill>
                  <a:schemeClr val="bg1"/>
                </a:solidFill>
                <a:latin typeface="+mj-lt"/>
                <a:ea typeface="+mj-ea"/>
                <a:cs typeface="+mj-cs"/>
              </a:defRPr>
            </a:lvl1pPr>
          </a:lstStyle>
          <a:p>
            <a:pPr marL="0" marR="0" lvl="0" indent="0" algn="l" defTabSz="342991"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D3F98"/>
                </a:solidFill>
                <a:effectLst/>
                <a:uLnTx/>
                <a:uFillTx/>
                <a:latin typeface="CVS Health Sans"/>
                <a:ea typeface="+mj-ea"/>
                <a:cs typeface="+mj-cs"/>
              </a:rPr>
              <a:t>Filing a claim – fax number and mailing address</a:t>
            </a:r>
          </a:p>
        </p:txBody>
      </p:sp>
      <p:cxnSp>
        <p:nvCxnSpPr>
          <p:cNvPr id="12" name="Straight Arrow Connector 11">
            <a:extLst>
              <a:ext uri="{FF2B5EF4-FFF2-40B4-BE49-F238E27FC236}">
                <a16:creationId xmlns:a16="http://schemas.microsoft.com/office/drawing/2014/main" id="{5FCF3E79-1D63-86AF-9784-75F79F69E1F8}"/>
              </a:ext>
            </a:extLst>
          </p:cNvPr>
          <p:cNvCxnSpPr>
            <a:cxnSpLocks/>
          </p:cNvCxnSpPr>
          <p:nvPr/>
        </p:nvCxnSpPr>
        <p:spPr>
          <a:xfrm>
            <a:off x="2974660" y="3260031"/>
            <a:ext cx="2810123" cy="0"/>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1090963-7D69-FD5C-42CE-0D98CA67265C}"/>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3431" y="6204229"/>
            <a:ext cx="1617485" cy="319943"/>
          </a:xfrm>
          <a:prstGeom prst="rect">
            <a:avLst/>
          </a:prstGeom>
        </p:spPr>
      </p:pic>
      <p:sp>
        <p:nvSpPr>
          <p:cNvPr id="7" name="TextBox 6">
            <a:extLst>
              <a:ext uri="{FF2B5EF4-FFF2-40B4-BE49-F238E27FC236}">
                <a16:creationId xmlns:a16="http://schemas.microsoft.com/office/drawing/2014/main" id="{8C3440EC-0D3F-6AA5-83CA-8BFA2E8B8F71}"/>
              </a:ext>
            </a:extLst>
          </p:cNvPr>
          <p:cNvSpPr txBox="1"/>
          <p:nvPr/>
        </p:nvSpPr>
        <p:spPr>
          <a:xfrm>
            <a:off x="5902726" y="2197893"/>
            <a:ext cx="4226545" cy="2462213"/>
          </a:xfrm>
          <a:prstGeom prst="rect">
            <a:avLst/>
          </a:prstGeom>
          <a:solidFill>
            <a:schemeClr val="accent4">
              <a:lumMod val="60000"/>
              <a:lumOff val="40000"/>
            </a:schemeClr>
          </a:solidFill>
          <a:ln w="19050">
            <a:solidFill>
              <a:schemeClr val="accent4"/>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r>
              <a:rPr lang="en-US" sz="2000" dirty="0">
                <a:solidFill>
                  <a:schemeClr val="tx1"/>
                </a:solidFill>
                <a:latin typeface="CVS Health Sans" panose="020B0504020202020204" pitchFamily="34" charset="0"/>
              </a:rPr>
              <a:t>Supporting documentation can be faxed to: </a:t>
            </a:r>
            <a:r>
              <a:rPr lang="en-US" sz="2000" b="1" dirty="0">
                <a:solidFill>
                  <a:schemeClr val="tx1"/>
                </a:solidFill>
                <a:latin typeface="CVS Health Sans" panose="020B0504020202020204" pitchFamily="34" charset="0"/>
              </a:rPr>
              <a:t>1-859-455-8650</a:t>
            </a:r>
            <a:endParaRPr lang="en-US" sz="2000" dirty="0">
              <a:solidFill>
                <a:schemeClr val="tx1"/>
              </a:solidFill>
              <a:latin typeface="CVS Health Sans" panose="020B0504020202020204" pitchFamily="34" charset="0"/>
            </a:endParaRPr>
          </a:p>
          <a:p>
            <a:r>
              <a:rPr lang="en-US" sz="2000" dirty="0">
                <a:solidFill>
                  <a:schemeClr val="tx1"/>
                </a:solidFill>
                <a:latin typeface="CVS Health Sans" panose="020B0504020202020204" pitchFamily="34" charset="0"/>
              </a:rPr>
              <a:t>Or you can mail them to:</a:t>
            </a:r>
          </a:p>
          <a:p>
            <a:r>
              <a:rPr lang="en-US" sz="2000" b="1" dirty="0">
                <a:solidFill>
                  <a:schemeClr val="tx1"/>
                </a:solidFill>
                <a:latin typeface="CVS Health Sans" panose="020B0504020202020204" pitchFamily="34" charset="0"/>
              </a:rPr>
              <a:t> Aetna Voluntary Plans </a:t>
            </a:r>
          </a:p>
          <a:p>
            <a:pPr>
              <a:spcBef>
                <a:spcPts val="0"/>
              </a:spcBef>
            </a:pPr>
            <a:r>
              <a:rPr lang="en-US" sz="2000" b="1" dirty="0">
                <a:solidFill>
                  <a:schemeClr val="tx1"/>
                </a:solidFill>
                <a:latin typeface="CVS Health Sans" panose="020B0504020202020204" pitchFamily="34" charset="0"/>
              </a:rPr>
              <a:t>Attn: Claims Department</a:t>
            </a:r>
          </a:p>
          <a:p>
            <a:pPr>
              <a:spcBef>
                <a:spcPts val="0"/>
              </a:spcBef>
            </a:pPr>
            <a:r>
              <a:rPr lang="en-US" sz="2000" b="1" dirty="0">
                <a:solidFill>
                  <a:schemeClr val="tx1"/>
                </a:solidFill>
                <a:latin typeface="CVS Health Sans" panose="020B0504020202020204" pitchFamily="34" charset="0"/>
              </a:rPr>
              <a:t>PO Box 14079</a:t>
            </a:r>
          </a:p>
          <a:p>
            <a:pPr>
              <a:spcBef>
                <a:spcPts val="0"/>
              </a:spcBef>
            </a:pPr>
            <a:r>
              <a:rPr lang="en-US" sz="2000" b="1" dirty="0">
                <a:solidFill>
                  <a:schemeClr val="tx1"/>
                </a:solidFill>
                <a:latin typeface="CVS Health Sans" panose="020B0504020202020204" pitchFamily="34" charset="0"/>
              </a:rPr>
              <a:t>Lexington, KY 40512</a:t>
            </a:r>
            <a:endParaRPr lang="en-US" sz="2000" dirty="0">
              <a:solidFill>
                <a:schemeClr val="tx1"/>
              </a:solidFill>
              <a:latin typeface="CVS Health Sans" panose="020B0504020202020204" pitchFamily="34" charset="0"/>
            </a:endParaRPr>
          </a:p>
        </p:txBody>
      </p:sp>
    </p:spTree>
    <p:extLst>
      <p:ext uri="{BB962C8B-B14F-4D97-AF65-F5344CB8AC3E}">
        <p14:creationId xmlns:p14="http://schemas.microsoft.com/office/powerpoint/2010/main" val="8107758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32753" y="1051560"/>
            <a:ext cx="1134014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C67230E-66DB-E287-644F-D19E4155F819}"/>
              </a:ext>
            </a:extLst>
          </p:cNvPr>
          <p:cNvSpPr txBox="1"/>
          <p:nvPr/>
        </p:nvSpPr>
        <p:spPr>
          <a:xfrm>
            <a:off x="1621100" y="2697586"/>
            <a:ext cx="1255584" cy="1508105"/>
          </a:xfrm>
          <a:prstGeom prst="rect">
            <a:avLst/>
          </a:prstGeom>
          <a:noFill/>
          <a:ln w="19050">
            <a:solidFill>
              <a:schemeClr val="bg1"/>
            </a:solidFill>
          </a:ln>
        </p:spPr>
        <p:txBody>
          <a:bodyPr wrap="square" lIns="0" tIns="0" rIns="0" bIns="0" rtlCol="0">
            <a:sp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After finalizing your claim, you can review before  submission and edit if needed.</a:t>
            </a:r>
          </a:p>
        </p:txBody>
      </p:sp>
      <p:sp>
        <p:nvSpPr>
          <p:cNvPr id="8" name="Title 6">
            <a:extLst>
              <a:ext uri="{FF2B5EF4-FFF2-40B4-BE49-F238E27FC236}">
                <a16:creationId xmlns:a16="http://schemas.microsoft.com/office/drawing/2014/main" id="{8B7DD7FD-18DA-1420-FF81-EF00A20D1BD4}"/>
              </a:ext>
            </a:extLst>
          </p:cNvPr>
          <p:cNvSpPr txBox="1">
            <a:spLocks/>
          </p:cNvSpPr>
          <p:nvPr/>
        </p:nvSpPr>
        <p:spPr>
          <a:xfrm>
            <a:off x="432753" y="274775"/>
            <a:ext cx="6727531" cy="777115"/>
          </a:xfrm>
          <a:prstGeom prst="rect">
            <a:avLst/>
          </a:prstGeom>
        </p:spPr>
        <p:txBody>
          <a:bodyPr vert="horz" lIns="0" tIns="0" rIns="0" bIns="0" rtlCol="0" anchor="ctr" anchorCtr="0">
            <a:noAutofit/>
          </a:bodyPr>
          <a:lstStyle>
            <a:lvl1pPr algn="ctr" defTabSz="342991" rtl="0" eaLnBrk="1" latinLnBrk="0" hangingPunct="1">
              <a:lnSpc>
                <a:spcPct val="90000"/>
              </a:lnSpc>
              <a:spcBef>
                <a:spcPct val="0"/>
              </a:spcBef>
              <a:buNone/>
              <a:defRPr sz="2401" b="1" kern="1200">
                <a:solidFill>
                  <a:schemeClr val="bg1"/>
                </a:solidFill>
                <a:latin typeface="+mj-lt"/>
                <a:ea typeface="+mj-ea"/>
                <a:cs typeface="+mj-cs"/>
              </a:defRPr>
            </a:lvl1pPr>
          </a:lstStyle>
          <a:p>
            <a:pPr marL="0" marR="0" lvl="0" indent="0" algn="l" defTabSz="342991"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D3F98"/>
                </a:solidFill>
                <a:effectLst/>
                <a:uLnTx/>
                <a:uFillTx/>
                <a:latin typeface="CVS Health Sans"/>
                <a:ea typeface="+mj-ea"/>
                <a:cs typeface="+mj-cs"/>
              </a:rPr>
              <a:t>Review your claim before submitting</a:t>
            </a:r>
          </a:p>
        </p:txBody>
      </p:sp>
      <p:pic>
        <p:nvPicPr>
          <p:cNvPr id="10" name="Picture 9">
            <a:extLst>
              <a:ext uri="{FF2B5EF4-FFF2-40B4-BE49-F238E27FC236}">
                <a16:creationId xmlns:a16="http://schemas.microsoft.com/office/drawing/2014/main" id="{FF1126D7-85EC-4042-24BE-A4E9A4B49892}"/>
              </a:ext>
            </a:extLst>
          </p:cNvPr>
          <p:cNvPicPr>
            <a:picLocks noChangeAspect="1"/>
          </p:cNvPicPr>
          <p:nvPr/>
        </p:nvPicPr>
        <p:blipFill rotWithShape="1">
          <a:blip r:embed="rId3"/>
          <a:srcRect r="7672"/>
          <a:stretch/>
        </p:blipFill>
        <p:spPr>
          <a:xfrm>
            <a:off x="4765986" y="1506478"/>
            <a:ext cx="5502750" cy="4376393"/>
          </a:xfrm>
          <a:prstGeom prst="rect">
            <a:avLst/>
          </a:prstGeom>
        </p:spPr>
      </p:pic>
      <p:cxnSp>
        <p:nvCxnSpPr>
          <p:cNvPr id="9" name="Straight Arrow Connector 8">
            <a:extLst>
              <a:ext uri="{FF2B5EF4-FFF2-40B4-BE49-F238E27FC236}">
                <a16:creationId xmlns:a16="http://schemas.microsoft.com/office/drawing/2014/main" id="{B4550356-F6C0-0E9F-53BC-D8B5B0D9D969}"/>
              </a:ext>
            </a:extLst>
          </p:cNvPr>
          <p:cNvCxnSpPr>
            <a:cxnSpLocks/>
            <a:stCxn id="4" idx="3"/>
          </p:cNvCxnSpPr>
          <p:nvPr/>
        </p:nvCxnSpPr>
        <p:spPr>
          <a:xfrm>
            <a:off x="2876684" y="3451639"/>
            <a:ext cx="2066791" cy="225011"/>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1D290A7-0F18-6216-5787-90ED254B4F70}"/>
              </a:ext>
            </a:extLst>
          </p:cNvPr>
          <p:cNvPicPr>
            <a:picLocks noChangeAspect="1"/>
          </p:cNvPicPr>
          <p:nvPr/>
        </p:nvPicPr>
        <p:blipFill>
          <a:blip r:embed="rId4"/>
          <a:stretch>
            <a:fillRect/>
          </a:stretch>
        </p:blipFill>
        <p:spPr>
          <a:xfrm>
            <a:off x="4943475" y="1852462"/>
            <a:ext cx="5325261" cy="3838475"/>
          </a:xfrm>
          <a:prstGeom prst="rect">
            <a:avLst/>
          </a:prstGeom>
        </p:spPr>
      </p:pic>
      <p:pic>
        <p:nvPicPr>
          <p:cNvPr id="3" name="Graphic 2">
            <a:extLst>
              <a:ext uri="{FF2B5EF4-FFF2-40B4-BE49-F238E27FC236}">
                <a16:creationId xmlns:a16="http://schemas.microsoft.com/office/drawing/2014/main" id="{7DC46865-A61C-D0CE-8753-E2E5FFFDE50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417263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32752" y="1051560"/>
            <a:ext cx="1133062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C67230E-66DB-E287-644F-D19E4155F819}"/>
              </a:ext>
            </a:extLst>
          </p:cNvPr>
          <p:cNvSpPr txBox="1"/>
          <p:nvPr/>
        </p:nvSpPr>
        <p:spPr>
          <a:xfrm>
            <a:off x="1566645" y="1828347"/>
            <a:ext cx="1255584" cy="861774"/>
          </a:xfrm>
          <a:prstGeom prst="rect">
            <a:avLst/>
          </a:prstGeom>
          <a:noFill/>
          <a:ln w="19050">
            <a:solidFill>
              <a:schemeClr val="bg1"/>
            </a:solidFill>
          </a:ln>
        </p:spPr>
        <p:txBody>
          <a:bodyPr wrap="square" lIns="0" tIns="0" rIns="0" bIns="0" rtlCol="0">
            <a:sp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You also have an opportunity to sign up for direct deposit.</a:t>
            </a:r>
          </a:p>
        </p:txBody>
      </p:sp>
      <p:sp>
        <p:nvSpPr>
          <p:cNvPr id="6" name="TextBox 5">
            <a:extLst>
              <a:ext uri="{FF2B5EF4-FFF2-40B4-BE49-F238E27FC236}">
                <a16:creationId xmlns:a16="http://schemas.microsoft.com/office/drawing/2014/main" id="{407601AF-D000-3E65-6FB1-835DEF0B7FAD}"/>
              </a:ext>
            </a:extLst>
          </p:cNvPr>
          <p:cNvSpPr txBox="1"/>
          <p:nvPr/>
        </p:nvSpPr>
        <p:spPr>
          <a:xfrm>
            <a:off x="1465645" y="3694674"/>
            <a:ext cx="1547115" cy="861774"/>
          </a:xfrm>
          <a:prstGeom prst="rect">
            <a:avLst/>
          </a:prstGeom>
          <a:noFill/>
          <a:ln w="19050">
            <a:solidFill>
              <a:schemeClr val="bg1"/>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This is the last step for electronic signature and to submit the claim.</a:t>
            </a:r>
          </a:p>
        </p:txBody>
      </p:sp>
      <p:sp>
        <p:nvSpPr>
          <p:cNvPr id="8" name="Title 6">
            <a:extLst>
              <a:ext uri="{FF2B5EF4-FFF2-40B4-BE49-F238E27FC236}">
                <a16:creationId xmlns:a16="http://schemas.microsoft.com/office/drawing/2014/main" id="{85FDFDB3-4EB0-11FB-3A61-8DA52781C500}"/>
              </a:ext>
            </a:extLst>
          </p:cNvPr>
          <p:cNvSpPr txBox="1">
            <a:spLocks/>
          </p:cNvSpPr>
          <p:nvPr/>
        </p:nvSpPr>
        <p:spPr>
          <a:xfrm>
            <a:off x="432753" y="274775"/>
            <a:ext cx="6727531" cy="777115"/>
          </a:xfrm>
          <a:prstGeom prst="rect">
            <a:avLst/>
          </a:prstGeom>
        </p:spPr>
        <p:txBody>
          <a:bodyPr vert="horz" lIns="0" tIns="0" rIns="0" bIns="0" rtlCol="0" anchor="ctr" anchorCtr="0">
            <a:noAutofit/>
          </a:bodyPr>
          <a:lstStyle>
            <a:lvl1pPr algn="ctr" defTabSz="342991" rtl="0" eaLnBrk="1" latinLnBrk="0" hangingPunct="1">
              <a:lnSpc>
                <a:spcPct val="90000"/>
              </a:lnSpc>
              <a:spcBef>
                <a:spcPct val="0"/>
              </a:spcBef>
              <a:buNone/>
              <a:defRPr sz="2401" b="1" kern="1200">
                <a:solidFill>
                  <a:schemeClr val="bg1"/>
                </a:solidFill>
                <a:latin typeface="+mj-lt"/>
                <a:ea typeface="+mj-ea"/>
                <a:cs typeface="+mj-cs"/>
              </a:defRPr>
            </a:lvl1pPr>
          </a:lstStyle>
          <a:p>
            <a:pPr marL="0" marR="0" lvl="0" indent="0" algn="l" defTabSz="342991"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D3F98"/>
                </a:solidFill>
                <a:effectLst/>
                <a:uLnTx/>
                <a:uFillTx/>
                <a:latin typeface="CVS Health Sans"/>
                <a:ea typeface="+mj-ea"/>
                <a:cs typeface="+mj-cs"/>
              </a:rPr>
              <a:t>Sign and submit</a:t>
            </a:r>
          </a:p>
        </p:txBody>
      </p:sp>
      <p:pic>
        <p:nvPicPr>
          <p:cNvPr id="10" name="Picture 9">
            <a:extLst>
              <a:ext uri="{FF2B5EF4-FFF2-40B4-BE49-F238E27FC236}">
                <a16:creationId xmlns:a16="http://schemas.microsoft.com/office/drawing/2014/main" id="{75AF6919-11AD-BCB4-841A-F68DB77A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9066" y="1384047"/>
            <a:ext cx="5308847" cy="4621254"/>
          </a:xfrm>
          <a:prstGeom prst="rect">
            <a:avLst/>
          </a:prstGeom>
        </p:spPr>
      </p:pic>
      <p:pic>
        <p:nvPicPr>
          <p:cNvPr id="11" name="Picture 10">
            <a:extLst>
              <a:ext uri="{FF2B5EF4-FFF2-40B4-BE49-F238E27FC236}">
                <a16:creationId xmlns:a16="http://schemas.microsoft.com/office/drawing/2014/main" id="{4BF22110-445D-8D21-11B0-09298F0E09FF}"/>
              </a:ext>
            </a:extLst>
          </p:cNvPr>
          <p:cNvPicPr>
            <a:picLocks noChangeAspect="1"/>
          </p:cNvPicPr>
          <p:nvPr/>
        </p:nvPicPr>
        <p:blipFill rotWithShape="1">
          <a:blip r:embed="rId4"/>
          <a:srcRect l="935" r="7847" b="3419"/>
          <a:stretch/>
        </p:blipFill>
        <p:spPr>
          <a:xfrm>
            <a:off x="4874212" y="2037518"/>
            <a:ext cx="4883699" cy="4012524"/>
          </a:xfrm>
          <a:prstGeom prst="rect">
            <a:avLst/>
          </a:prstGeom>
        </p:spPr>
      </p:pic>
      <p:cxnSp>
        <p:nvCxnSpPr>
          <p:cNvPr id="9" name="Straight Arrow Connector 8">
            <a:extLst>
              <a:ext uri="{FF2B5EF4-FFF2-40B4-BE49-F238E27FC236}">
                <a16:creationId xmlns:a16="http://schemas.microsoft.com/office/drawing/2014/main" id="{B4550356-F6C0-0E9F-53BC-D8B5B0D9D969}"/>
              </a:ext>
            </a:extLst>
          </p:cNvPr>
          <p:cNvCxnSpPr>
            <a:cxnSpLocks/>
            <a:stCxn id="4" idx="3"/>
          </p:cNvCxnSpPr>
          <p:nvPr/>
        </p:nvCxnSpPr>
        <p:spPr>
          <a:xfrm flipV="1">
            <a:off x="2822229" y="1828018"/>
            <a:ext cx="2121246" cy="431216"/>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CF3E79-1D63-86AF-9784-75F79F69E1F8}"/>
              </a:ext>
            </a:extLst>
          </p:cNvPr>
          <p:cNvCxnSpPr>
            <a:cxnSpLocks/>
            <a:stCxn id="6" idx="3"/>
          </p:cNvCxnSpPr>
          <p:nvPr/>
        </p:nvCxnSpPr>
        <p:spPr>
          <a:xfrm>
            <a:off x="3012760" y="4125561"/>
            <a:ext cx="1816306" cy="107722"/>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8CAB970-9BC4-AA7A-C46C-3F51C02F4DAD}"/>
              </a:ext>
            </a:extLst>
          </p:cNvPr>
          <p:cNvSpPr/>
          <p:nvPr/>
        </p:nvSpPr>
        <p:spPr>
          <a:xfrm>
            <a:off x="4943475" y="1451998"/>
            <a:ext cx="2847975" cy="50606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sp>
        <p:nvSpPr>
          <p:cNvPr id="7" name="Rectangle 6">
            <a:extLst>
              <a:ext uri="{FF2B5EF4-FFF2-40B4-BE49-F238E27FC236}">
                <a16:creationId xmlns:a16="http://schemas.microsoft.com/office/drawing/2014/main" id="{47AA2D65-6E01-5B1F-06D3-01F526AF039B}"/>
              </a:ext>
            </a:extLst>
          </p:cNvPr>
          <p:cNvSpPr/>
          <p:nvPr/>
        </p:nvSpPr>
        <p:spPr>
          <a:xfrm>
            <a:off x="4943475" y="4184650"/>
            <a:ext cx="2752725" cy="128930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sp>
        <p:nvSpPr>
          <p:cNvPr id="13" name="Rectangle 12">
            <a:extLst>
              <a:ext uri="{FF2B5EF4-FFF2-40B4-BE49-F238E27FC236}">
                <a16:creationId xmlns:a16="http://schemas.microsoft.com/office/drawing/2014/main" id="{69B431BE-1986-4AEA-9E2C-8B5137739DAB}"/>
              </a:ext>
            </a:extLst>
          </p:cNvPr>
          <p:cNvSpPr/>
          <p:nvPr/>
        </p:nvSpPr>
        <p:spPr>
          <a:xfrm>
            <a:off x="8738483" y="5708734"/>
            <a:ext cx="898498" cy="29656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pic>
        <p:nvPicPr>
          <p:cNvPr id="2" name="Graphic 1">
            <a:extLst>
              <a:ext uri="{FF2B5EF4-FFF2-40B4-BE49-F238E27FC236}">
                <a16:creationId xmlns:a16="http://schemas.microsoft.com/office/drawing/2014/main" id="{09056037-32C0-B4F3-3146-47765857096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21950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wo people on a mountain&#10;&#10;Description automatically generated with low confidence">
            <a:extLst>
              <a:ext uri="{FF2B5EF4-FFF2-40B4-BE49-F238E27FC236}">
                <a16:creationId xmlns:a16="http://schemas.microsoft.com/office/drawing/2014/main" id="{4B5C06A0-06D0-42BD-9978-3226F228A8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027" r="16513"/>
          <a:stretch/>
        </p:blipFill>
        <p:spPr>
          <a:xfrm>
            <a:off x="4929433" y="0"/>
            <a:ext cx="7247460" cy="6858000"/>
          </a:xfrm>
          <a:prstGeom prst="rect">
            <a:avLst/>
          </a:prstGeom>
        </p:spPr>
      </p:pic>
      <p:sp>
        <p:nvSpPr>
          <p:cNvPr id="19" name="object 2">
            <a:extLst>
              <a:ext uri="{FF2B5EF4-FFF2-40B4-BE49-F238E27FC236}">
                <a16:creationId xmlns:a16="http://schemas.microsoft.com/office/drawing/2014/main" id="{18C1F170-E86D-40C7-8A26-D5A5B00F41DD}"/>
              </a:ext>
            </a:extLst>
          </p:cNvPr>
          <p:cNvSpPr/>
          <p:nvPr/>
        </p:nvSpPr>
        <p:spPr>
          <a:xfrm>
            <a:off x="1121196" y="12904"/>
            <a:ext cx="3965893" cy="6881308"/>
          </a:xfrm>
          <a:prstGeom prst="rect">
            <a:avLst/>
          </a:prstGeom>
          <a:solidFill>
            <a:schemeClr val="accent2">
              <a:lumMod val="40000"/>
              <a:lumOff val="60000"/>
            </a:schemeClr>
          </a:solidFill>
        </p:spPr>
        <p:txBody>
          <a:bodyPr wrap="square" lIns="0" tIns="0" rIns="0" bIns="0" rtlCol="0"/>
          <a:lstStyle/>
          <a:p>
            <a:pPr marL="0" marR="0" lvl="0" indent="0" algn="l" defTabSz="913852" rtl="0" eaLnBrk="1" fontAlgn="auto" latinLnBrk="0" hangingPunct="1">
              <a:lnSpc>
                <a:spcPct val="100000"/>
              </a:lnSpc>
              <a:spcBef>
                <a:spcPts val="0"/>
              </a:spcBef>
              <a:spcAft>
                <a:spcPts val="0"/>
              </a:spcAft>
              <a:buClrTx/>
              <a:buSzTx/>
              <a:buFontTx/>
              <a:buNone/>
              <a:tabLst/>
              <a:defRPr/>
            </a:pPr>
            <a:endParaRPr kumimoji="0" sz="1798" b="0" i="0" u="none" strike="noStrike" kern="1200" cap="none" spc="0" normalizeH="0" baseline="0" noProof="0" dirty="0">
              <a:ln>
                <a:noFill/>
              </a:ln>
              <a:solidFill>
                <a:prstClr val="black"/>
              </a:solidFill>
              <a:effectLst/>
              <a:highlight>
                <a:srgbClr val="E7DCEC"/>
              </a:highlight>
              <a:uLnTx/>
              <a:uFillTx/>
              <a:latin typeface="Open Sans"/>
              <a:ea typeface="+mn-ea"/>
              <a:cs typeface="+mn-cs"/>
            </a:endParaRPr>
          </a:p>
        </p:txBody>
      </p:sp>
      <p:sp>
        <p:nvSpPr>
          <p:cNvPr id="16" name="object 2">
            <a:extLst>
              <a:ext uri="{FF2B5EF4-FFF2-40B4-BE49-F238E27FC236}">
                <a16:creationId xmlns:a16="http://schemas.microsoft.com/office/drawing/2014/main" id="{18973553-6608-400C-8A95-7A9349E2056C}"/>
              </a:ext>
            </a:extLst>
          </p:cNvPr>
          <p:cNvSpPr/>
          <p:nvPr/>
        </p:nvSpPr>
        <p:spPr>
          <a:xfrm>
            <a:off x="3807" y="0"/>
            <a:ext cx="4925625" cy="6858000"/>
          </a:xfrm>
          <a:prstGeom prst="rect">
            <a:avLst/>
          </a:prstGeom>
          <a:solidFill>
            <a:srgbClr val="7D3E98"/>
          </a:solidFill>
        </p:spPr>
        <p:txBody>
          <a:bodyPr wrap="square" lIns="0" tIns="0" rIns="0" bIns="0" rtlCol="0"/>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prstClr val="black"/>
              </a:solidFill>
              <a:effectLst/>
              <a:uLnTx/>
              <a:uFillTx/>
              <a:latin typeface="Open Sans"/>
              <a:ea typeface="+mn-ea"/>
              <a:cs typeface="+mn-cs"/>
            </a:endParaRPr>
          </a:p>
        </p:txBody>
      </p:sp>
      <p:sp>
        <p:nvSpPr>
          <p:cNvPr id="7" name="object 2">
            <a:extLst>
              <a:ext uri="{FF2B5EF4-FFF2-40B4-BE49-F238E27FC236}">
                <a16:creationId xmlns:a16="http://schemas.microsoft.com/office/drawing/2014/main" id="{34161810-C0A4-4BE2-BB1B-1743FE8C9F54}"/>
              </a:ext>
            </a:extLst>
          </p:cNvPr>
          <p:cNvSpPr/>
          <p:nvPr/>
        </p:nvSpPr>
        <p:spPr>
          <a:xfrm>
            <a:off x="11932" y="0"/>
            <a:ext cx="4917500" cy="6858000"/>
          </a:xfrm>
          <a:prstGeom prst="rect">
            <a:avLst/>
          </a:prstGeom>
          <a:solidFill>
            <a:srgbClr val="7E3A99"/>
          </a:solidFill>
        </p:spPr>
        <p:txBody>
          <a:bodyPr wrap="square" lIns="0" tIns="0" rIns="0" bIns="0" rtlCol="0"/>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sz="1799" b="0" i="0" u="none" strike="noStrike" kern="1200" cap="none" spc="0" normalizeH="0" baseline="0" noProof="0" dirty="0">
              <a:ln>
                <a:noFill/>
              </a:ln>
              <a:solidFill>
                <a:prstClr val="black"/>
              </a:solidFill>
              <a:effectLst/>
              <a:uLnTx/>
              <a:uFillTx/>
              <a:latin typeface="Open Sans"/>
              <a:ea typeface="+mn-ea"/>
              <a:cs typeface="+mn-cs"/>
            </a:endParaRPr>
          </a:p>
        </p:txBody>
      </p:sp>
      <p:sp>
        <p:nvSpPr>
          <p:cNvPr id="9" name="TextBox 8">
            <a:extLst>
              <a:ext uri="{FF2B5EF4-FFF2-40B4-BE49-F238E27FC236}">
                <a16:creationId xmlns:a16="http://schemas.microsoft.com/office/drawing/2014/main" id="{2627BE98-DC24-4086-8563-236CE11630B8}"/>
              </a:ext>
            </a:extLst>
          </p:cNvPr>
          <p:cNvSpPr txBox="1"/>
          <p:nvPr/>
        </p:nvSpPr>
        <p:spPr>
          <a:xfrm>
            <a:off x="465138" y="1301413"/>
            <a:ext cx="3991452" cy="356097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VS Health Sans" panose="020B0504020202020204" pitchFamily="34" charset="0"/>
                <a:ea typeface="Calibri"/>
                <a:cs typeface="Times New Roman"/>
              </a:rPr>
              <a:t>If you have questions about the plans, call member services: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CVS Health Sans" panose="020B0504020202020204" pitchFamily="34" charset="0"/>
                <a:ea typeface="+mn-ea"/>
                <a:cs typeface="+mn-cs"/>
              </a:rPr>
              <a:t>Toll free </a:t>
            </a:r>
            <a:r>
              <a:rPr kumimoji="0" lang="en-US" altLang="en-US" sz="1600" b="0" i="0" u="none" strike="noStrike" kern="1200" cap="none" spc="0" normalizeH="0" baseline="0" noProof="0" dirty="0">
                <a:ln>
                  <a:noFill/>
                </a:ln>
                <a:solidFill>
                  <a:srgbClr val="C2C0C0">
                    <a:lumMod val="20000"/>
                    <a:lumOff val="80000"/>
                  </a:srgbClr>
                </a:solidFill>
                <a:effectLst/>
                <a:uLnTx/>
                <a:uFillTx/>
                <a:latin typeface="CVS Health Sans" panose="020B0504020202020204" pitchFamily="34" charset="0"/>
                <a:ea typeface="+mn-ea"/>
                <a:cs typeface="+mn-cs"/>
              </a:rPr>
              <a:t>number</a:t>
            </a:r>
            <a:r>
              <a:rPr kumimoji="0" lang="en-US" altLang="en-US" sz="1600" b="0" i="0" u="none" strike="noStrike" kern="1200" cap="none" spc="0" normalizeH="0" baseline="0" noProof="0">
                <a:ln>
                  <a:noFill/>
                </a:ln>
                <a:solidFill>
                  <a:srgbClr val="C2C0C0">
                    <a:lumMod val="20000"/>
                    <a:lumOff val="80000"/>
                  </a:srgbClr>
                </a:solidFill>
                <a:effectLst/>
                <a:uLnTx/>
                <a:uFillTx/>
                <a:latin typeface="CVS Health Sans" panose="020B0504020202020204" pitchFamily="34" charset="0"/>
                <a:ea typeface="+mn-ea"/>
                <a:cs typeface="+mn-cs"/>
              </a:rPr>
              <a:t>: </a:t>
            </a:r>
            <a:br>
              <a:rPr kumimoji="0" lang="en-US" altLang="en-US" sz="1600" b="0" i="0" u="none" strike="noStrike" kern="1200" cap="none" spc="0" normalizeH="0" baseline="0" noProof="0">
                <a:ln>
                  <a:noFill/>
                </a:ln>
                <a:solidFill>
                  <a:srgbClr val="C2C0C0">
                    <a:lumMod val="20000"/>
                    <a:lumOff val="80000"/>
                  </a:srgbClr>
                </a:solidFill>
                <a:effectLst/>
                <a:uLnTx/>
                <a:uFillTx/>
                <a:latin typeface="CVS Health Sans" panose="020B0504020202020204" pitchFamily="34" charset="0"/>
                <a:ea typeface="+mn-ea"/>
                <a:cs typeface="+mn-cs"/>
              </a:rPr>
            </a:br>
            <a:r>
              <a:rPr kumimoji="0" lang="en-US" altLang="en-US" sz="1600" b="1" i="0" u="none" strike="noStrike" kern="1200" cap="none" spc="0" normalizeH="0" baseline="0" noProof="0">
                <a:ln>
                  <a:noFill/>
                </a:ln>
                <a:solidFill>
                  <a:srgbClr val="C2C0C0">
                    <a:lumMod val="20000"/>
                    <a:lumOff val="80000"/>
                  </a:srgbClr>
                </a:solidFill>
                <a:effectLst/>
                <a:uLnTx/>
                <a:uFillTx/>
                <a:latin typeface="CVS Health Sans" panose="020B0504020202020204" pitchFamily="34" charset="0"/>
                <a:ea typeface="+mn-ea"/>
                <a:cs typeface="+mn-cs"/>
              </a:rPr>
              <a:t>1-800-607-3366 </a:t>
            </a:r>
            <a:r>
              <a:rPr kumimoji="0" lang="en-US" altLang="en-US" sz="1600" b="1" i="0" u="none" strike="noStrike" kern="1200" cap="none" spc="0" normalizeH="0" baseline="0" noProof="0" dirty="0">
                <a:ln>
                  <a:noFill/>
                </a:ln>
                <a:solidFill>
                  <a:srgbClr val="FFFFFF"/>
                </a:solidFill>
                <a:effectLst/>
                <a:uLnTx/>
                <a:uFillTx/>
                <a:latin typeface="CVS Health Sans" panose="020B0504020202020204" pitchFamily="34" charset="0"/>
                <a:ea typeface="+mn-ea"/>
                <a:cs typeface="+mn-cs"/>
              </a:rPr>
              <a:t>(TTY: 711)</a:t>
            </a:r>
            <a:endParaRPr kumimoji="0" lang="en-US" altLang="en-US" sz="1600" b="0" i="0" u="none" strike="noStrike" kern="1200" cap="none" spc="0" normalizeH="0" baseline="0" noProof="0" dirty="0">
              <a:ln>
                <a:noFill/>
              </a:ln>
              <a:solidFill>
                <a:srgbClr val="FFFFFF"/>
              </a:solidFill>
              <a:effectLst/>
              <a:uLnTx/>
              <a:uFillTx/>
              <a:latin typeface="CVS Health Sans" panose="020B0504020202020204" pitchFamily="34" charset="0"/>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CVS Health Sans" panose="020B0504020202020204" pitchFamily="34" charset="0"/>
                <a:ea typeface="+mn-ea"/>
                <a:cs typeface="+mn-cs"/>
              </a:rPr>
              <a:t>Knowledgeable customer</a:t>
            </a:r>
            <a:br>
              <a:rPr kumimoji="0" lang="en-US" altLang="en-US" sz="1600" b="0" i="0" u="none" strike="noStrike" kern="1200" cap="none" spc="0" normalizeH="0" baseline="0" noProof="0" dirty="0">
                <a:ln>
                  <a:noFill/>
                </a:ln>
                <a:solidFill>
                  <a:srgbClr val="FFFFFF"/>
                </a:solidFill>
                <a:effectLst/>
                <a:uLnTx/>
                <a:uFillTx/>
                <a:latin typeface="CVS Health Sans" panose="020B0504020202020204" pitchFamily="34" charset="0"/>
                <a:ea typeface="+mn-ea"/>
                <a:cs typeface="+mn-cs"/>
              </a:rPr>
            </a:br>
            <a:r>
              <a:rPr kumimoji="0" lang="en-US" altLang="en-US" sz="1600" b="0" i="0" u="none" strike="noStrike" kern="1200" cap="none" spc="0" normalizeH="0" baseline="0" noProof="0" dirty="0">
                <a:ln>
                  <a:noFill/>
                </a:ln>
                <a:solidFill>
                  <a:srgbClr val="FFFFFF"/>
                </a:solidFill>
                <a:effectLst/>
                <a:uLnTx/>
                <a:uFillTx/>
                <a:latin typeface="CVS Health Sans" panose="020B0504020202020204" pitchFamily="34" charset="0"/>
                <a:ea typeface="+mn-ea"/>
                <a:cs typeface="+mn-cs"/>
              </a:rPr>
              <a:t>service representatives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CVS Health Sans" panose="020B0504020202020204" pitchFamily="34" charset="0"/>
                <a:ea typeface="+mn-ea"/>
                <a:cs typeface="+mn-cs"/>
              </a:rPr>
              <a:t>Convenient hours of operation, Monday – Friday, 8AM – 6PM in all time zones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FFFFFF"/>
                </a:solidFill>
                <a:effectLst/>
                <a:uLnTx/>
                <a:uFillTx/>
                <a:latin typeface="CVS Health Sans" panose="020B0504020202020204" pitchFamily="34" charset="0"/>
                <a:ea typeface="+mn-ea"/>
                <a:cs typeface="+mn-cs"/>
              </a:rPr>
              <a:t>Translation support in Spanish and other languages available </a:t>
            </a:r>
          </a:p>
        </p:txBody>
      </p:sp>
      <p:sp>
        <p:nvSpPr>
          <p:cNvPr id="13" name="Title 1">
            <a:extLst>
              <a:ext uri="{FF2B5EF4-FFF2-40B4-BE49-F238E27FC236}">
                <a16:creationId xmlns:a16="http://schemas.microsoft.com/office/drawing/2014/main" id="{041F1C59-A179-4B1C-B983-2EED3BC5CB0C}"/>
              </a:ext>
            </a:extLst>
          </p:cNvPr>
          <p:cNvSpPr txBox="1">
            <a:spLocks/>
          </p:cNvSpPr>
          <p:nvPr/>
        </p:nvSpPr>
        <p:spPr>
          <a:xfrm>
            <a:off x="385716" y="518646"/>
            <a:ext cx="4467912" cy="1256814"/>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VS Health Sans" panose="020B0504020202020204" pitchFamily="34" charset="0"/>
                <a:ea typeface="+mj-ea"/>
                <a:cs typeface="Open Sans Light"/>
              </a:rPr>
              <a:t>We’re here to help</a:t>
            </a:r>
          </a:p>
        </p:txBody>
      </p:sp>
      <p:pic>
        <p:nvPicPr>
          <p:cNvPr id="2" name="Graphic 1">
            <a:extLst>
              <a:ext uri="{FF2B5EF4-FFF2-40B4-BE49-F238E27FC236}">
                <a16:creationId xmlns:a16="http://schemas.microsoft.com/office/drawing/2014/main" id="{9A97D50B-57BA-1C1A-E9DF-5C3AC2D87665}"/>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1826" y="6202626"/>
            <a:ext cx="1617485" cy="319943"/>
          </a:xfrm>
          <a:prstGeom prst="rect">
            <a:avLst/>
          </a:prstGeom>
        </p:spPr>
      </p:pic>
    </p:spTree>
    <p:extLst>
      <p:ext uri="{BB962C8B-B14F-4D97-AF65-F5344CB8AC3E}">
        <p14:creationId xmlns:p14="http://schemas.microsoft.com/office/powerpoint/2010/main" val="3734177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238D011-F3B3-4DC9-ACD3-ADD2619A8EDE}"/>
              </a:ext>
            </a:extLst>
          </p:cNvPr>
          <p:cNvSpPr>
            <a:spLocks noGrp="1"/>
          </p:cNvSpPr>
          <p:nvPr>
            <p:ph type="ctrTitle"/>
          </p:nvPr>
        </p:nvSpPr>
        <p:spPr>
          <a:xfrm>
            <a:off x="585105" y="568239"/>
            <a:ext cx="11248934" cy="5768766"/>
          </a:xfrm>
        </p:spPr>
        <p:txBody>
          <a:bodyPr/>
          <a:lstStyle/>
          <a:p>
            <a:pPr algn="l">
              <a:lnSpc>
                <a:spcPct val="107000"/>
              </a:lnSpc>
              <a:spcBef>
                <a:spcPts val="0"/>
              </a:spcBef>
              <a:spcAft>
                <a:spcPts val="800"/>
              </a:spcAft>
            </a:pPr>
            <a:r>
              <a:rPr lang="en-US" sz="1050" b="1" dirty="0">
                <a:solidFill>
                  <a:schemeClr val="bg1"/>
                </a:solidFill>
                <a:latin typeface="CVS Health Sans" panose="020B0504020202020204" pitchFamily="34" charset="0"/>
              </a:rPr>
              <a:t>Aetna® is the brand name used for products and services provided by one or more of the Aetna group of companies, including Aetna Life Insurance Company and its affiliates (Aetna). </a:t>
            </a:r>
            <a:br>
              <a:rPr lang="en-US" sz="1050" b="1" dirty="0">
                <a:solidFill>
                  <a:schemeClr val="bg1"/>
                </a:solidFill>
                <a:latin typeface="CVS Health Sans" panose="020B0504020202020204" pitchFamily="34" charset="0"/>
                <a:cs typeface="Calibri Light"/>
              </a:rPr>
            </a:br>
            <a:br>
              <a:rPr lang="en-US" sz="1050" b="1" dirty="0">
                <a:latin typeface="CVS Health Sans Light" panose="020B0404020202020204" pitchFamily="34" charset="0"/>
                <a:ea typeface="Open Sans" panose="020B0606030504020204" pitchFamily="34" charset="0"/>
                <a:cs typeface="Open Sans" panose="020B0606030504020204" pitchFamily="34" charset="0"/>
              </a:rPr>
            </a:br>
            <a:r>
              <a:rPr lang="en-US" sz="1050" b="1" dirty="0">
                <a:latin typeface="CVS Health Sans Light" panose="020B0404020202020204" pitchFamily="34" charset="0"/>
                <a:ea typeface="Open Sans" panose="020B0606030504020204" pitchFamily="34" charset="0"/>
                <a:cs typeface="Open Sans" panose="020B0606030504020204" pitchFamily="34" charset="0"/>
              </a:rPr>
              <a:t>THIS IS A SUPPLEMENT TO HEALTH INSURANCE AND IS NOT A SUBSTITUTE FOR MAJOR MEDICAL COVERAGE.</a:t>
            </a:r>
            <a:br>
              <a:rPr lang="en-US" sz="1050" b="1" dirty="0">
                <a:latin typeface="CVS Health Sans Light" panose="020B0404020202020204" pitchFamily="34" charset="0"/>
                <a:ea typeface="Open Sans" panose="020B0606030504020204" pitchFamily="34" charset="0"/>
                <a:cs typeface="Open Sans" panose="020B0606030504020204" pitchFamily="34" charset="0"/>
              </a:rPr>
            </a:br>
            <a:r>
              <a:rPr lang="en-US" sz="1050" b="1" dirty="0">
                <a:latin typeface="CVS Health Sans Light" panose="020B0404020202020204" pitchFamily="34" charset="0"/>
                <a:ea typeface="Open Sans" panose="020B0606030504020204" pitchFamily="34" charset="0"/>
                <a:cs typeface="Open Sans" panose="020B0606030504020204" pitchFamily="34" charset="0"/>
              </a:rPr>
              <a:t>THIS PLAN DOES NOT COUNT AS MINIMUM ESSENTIAL COVERAGE UNDER THE AFFORDABLE CARE ACT.</a:t>
            </a:r>
            <a:r>
              <a:rPr lang="en-US" sz="1050" dirty="0">
                <a:latin typeface="CVS Health Sans Light" panose="020B0404020202020204" pitchFamily="34" charset="0"/>
                <a:ea typeface="Open Sans" panose="020B0606030504020204" pitchFamily="34" charset="0"/>
                <a:cs typeface="Open Sans" panose="020B0606030504020204" pitchFamily="34" charset="0"/>
              </a:rPr>
              <a:t> </a:t>
            </a:r>
            <a:r>
              <a:rPr lang="en-US" sz="1050" b="1" dirty="0">
                <a:latin typeface="CVS Health Sans Light" panose="020B0404020202020204" pitchFamily="34" charset="0"/>
                <a:ea typeface="Open Sans" panose="020B0606030504020204" pitchFamily="34" charset="0"/>
                <a:cs typeface="Open Sans" panose="020B0606030504020204" pitchFamily="34" charset="0"/>
              </a:rPr>
              <a:t>LACK OF MAJOR MEDICAL COVERAGE (OR OTHER MINIMUM ESSENTIAL COVERAGE) MAY RESULT IN AN ADDITIONAL PAYMENT WITH YOUR TAXES. </a:t>
            </a:r>
            <a:br>
              <a:rPr lang="en-US" sz="1050" dirty="0">
                <a:latin typeface="CVS Health Sans Light" panose="020B0404020202020204" pitchFamily="34" charset="0"/>
                <a:ea typeface="Open Sans" panose="020B0606030504020204" pitchFamily="34" charset="0"/>
                <a:cs typeface="Open Sans" panose="020B0606030504020204" pitchFamily="34" charset="0"/>
              </a:rPr>
            </a:br>
            <a:br>
              <a:rPr lang="en-US" sz="1050" dirty="0">
                <a:latin typeface="CVS Health Sans Light" panose="020B0404020202020204" pitchFamily="34" charset="0"/>
                <a:ea typeface="Open Sans" panose="020B0606030504020204" pitchFamily="34" charset="0"/>
                <a:cs typeface="Open Sans" panose="020B0606030504020204" pitchFamily="34" charset="0"/>
              </a:rPr>
            </a:br>
            <a:r>
              <a:rPr lang="en-US" sz="1050" dirty="0">
                <a:latin typeface="CVS Health Sans Light" panose="020B0404020202020204" pitchFamily="34" charset="0"/>
                <a:ea typeface="Open Sans" panose="020B0606030504020204" pitchFamily="34" charset="0"/>
                <a:cs typeface="Open Sans" panose="020B0606030504020204" pitchFamily="34" charset="0"/>
              </a:rPr>
              <a:t>These plans provide limited benefits. They pay fixed dollar benefits for covered services without regard to the health care provider’s actual charges. The benefits payments are not intended to cover the full cost of medical care. You are responsible for making sure the provider’s bills get paid. These benefits are paid in addition to any other health coverage you may have. </a:t>
            </a:r>
            <a:br>
              <a:rPr lang="en-US" sz="1050" dirty="0">
                <a:latin typeface="CVS Health Sans Light" panose="020B0404020202020204" pitchFamily="34" charset="0"/>
                <a:ea typeface="Open Sans" panose="020B0606030504020204" pitchFamily="34" charset="0"/>
                <a:cs typeface="Open Sans" panose="020B0606030504020204" pitchFamily="34" charset="0"/>
              </a:rPr>
            </a:br>
            <a:br>
              <a:rPr lang="en-US" sz="1050" dirty="0">
                <a:latin typeface="CVS Health Sans Light" panose="020B0404020202020204" pitchFamily="34" charset="0"/>
                <a:ea typeface="Open Sans" panose="020B0606030504020204" pitchFamily="34" charset="0"/>
                <a:cs typeface="Open Sans" panose="020B0606030504020204" pitchFamily="34" charset="0"/>
              </a:rPr>
            </a:br>
            <a:r>
              <a:rPr lang="en-US" sz="1050" b="1" dirty="0">
                <a:latin typeface="CVS Health Sans Light" panose="020B0404020202020204" pitchFamily="34" charset="0"/>
                <a:ea typeface="Open Sans" panose="020B0606030504020204" pitchFamily="34" charset="0"/>
                <a:cs typeface="Open Sans" panose="020B0606030504020204" pitchFamily="34" charset="0"/>
              </a:rPr>
              <a:t>Polices are insured by Aetna Life Insurance Company (Aetna). </a:t>
            </a:r>
            <a:r>
              <a:rPr lang="en-US" sz="1050" dirty="0">
                <a:latin typeface="CVS Health Sans Light" panose="020B0404020202020204" pitchFamily="34" charset="0"/>
                <a:ea typeface="Open Sans" panose="020B0606030504020204" pitchFamily="34" charset="0"/>
                <a:cs typeface="Open Sans" panose="020B0606030504020204" pitchFamily="34" charset="0"/>
              </a:rPr>
              <a:t>Not all services are covered. Plan features and availability may vary by location and are subject to change. </a:t>
            </a:r>
            <a:br>
              <a:rPr lang="en-US" sz="1050" dirty="0">
                <a:latin typeface="CVS Health Sans Light" panose="020B0404020202020204" pitchFamily="34" charset="0"/>
                <a:ea typeface="Open Sans" panose="020B0606030504020204" pitchFamily="34" charset="0"/>
                <a:cs typeface="Open Sans" panose="020B0606030504020204" pitchFamily="34" charset="0"/>
              </a:rPr>
            </a:br>
            <a:br>
              <a:rPr lang="en-US" sz="1050" dirty="0">
                <a:latin typeface="CVS Health Sans Light" panose="020B0404020202020204" pitchFamily="34" charset="0"/>
                <a:ea typeface="Open Sans" panose="020B0606030504020204" pitchFamily="34" charset="0"/>
                <a:cs typeface="Open Sans" panose="020B0606030504020204" pitchFamily="34" charset="0"/>
              </a:rPr>
            </a:br>
            <a:r>
              <a:rPr lang="en-US" sz="1050" dirty="0">
                <a:latin typeface="CVS Health Sans Light" panose="020B0404020202020204" pitchFamily="34" charset="0"/>
                <a:ea typeface="Open Sans" panose="020B0606030504020204" pitchFamily="34" charset="0"/>
                <a:cs typeface="Open Sans" panose="020B0606030504020204" pitchFamily="34" charset="0"/>
              </a:rPr>
              <a:t>Refer to </a:t>
            </a:r>
            <a:r>
              <a:rPr lang="en-US" sz="1050" b="1" dirty="0">
                <a:latin typeface="CVS Health Sans Light" panose="020B0404020202020204" pitchFamily="34" charset="0"/>
                <a:ea typeface="Open Sans" panose="020B0606030504020204" pitchFamily="34" charset="0"/>
                <a:cs typeface="Open Sans" panose="020B0606030504020204" pitchFamily="34" charset="0"/>
              </a:rPr>
              <a:t>Aetna.com </a:t>
            </a:r>
            <a:r>
              <a:rPr lang="en-US" sz="1050" dirty="0">
                <a:latin typeface="CVS Health Sans Light" panose="020B0404020202020204" pitchFamily="34" charset="0"/>
                <a:ea typeface="Open Sans" panose="020B0606030504020204" pitchFamily="34" charset="0"/>
                <a:cs typeface="Open Sans" panose="020B0606030504020204" pitchFamily="34" charset="0"/>
              </a:rPr>
              <a:t>for more information about Aetna plans. </a:t>
            </a:r>
            <a:br>
              <a:rPr lang="en-US" sz="1050" dirty="0">
                <a:latin typeface="CVS Health Sans Light" panose="020B0404020202020204" pitchFamily="34" charset="0"/>
                <a:ea typeface="Open Sans" panose="020B0606030504020204" pitchFamily="34" charset="0"/>
                <a:cs typeface="Open Sans" panose="020B0606030504020204" pitchFamily="34" charset="0"/>
              </a:rPr>
            </a:br>
            <a:br>
              <a:rPr lang="en-US" sz="1050" dirty="0">
                <a:latin typeface="CVS Health Sans Light" panose="020B0404020202020204" pitchFamily="34" charset="0"/>
                <a:ea typeface="Open Sans" panose="020B0606030504020204" pitchFamily="34" charset="0"/>
                <a:cs typeface="Open Sans" panose="020B0606030504020204" pitchFamily="34" charset="0"/>
              </a:rPr>
            </a:br>
            <a:r>
              <a:rPr lang="en-US" sz="1050" b="1"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t>Exclusions and limitations: </a:t>
            </a:r>
            <a:r>
              <a:rPr lang="en-US" sz="1050"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t>These plans have exclusions and limitations and are subject to United States economic and trade sanctions. See the plan documents for a complete description of benefits, exclusions, limitations and conditions of coverage. The following is a partial list of services and supplies that are generally not covered. However, the plan may contain exceptions to this list based on state mandates or the plan design purchased. </a:t>
            </a:r>
            <a:r>
              <a:rPr lang="en-US" sz="1050" dirty="0">
                <a:solidFill>
                  <a:schemeClr val="bg2">
                    <a:lumMod val="20000"/>
                    <a:lumOff val="80000"/>
                  </a:schemeClr>
                </a:solidFill>
                <a:effectLst/>
                <a:latin typeface="CVS Health Sans Light" panose="020B0404020202020204" pitchFamily="34" charset="0"/>
                <a:ea typeface="Open Sans" panose="020B0606030504020204" pitchFamily="34" charset="0"/>
                <a:cs typeface="Open Sans Light" panose="020B0306030504020204" pitchFamily="34" charset="0"/>
              </a:rPr>
              <a:t>Benefits under the policy will not be payable for anything related to:</a:t>
            </a:r>
            <a:br>
              <a:rPr lang="en-US" sz="1050"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br>
            <a:br>
              <a:rPr lang="en-US" sz="1050"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br>
            <a:br>
              <a:rPr lang="en-US" sz="1050"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br>
            <a:r>
              <a:rPr lang="en-US" sz="1050" b="1"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t>Accident plan: </a:t>
            </a:r>
            <a:r>
              <a:rPr lang="en-US" sz="1050" b="0"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t>Certain competitive or recreational activities, including but not limited to: ballooning, bungee jumping, parachuting, skydiving; Any semi-professional or professional competitive athletic contest, including officiating or coaching, for which you receive any payment; Act of war, riot, war; Operating, learning to operate or serving as a pilot or crew member of any aircraft, whether motorized or not; Assault, felony, illegal occupation, or other criminal act; Bacterial infections that are not caused by a cut or wound from an accidental injury; Care provided by immediate family members or any household member; Elective or cosmetic surgery; Nutritional supplements; Suicide or attempt at suicide, intentionally self-inflicted injury, or any attempt at self-inflicted injury, or any form of intentional asphyxiation, except when resulting from a diagnosed disorder; Violating any cellular device use laws of the state in which the accident occurred, while operating a motor vehicle; Accidental injury sustained while intoxicated or under the influence of any drug intoxicant, including those prescribed by a physician that are misused; We will not pay any benefits for a service or supply rendered or received that are not specifically covered or not related to an accidental injury. The stay, visit or service must be on or after the effective date of coverage, while coverage is in force and take place in the United States or its territories.</a:t>
            </a:r>
            <a:br>
              <a:rPr lang="en-US" sz="1050"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br>
            <a:br>
              <a:rPr lang="en-US" sz="1050"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br>
            <a:r>
              <a:rPr lang="en-US" sz="1050" b="1"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t>Critical illness plan: </a:t>
            </a:r>
            <a:r>
              <a:rPr lang="en-US" sz="1050" b="0" dirty="0">
                <a:solidFill>
                  <a:schemeClr val="bg2">
                    <a:lumMod val="20000"/>
                    <a:lumOff val="80000"/>
                  </a:schemeClr>
                </a:solidFill>
                <a:latin typeface="CVS Health Sans Light" panose="020B0404020202020204" pitchFamily="34" charset="0"/>
                <a:ea typeface="Calibri" panose="020F0502020204030204" pitchFamily="34" charset="0"/>
                <a:cs typeface="Times New Roman" panose="02020603050405020304" pitchFamily="18" charset="0"/>
              </a:rPr>
              <a:t>Suicide or attempt at suicide, intentional self-inflicted injury or sickness, any attempt at intentional self-inflicted injury, injury caused by a self-inflicted act or sickness, while sane or insane; except when resulting from a diagnosed disorder in the most current version of the Diagnostic and Statistical Manual (DSM);  Being under the influence of a stimulant (such as amphetamines or pitrates), depressant, hallucinogen, narcotic or any other drug intoxicant, including those prescribed by a physician that are misused by the insured person; except when resulting from a diagnosed disorder in the most current version of the DSM; Engaging in an assault, felony, illegal occupation or other criminal act; Any act of war, whether declared or not, or voluntary participation in a riot, rebellion or civil insurrection.</a:t>
            </a:r>
            <a:br>
              <a:rPr lang="en-US" sz="1100" dirty="0">
                <a:solidFill>
                  <a:schemeClr val="bg2">
                    <a:lumMod val="20000"/>
                    <a:lumOff val="80000"/>
                  </a:schemeClr>
                </a:solidFill>
                <a:latin typeface="CVS Health Sans" panose="020B0504020202020204" pitchFamily="34" charset="0"/>
                <a:ea typeface="Open Sans" panose="020B0606030504020204" pitchFamily="34" charset="0"/>
                <a:cs typeface="Open Sans" panose="020B0606030504020204" pitchFamily="34" charset="0"/>
              </a:rPr>
            </a:br>
            <a:br>
              <a:rPr lang="en-US" sz="1100" dirty="0">
                <a:latin typeface="CVS Health Sans" panose="020B0504020202020204" pitchFamily="34" charset="0"/>
                <a:ea typeface="Open Sans" panose="020B0606030504020204" pitchFamily="34" charset="0"/>
                <a:cs typeface="Open Sans" panose="020B0606030504020204" pitchFamily="34" charset="0"/>
              </a:rPr>
            </a:br>
            <a:br>
              <a:rPr lang="en-US" sz="1100" dirty="0">
                <a:latin typeface="Open Sans" panose="020B0606030504020204" pitchFamily="34" charset="0"/>
                <a:ea typeface="Open Sans" panose="020B0606030504020204" pitchFamily="34" charset="0"/>
                <a:cs typeface="Open Sans" panose="020B0606030504020204" pitchFamily="34" charset="0"/>
              </a:rPr>
            </a:br>
            <a:br>
              <a:rPr lang="en-US" sz="1100" dirty="0">
                <a:latin typeface="CVS Health Sans" panose="020B0504020202020204" pitchFamily="34" charset="0"/>
                <a:ea typeface="Open Sans" panose="020B0606030504020204" pitchFamily="34" charset="0"/>
                <a:cs typeface="Open Sans" panose="020B0606030504020204" pitchFamily="34" charset="0"/>
              </a:rPr>
            </a:br>
            <a:endParaRPr lang="en-US" sz="1100" dirty="0">
              <a:latin typeface="CVS Health Sans" panose="020B0504020202020204" pitchFamily="34" charset="0"/>
              <a:ea typeface="Open Sans" panose="020B0606030504020204" pitchFamily="34" charset="0"/>
              <a:cs typeface="Open Sans" panose="020B0606030504020204" pitchFamily="34" charset="0"/>
            </a:endParaRPr>
          </a:p>
        </p:txBody>
      </p:sp>
      <p:pic>
        <p:nvPicPr>
          <p:cNvPr id="3" name="Graphic 2">
            <a:extLst>
              <a:ext uri="{FF2B5EF4-FFF2-40B4-BE49-F238E27FC236}">
                <a16:creationId xmlns:a16="http://schemas.microsoft.com/office/drawing/2014/main" id="{E5FFF868-677D-2F20-4C77-40718FB734F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1826" y="6212251"/>
            <a:ext cx="1617485" cy="319943"/>
          </a:xfrm>
          <a:prstGeom prst="rect">
            <a:avLst/>
          </a:prstGeom>
        </p:spPr>
      </p:pic>
    </p:spTree>
    <p:extLst>
      <p:ext uri="{BB962C8B-B14F-4D97-AF65-F5344CB8AC3E}">
        <p14:creationId xmlns:p14="http://schemas.microsoft.com/office/powerpoint/2010/main" val="3632303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EAA7D4-251F-4E82-B8B1-25ABBA31C81D}"/>
              </a:ext>
            </a:extLst>
          </p:cNvPr>
          <p:cNvSpPr/>
          <p:nvPr/>
        </p:nvSpPr>
        <p:spPr>
          <a:xfrm>
            <a:off x="4541520" y="6217920"/>
            <a:ext cx="3413760" cy="459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
        <p:nvSpPr>
          <p:cNvPr id="7" name="Rectangle 6">
            <a:extLst>
              <a:ext uri="{FF2B5EF4-FFF2-40B4-BE49-F238E27FC236}">
                <a16:creationId xmlns:a16="http://schemas.microsoft.com/office/drawing/2014/main" id="{920A89BF-699C-427B-B719-FF6D132DD3A9}"/>
              </a:ext>
            </a:extLst>
          </p:cNvPr>
          <p:cNvSpPr/>
          <p:nvPr/>
        </p:nvSpPr>
        <p:spPr>
          <a:xfrm>
            <a:off x="598238" y="569398"/>
            <a:ext cx="11119944" cy="3939540"/>
          </a:xfrm>
          <a:prstGeom prst="rect">
            <a:avLst/>
          </a:prstGeom>
        </p:spPr>
        <p:txBody>
          <a:bodyPr wrap="square">
            <a:spAutoFit/>
          </a:bodyPr>
          <a:lstStyle/>
          <a:p>
            <a:pPr lvl="0"/>
            <a:r>
              <a:rPr lang="en-US" sz="1050" b="1" dirty="0">
                <a:solidFill>
                  <a:schemeClr val="bg2">
                    <a:lumMod val="20000"/>
                    <a:lumOff val="80000"/>
                  </a:schemeClr>
                </a:solidFill>
                <a:latin typeface="CVS Health Sans Light" panose="020B0404020202020204" pitchFamily="34" charset="0"/>
                <a:ea typeface="Open Sans" panose="020B0606030504020204" pitchFamily="34" charset="0"/>
                <a:cs typeface="Open Sans" panose="020B0606030504020204" pitchFamily="34" charset="0"/>
              </a:rPr>
              <a:t>Hospital indemnity plan: </a:t>
            </a:r>
            <a:r>
              <a:rPr lang="en-US" sz="1050" dirty="0">
                <a:solidFill>
                  <a:schemeClr val="bg2">
                    <a:lumMod val="20000"/>
                    <a:lumOff val="80000"/>
                  </a:schemeClr>
                </a:solidFill>
                <a:latin typeface="CVS Health Sans Light" panose="020B0404020202020204" pitchFamily="34" charset="0"/>
                <a:ea typeface="Calibri" panose="020F0502020204030204" pitchFamily="34" charset="0"/>
                <a:cs typeface="Times New Roman" panose="02020603050405020304" pitchFamily="18" charset="0"/>
              </a:rPr>
              <a:t>Certain competitive or recreational activities, including but not limited to: ballooning, bungee jumping, parachuting, skydiving;  Any semi-professional or professional competitive athletic contest, including officiating or coaching, for which you receive any payment; Act of war, riot, war; Operating, learning to operate or serving as a pilot or crew member of any aircraft, whether motorized or not; Assault, felony, illegal occupation, or other criminal act; Care provided by a spouse, parent, child, sibling or any other household member; Cosmetic services and plastic surgery, with certain exceptions; Custodial care; Hospice services, except as specifically provided in the benefits under your plan section of the certificate; Self-harm, suicide, except when resulting from a diagnosed disorder; Violating any cellular device use laws of the state in which the accident occurred, while operating a motor vehicle; Care or services received outside the United States or its territories; Experimental or investigational drugs, devices, treatments, or procedures; Education, training or retraining services or testing; Accidental injury sustained while intoxicated or under the influence of any drug intoxicant; Exams except as specifically provided in the benefits under your plan section of the certificate; Dental and orthodontic care and treatment; family planning services; Any care, prescription drugs, and medicines related to infertility; Nutritional supplements, including but not limited to: food items, infant formulas, vitamins; Outpatient cognitive rehabilitation, physical therapy, occupational therapy, or speech therapy for any reason; Vision-related care.</a:t>
            </a:r>
            <a:br>
              <a:rPr lang="en-US" sz="1000" dirty="0">
                <a:solidFill>
                  <a:srgbClr val="FFFF00"/>
                </a:solidFill>
                <a:latin typeface="CVS Health Sans Light" panose="020B0404020202020204" pitchFamily="34" charset="0"/>
                <a:ea typeface="Calibri" panose="020F0502020204030204" pitchFamily="34" charset="0"/>
                <a:cs typeface="Times New Roman" panose="02020603050405020304" pitchFamily="18" charset="0"/>
              </a:rPr>
            </a:br>
            <a:br>
              <a:rPr lang="en-US" sz="1100" dirty="0">
                <a:solidFill>
                  <a:schemeClr val="bg1"/>
                </a:solidFill>
                <a:latin typeface="CVS Health Sans Light" panose="020B0404020202020204" pitchFamily="34" charset="0"/>
                <a:ea typeface="Open Sans" panose="020B0606030504020204" pitchFamily="34" charset="0"/>
                <a:cs typeface="Open Sans" panose="020B0606030504020204" pitchFamily="34" charset="0"/>
              </a:rPr>
            </a:br>
            <a:br>
              <a:rPr lang="en-US" sz="1100" dirty="0">
                <a:solidFill>
                  <a:schemeClr val="bg1"/>
                </a:solidFill>
                <a:latin typeface="CVS Health Sans Light" panose="020B0404020202020204" pitchFamily="34" charset="0"/>
                <a:ea typeface="Open Sans" panose="020B0606030504020204" pitchFamily="34" charset="0"/>
                <a:cs typeface="Open Sans" panose="020B0606030504020204" pitchFamily="34" charset="0"/>
              </a:rPr>
            </a:br>
            <a:r>
              <a:rPr lang="en-US" sz="1100" dirty="0">
                <a:solidFill>
                  <a:schemeClr val="bg1"/>
                </a:solidFill>
                <a:latin typeface="CVS Health Sans Light" panose="020B0404020202020204" pitchFamily="34" charset="0"/>
                <a:ea typeface="Open Sans" panose="020B0606030504020204" pitchFamily="34" charset="0"/>
                <a:cs typeface="Open Sans" panose="020B0606030504020204" pitchFamily="34" charset="0"/>
              </a:rPr>
              <a:t>This material is for information only. Not all health services are covered, and coverage is subject to applicable laws and regulations. These are sample plan designs. State variations may apply. Benefits paid vary by specific services. Plan features, rates, eligibility and availability may vary by location and are subject to change. Providers are independent contractors and are not agents of Aetna®. Aetna does not provide care or guarantee access to health services. Information is believed to be accurate as of the production date; however, it is subject to change. For more information about Aetna plans, refer to </a:t>
            </a:r>
            <a:r>
              <a:rPr lang="en-US" sz="1100" b="1" dirty="0">
                <a:solidFill>
                  <a:schemeClr val="bg1"/>
                </a:solidFill>
                <a:latin typeface="CVS Health Sans Light" panose="020B0404020202020204" pitchFamily="34" charset="0"/>
                <a:ea typeface="Open Sans" panose="020B0606030504020204" pitchFamily="34" charset="0"/>
                <a:cs typeface="Open Sans" panose="020B0606030504020204" pitchFamily="34" charset="0"/>
              </a:rPr>
              <a:t>Aetna.com</a:t>
            </a:r>
            <a:r>
              <a:rPr lang="en-US" sz="1100" dirty="0">
                <a:solidFill>
                  <a:schemeClr val="bg1"/>
                </a:solidFill>
                <a:latin typeface="CVS Health Sans Light" panose="020B0404020202020204" pitchFamily="34" charset="0"/>
                <a:ea typeface="Open Sans" panose="020B0606030504020204" pitchFamily="34" charset="0"/>
                <a:cs typeface="Open Sans" panose="020B0606030504020204" pitchFamily="34" charset="0"/>
              </a:rPr>
              <a:t>. </a:t>
            </a:r>
            <a:br>
              <a:rPr lang="en-US" sz="1100" dirty="0">
                <a:solidFill>
                  <a:srgbClr val="FF0000"/>
                </a:solidFill>
                <a:latin typeface="CVS Health Sans Light" panose="020B0404020202020204" pitchFamily="34" charset="0"/>
                <a:ea typeface="Open Sans" panose="020B0606030504020204" pitchFamily="34" charset="0"/>
                <a:cs typeface="Open Sans" panose="020B0606030504020204" pitchFamily="34" charset="0"/>
              </a:rPr>
            </a:br>
            <a:br>
              <a:rPr lang="en-US" sz="1100" dirty="0">
                <a:solidFill>
                  <a:srgbClr val="FF0000"/>
                </a:solidFill>
                <a:latin typeface="CVS Health Sans Light" panose="020B0404020202020204" pitchFamily="34" charset="0"/>
                <a:ea typeface="Open Sans" panose="020B0606030504020204" pitchFamily="34" charset="0"/>
                <a:cs typeface="Open Sans" panose="020B0606030504020204" pitchFamily="34" charset="0"/>
              </a:rPr>
            </a:br>
            <a:r>
              <a:rPr lang="en-US" sz="1000" dirty="0">
                <a:solidFill>
                  <a:prstClr val="white"/>
                </a:solidFill>
                <a:latin typeface="CVS Health Sans Light" panose="020B0404020202020204" pitchFamily="34" charset="0"/>
                <a:ea typeface="Open Sans" panose="020B0606030504020204" pitchFamily="34" charset="0"/>
                <a:cs typeface="Open Sans" panose="020B0606030504020204" pitchFamily="34" charset="0"/>
              </a:rPr>
              <a:t>Policy forms issued in Idaho include GR-96842, AL HPOL-VOL Acc01, GR-96844, GR-96172, and AL VOL HPOL-Hosp 01</a:t>
            </a:r>
          </a:p>
          <a:p>
            <a:pPr lvl="0"/>
            <a:r>
              <a:rPr lang="en-US" sz="1000" dirty="0">
                <a:solidFill>
                  <a:prstClr val="white"/>
                </a:solidFill>
                <a:latin typeface="CVS Health Sans Light" panose="020B0404020202020204" pitchFamily="34" charset="0"/>
                <a:ea typeface="Open Sans" panose="020B0606030504020204" pitchFamily="34" charset="0"/>
                <a:cs typeface="Open Sans" panose="020B0606030504020204" pitchFamily="34" charset="0"/>
              </a:rPr>
              <a:t>Policy forms issued in Missouri &amp; Wyoming include GR-96842 01, AL HPOL-VOL Acc 01, GR-96844 01, AL HCOC-VOL CI 01, AL HPOL-VOL CI 01, and AL VOL HPOL-Hosp 01, GR-96172-01</a:t>
            </a:r>
          </a:p>
          <a:p>
            <a:pPr lvl="0"/>
            <a:r>
              <a:rPr lang="en-US" sz="1000" dirty="0">
                <a:solidFill>
                  <a:prstClr val="white"/>
                </a:solidFill>
                <a:latin typeface="CVS Health Sans Light" panose="020B0404020202020204" pitchFamily="34" charset="0"/>
                <a:ea typeface="Open Sans" panose="020B0606030504020204" pitchFamily="34" charset="0"/>
                <a:cs typeface="Open Sans" panose="020B0606030504020204" pitchFamily="34" charset="0"/>
              </a:rPr>
              <a:t>Policy forms issued in Oklahoma include GR-96841, GR-96843, AL HCOC-VOL CI 01, AL HPOL-VOL CI 01, AL VOL HPOL-Hosp 01, AL VOL HCOC-Hosp 01, AL VOL HCOC-Hosp 01, and GR-96173-HI 01</a:t>
            </a:r>
          </a:p>
          <a:p>
            <a:pPr lvl="0"/>
            <a:r>
              <a:rPr lang="en-US" sz="1000" dirty="0">
                <a:solidFill>
                  <a:prstClr val="white"/>
                </a:solidFill>
                <a:latin typeface="CVS Health Sans Light" panose="020B0404020202020204" pitchFamily="34" charset="0"/>
                <a:ea typeface="Open Sans" panose="020B0606030504020204" pitchFamily="34" charset="0"/>
                <a:cs typeface="Open Sans" panose="020B0606030504020204" pitchFamily="34" charset="0"/>
              </a:rPr>
              <a:t>Policy forms issued in Washington include GR-96842 01, GR-96172 01 and AL VOL HPOL-Hosp 01</a:t>
            </a:r>
          </a:p>
          <a:p>
            <a:endParaRPr lang="en-US" dirty="0">
              <a:solidFill>
                <a:srgbClr val="FF0000"/>
              </a:solidFill>
              <a:latin typeface="CVS Health Sans" panose="020B0504020202020204" pitchFamily="34" charset="0"/>
            </a:endParaRPr>
          </a:p>
        </p:txBody>
      </p:sp>
      <p:sp>
        <p:nvSpPr>
          <p:cNvPr id="14" name="TextBox 13">
            <a:extLst>
              <a:ext uri="{FF2B5EF4-FFF2-40B4-BE49-F238E27FC236}">
                <a16:creationId xmlns:a16="http://schemas.microsoft.com/office/drawing/2014/main" id="{9D13D950-2B48-4945-983B-8DB069D75255}"/>
              </a:ext>
            </a:extLst>
          </p:cNvPr>
          <p:cNvSpPr txBox="1"/>
          <p:nvPr/>
        </p:nvSpPr>
        <p:spPr>
          <a:xfrm>
            <a:off x="589683" y="6353755"/>
            <a:ext cx="1058048" cy="246221"/>
          </a:xfrm>
          <a:prstGeom prst="rect">
            <a:avLst/>
          </a:prstGeom>
          <a:noFill/>
        </p:spPr>
        <p:txBody>
          <a:bodyPr wrap="square" lIns="0" tIns="0" rIns="0" bIns="0" rtlCol="0" anchor="b">
            <a:spAutoFit/>
          </a:bodyPr>
          <a:lstStyle/>
          <a:p>
            <a:r>
              <a:rPr lang="en-US" sz="800" dirty="0">
                <a:solidFill>
                  <a:schemeClr val="bg1"/>
                </a:solidFill>
              </a:rPr>
              <a:t>©2024 Aetna Inc.</a:t>
            </a:r>
          </a:p>
          <a:p>
            <a:r>
              <a:rPr lang="en-US" sz="800" i="1" dirty="0">
                <a:solidFill>
                  <a:schemeClr val="bg2">
                    <a:lumMod val="20000"/>
                    <a:lumOff val="80000"/>
                  </a:schemeClr>
                </a:solidFill>
                <a:latin typeface="CVS Health Sans" panose="020B0504020202020204" pitchFamily="34" charset="0"/>
              </a:rPr>
              <a:t>57.25.303.1 (5/23)</a:t>
            </a:r>
          </a:p>
        </p:txBody>
      </p:sp>
      <p:pic>
        <p:nvPicPr>
          <p:cNvPr id="2" name="Graphic 1">
            <a:extLst>
              <a:ext uri="{FF2B5EF4-FFF2-40B4-BE49-F238E27FC236}">
                <a16:creationId xmlns:a16="http://schemas.microsoft.com/office/drawing/2014/main" id="{D5D970E8-3500-04EE-359F-42A9B018E73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1826" y="6212251"/>
            <a:ext cx="1617485" cy="319943"/>
          </a:xfrm>
          <a:prstGeom prst="rect">
            <a:avLst/>
          </a:prstGeom>
        </p:spPr>
      </p:pic>
    </p:spTree>
    <p:extLst>
      <p:ext uri="{BB962C8B-B14F-4D97-AF65-F5344CB8AC3E}">
        <p14:creationId xmlns:p14="http://schemas.microsoft.com/office/powerpoint/2010/main" val="2530237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7A3748-AE12-46B4-8271-7DF609CA1315}"/>
              </a:ext>
            </a:extLst>
          </p:cNvPr>
          <p:cNvSpPr/>
          <p:nvPr/>
        </p:nvSpPr>
        <p:spPr>
          <a:xfrm>
            <a:off x="474562" y="497153"/>
            <a:ext cx="8400794" cy="6594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350" b="1" dirty="0">
              <a:solidFill>
                <a:srgbClr val="FFFFFF"/>
              </a:solidFill>
              <a:latin typeface="CVS Health Sans" panose="020B0504020202020204" pitchFamily="34" charset="0"/>
              <a:cs typeface="Open Sans Bold"/>
            </a:endParaRPr>
          </a:p>
        </p:txBody>
      </p:sp>
      <p:sp>
        <p:nvSpPr>
          <p:cNvPr id="9" name="object 2">
            <a:extLst>
              <a:ext uri="{FF2B5EF4-FFF2-40B4-BE49-F238E27FC236}">
                <a16:creationId xmlns:a16="http://schemas.microsoft.com/office/drawing/2014/main" id="{EF60B608-4A15-43F7-8DD1-CA6D968D2EE0}"/>
              </a:ext>
            </a:extLst>
          </p:cNvPr>
          <p:cNvSpPr/>
          <p:nvPr/>
        </p:nvSpPr>
        <p:spPr>
          <a:xfrm>
            <a:off x="8397457" y="1142"/>
            <a:ext cx="3863183" cy="6854429"/>
          </a:xfrm>
          <a:prstGeom prst="rect">
            <a:avLst/>
          </a:prstGeom>
          <a:solidFill>
            <a:schemeClr val="accent2">
              <a:lumMod val="40000"/>
              <a:lumOff val="60000"/>
            </a:schemeClr>
          </a:solidFill>
        </p:spPr>
        <p:txBody>
          <a:bodyPr wrap="square" lIns="0" tIns="0" rIns="0" bIns="0" rtlCol="0"/>
          <a:lstStyle/>
          <a:p>
            <a:pPr defTabSz="913578">
              <a:defRPr/>
            </a:pPr>
            <a:endParaRPr sz="1797" dirty="0">
              <a:solidFill>
                <a:prstClr val="black"/>
              </a:solidFill>
              <a:latin typeface="Open Sans"/>
            </a:endParaRPr>
          </a:p>
        </p:txBody>
      </p:sp>
      <p:sp>
        <p:nvSpPr>
          <p:cNvPr id="15" name="Title 1"/>
          <p:cNvSpPr txBox="1">
            <a:spLocks/>
          </p:cNvSpPr>
          <p:nvPr/>
        </p:nvSpPr>
        <p:spPr>
          <a:xfrm>
            <a:off x="3087696" y="2223631"/>
            <a:ext cx="1965953" cy="1105648"/>
          </a:xfrm>
          <a:prstGeom prst="rect">
            <a:avLst/>
          </a:prstGeom>
        </p:spPr>
        <p:txBody>
          <a:bodyPr vert="horz" lIns="0" tIns="0" rIns="0" bIns="0" rtlCol="0" anchor="t">
            <a:noAutofit/>
          </a:bodyPr>
          <a:lstStyle>
            <a:lvl1pPr algn="l" defTabSz="685983" rtl="0" eaLnBrk="1" latinLnBrk="0" hangingPunct="1">
              <a:lnSpc>
                <a:spcPct val="90000"/>
              </a:lnSpc>
              <a:spcBef>
                <a:spcPct val="0"/>
              </a:spcBef>
              <a:buNone/>
              <a:defRPr sz="2400" b="0" i="0" kern="1200">
                <a:solidFill>
                  <a:srgbClr val="7D3F98"/>
                </a:solidFill>
                <a:latin typeface="+mj-lt"/>
                <a:ea typeface="+mj-ea"/>
                <a:cs typeface="Open Sans Light"/>
              </a:defRPr>
            </a:lvl1pPr>
          </a:lstStyle>
          <a:p>
            <a:pPr defTabSz="685571">
              <a:defRPr/>
            </a:pPr>
            <a:endParaRPr lang="en-US" altLang="en-US" sz="1798" b="1" dirty="0">
              <a:solidFill>
                <a:srgbClr val="FFFFFF"/>
              </a:solidFill>
              <a:latin typeface="CVS Health Sans" panose="020B0504020202020204" pitchFamily="34" charset="0"/>
              <a:ea typeface="Calibri" charset="0"/>
              <a:cs typeface="Calibri" charset="0"/>
            </a:endParaRPr>
          </a:p>
        </p:txBody>
      </p:sp>
      <p:sp>
        <p:nvSpPr>
          <p:cNvPr id="23" name="Title 2">
            <a:extLst>
              <a:ext uri="{FF2B5EF4-FFF2-40B4-BE49-F238E27FC236}">
                <a16:creationId xmlns:a16="http://schemas.microsoft.com/office/drawing/2014/main" id="{AC427E1D-47AF-45D9-A5ED-AB74A627014B}"/>
              </a:ext>
            </a:extLst>
          </p:cNvPr>
          <p:cNvSpPr txBox="1">
            <a:spLocks/>
          </p:cNvSpPr>
          <p:nvPr/>
        </p:nvSpPr>
        <p:spPr>
          <a:xfrm>
            <a:off x="776547" y="629077"/>
            <a:ext cx="6057823" cy="672599"/>
          </a:xfrm>
          <a:prstGeom prst="rect">
            <a:avLst/>
          </a:prstGeom>
        </p:spPr>
        <p:txBody>
          <a:bodyPr/>
          <a:lstStyle>
            <a:lvl1pPr algn="l" defTabSz="914400" rtl="0" eaLnBrk="1" latinLnBrk="0" hangingPunct="1">
              <a:lnSpc>
                <a:spcPct val="90000"/>
              </a:lnSpc>
              <a:spcBef>
                <a:spcPct val="0"/>
              </a:spcBef>
              <a:buNone/>
              <a:defRPr sz="2800" b="0" i="0" kern="1200">
                <a:solidFill>
                  <a:schemeClr val="tx1"/>
                </a:solidFill>
                <a:latin typeface="+mj-lt"/>
                <a:ea typeface="Open Sans" panose="020B0606030504020204" pitchFamily="34" charset="0"/>
                <a:cs typeface="Open Sans" panose="020B0606030504020204" pitchFamily="34" charset="0"/>
              </a:defRPr>
            </a:lvl1pPr>
          </a:lstStyle>
          <a:p>
            <a:pPr defTabSz="913852">
              <a:defRPr/>
            </a:pPr>
            <a:r>
              <a:rPr lang="en-US" sz="3199" b="1" dirty="0">
                <a:solidFill>
                  <a:srgbClr val="1A3C6D"/>
                </a:solidFill>
                <a:latin typeface="CVS Health Sans" panose="020B0504020202020204" pitchFamily="34" charset="0"/>
              </a:rPr>
              <a:t>To collect cash benefits, just file a claim </a:t>
            </a:r>
          </a:p>
        </p:txBody>
      </p:sp>
      <p:sp>
        <p:nvSpPr>
          <p:cNvPr id="2" name="Picture Placeholder 4">
            <a:extLst>
              <a:ext uri="{FF2B5EF4-FFF2-40B4-BE49-F238E27FC236}">
                <a16:creationId xmlns:a16="http://schemas.microsoft.com/office/drawing/2014/main" id="{EA114500-7347-D86C-A6B6-A6F86C9D9577}"/>
              </a:ext>
            </a:extLst>
          </p:cNvPr>
          <p:cNvSpPr txBox="1">
            <a:spLocks/>
          </p:cNvSpPr>
          <p:nvPr/>
        </p:nvSpPr>
        <p:spPr>
          <a:xfrm flipH="1">
            <a:off x="7375487" y="4829"/>
            <a:ext cx="4885153" cy="6856214"/>
          </a:xfrm>
          <a:prstGeom prst="rect">
            <a:avLst/>
          </a:prstGeom>
          <a:gradFill flip="none" rotWithShape="1">
            <a:gsLst>
              <a:gs pos="0">
                <a:schemeClr val="accent1"/>
              </a:gs>
              <a:gs pos="48000">
                <a:schemeClr val="accent6">
                  <a:lumMod val="97000"/>
                  <a:lumOff val="3000"/>
                </a:schemeClr>
              </a:gs>
              <a:gs pos="100000">
                <a:schemeClr val="accent6"/>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defTabSz="914126">
              <a:defRPr/>
            </a:pPr>
            <a:endParaRPr lang="en-US" sz="1799" dirty="0">
              <a:solidFill>
                <a:srgbClr val="FFFFFF"/>
              </a:solidFill>
              <a:latin typeface="CVS Health Sans"/>
            </a:endParaRPr>
          </a:p>
        </p:txBody>
      </p:sp>
      <p:sp>
        <p:nvSpPr>
          <p:cNvPr id="50" name="object 2">
            <a:extLst>
              <a:ext uri="{FF2B5EF4-FFF2-40B4-BE49-F238E27FC236}">
                <a16:creationId xmlns:a16="http://schemas.microsoft.com/office/drawing/2014/main" id="{5D6263D0-F7F0-4750-BD4A-5579925AFCC7}"/>
              </a:ext>
            </a:extLst>
          </p:cNvPr>
          <p:cNvSpPr/>
          <p:nvPr/>
        </p:nvSpPr>
        <p:spPr>
          <a:xfrm>
            <a:off x="7718623" y="162463"/>
            <a:ext cx="4198880" cy="6492592"/>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pPr defTabSz="913578">
              <a:defRPr/>
            </a:pPr>
            <a:endParaRPr sz="1797" dirty="0">
              <a:solidFill>
                <a:prstClr val="black"/>
              </a:solidFill>
              <a:highlight>
                <a:srgbClr val="E7DCEC"/>
              </a:highlight>
              <a:latin typeface="Open Sans"/>
            </a:endParaRPr>
          </a:p>
        </p:txBody>
      </p:sp>
      <p:grpSp>
        <p:nvGrpSpPr>
          <p:cNvPr id="28" name="Group 27">
            <a:extLst>
              <a:ext uri="{FF2B5EF4-FFF2-40B4-BE49-F238E27FC236}">
                <a16:creationId xmlns:a16="http://schemas.microsoft.com/office/drawing/2014/main" id="{32D8021F-127F-41D3-889A-967865E192D4}"/>
              </a:ext>
            </a:extLst>
          </p:cNvPr>
          <p:cNvGrpSpPr>
            <a:grpSpLocks noChangeAspect="1"/>
          </p:cNvGrpSpPr>
          <p:nvPr/>
        </p:nvGrpSpPr>
        <p:grpSpPr>
          <a:xfrm>
            <a:off x="7777423" y="1933993"/>
            <a:ext cx="2611711" cy="2376821"/>
            <a:chOff x="3962266" y="1050913"/>
            <a:chExt cx="5163942" cy="4699528"/>
          </a:xfrm>
        </p:grpSpPr>
        <p:grpSp>
          <p:nvGrpSpPr>
            <p:cNvPr id="35" name="Group 34">
              <a:extLst>
                <a:ext uri="{FF2B5EF4-FFF2-40B4-BE49-F238E27FC236}">
                  <a16:creationId xmlns:a16="http://schemas.microsoft.com/office/drawing/2014/main" id="{A0D1E54D-882D-459F-B0EB-3948576BCEB5}"/>
                </a:ext>
              </a:extLst>
            </p:cNvPr>
            <p:cNvGrpSpPr/>
            <p:nvPr/>
          </p:nvGrpSpPr>
          <p:grpSpPr>
            <a:xfrm>
              <a:off x="3962266" y="1050913"/>
              <a:ext cx="2695062" cy="4693443"/>
              <a:chOff x="-6969489" y="914400"/>
              <a:chExt cx="2695062" cy="4693443"/>
            </a:xfrm>
          </p:grpSpPr>
          <p:pic>
            <p:nvPicPr>
              <p:cNvPr id="45" name="Picture 44" descr="A screenshot of a cell phone&#10;&#10;Description automatically generated">
                <a:extLst>
                  <a:ext uri="{FF2B5EF4-FFF2-40B4-BE49-F238E27FC236}">
                    <a16:creationId xmlns:a16="http://schemas.microsoft.com/office/drawing/2014/main" id="{43E91F8E-4B36-44E4-AF33-1E581C42726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610813" y="1250156"/>
                <a:ext cx="1976554" cy="3836193"/>
              </a:xfrm>
              <a:prstGeom prst="rect">
                <a:avLst/>
              </a:prstGeom>
            </p:spPr>
          </p:pic>
          <p:pic>
            <p:nvPicPr>
              <p:cNvPr id="46" name="Picture 45" descr="A screenshot of a cell phone&#10;&#10;Description automatically generated">
                <a:extLst>
                  <a:ext uri="{FF2B5EF4-FFF2-40B4-BE49-F238E27FC236}">
                    <a16:creationId xmlns:a16="http://schemas.microsoft.com/office/drawing/2014/main" id="{A01A0B5F-3609-465A-82B1-C443867FCCC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610813" y="4947349"/>
                <a:ext cx="1976554" cy="239098"/>
              </a:xfrm>
              <a:prstGeom prst="rect">
                <a:avLst/>
              </a:prstGeom>
            </p:spPr>
          </p:pic>
          <p:pic>
            <p:nvPicPr>
              <p:cNvPr id="47" name="Picture 46" descr="A screenshot of a cell phone&#10;&#10;Description automatically generated">
                <a:extLst>
                  <a:ext uri="{FF2B5EF4-FFF2-40B4-BE49-F238E27FC236}">
                    <a16:creationId xmlns:a16="http://schemas.microsoft.com/office/drawing/2014/main" id="{01FF66A0-65D0-4DC9-BC9B-D0181324A810}"/>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610813" y="4352524"/>
                <a:ext cx="1948477" cy="605081"/>
              </a:xfrm>
              <a:prstGeom prst="rect">
                <a:avLst/>
              </a:prstGeom>
            </p:spPr>
          </p:pic>
          <p:pic>
            <p:nvPicPr>
              <p:cNvPr id="48" name="iphone">
                <a:extLst>
                  <a:ext uri="{FF2B5EF4-FFF2-40B4-BE49-F238E27FC236}">
                    <a16:creationId xmlns:a16="http://schemas.microsoft.com/office/drawing/2014/main" id="{4EBF36DB-00C1-4F5B-B955-89A103C4B40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69489" y="914400"/>
                <a:ext cx="2695062" cy="4693443"/>
              </a:xfrm>
              <a:prstGeom prst="rect">
                <a:avLst/>
              </a:prstGeom>
            </p:spPr>
          </p:pic>
        </p:grpSp>
        <p:grpSp>
          <p:nvGrpSpPr>
            <p:cNvPr id="36" name="Group 35">
              <a:extLst>
                <a:ext uri="{FF2B5EF4-FFF2-40B4-BE49-F238E27FC236}">
                  <a16:creationId xmlns:a16="http://schemas.microsoft.com/office/drawing/2014/main" id="{AB5AF438-A7D6-45D9-A6E0-E4D5020FC761}"/>
                </a:ext>
              </a:extLst>
            </p:cNvPr>
            <p:cNvGrpSpPr/>
            <p:nvPr/>
          </p:nvGrpSpPr>
          <p:grpSpPr>
            <a:xfrm>
              <a:off x="6431146" y="1056998"/>
              <a:ext cx="2695062" cy="4693443"/>
              <a:chOff x="-5260870" y="1093665"/>
              <a:chExt cx="2301385" cy="4007856"/>
            </a:xfrm>
          </p:grpSpPr>
          <p:grpSp>
            <p:nvGrpSpPr>
              <p:cNvPr id="37" name="Group 36">
                <a:extLst>
                  <a:ext uri="{FF2B5EF4-FFF2-40B4-BE49-F238E27FC236}">
                    <a16:creationId xmlns:a16="http://schemas.microsoft.com/office/drawing/2014/main" id="{1C6EB0EB-51E7-4E07-8A94-74BDC392A459}"/>
                  </a:ext>
                </a:extLst>
              </p:cNvPr>
              <p:cNvGrpSpPr/>
              <p:nvPr/>
            </p:nvGrpSpPr>
            <p:grpSpPr>
              <a:xfrm>
                <a:off x="-5260870" y="1093665"/>
                <a:ext cx="2301385" cy="4007856"/>
                <a:chOff x="3924474" y="1369263"/>
                <a:chExt cx="2301385" cy="4007856"/>
              </a:xfrm>
            </p:grpSpPr>
            <p:pic>
              <p:nvPicPr>
                <p:cNvPr id="40" name="Time, Battery Life" descr="Manage_iOS">
                  <a:extLst>
                    <a:ext uri="{FF2B5EF4-FFF2-40B4-BE49-F238E27FC236}">
                      <a16:creationId xmlns:a16="http://schemas.microsoft.com/office/drawing/2014/main" id="{CC8C7AD7-C5A3-4A43-97E2-BF78FD91FFCB}"/>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4443687" y="1934912"/>
                  <a:ext cx="1344261" cy="73242"/>
                </a:xfrm>
                <a:prstGeom prst="rect">
                  <a:avLst/>
                </a:prstGeom>
                <a:ln w="12700" cap="flat">
                  <a:noFill/>
                  <a:miter lim="400000"/>
                </a:ln>
                <a:effectLst/>
              </p:spPr>
            </p:pic>
            <p:pic>
              <p:nvPicPr>
                <p:cNvPr id="41" name="Manage_Footer_iOS" descr="Manage_Footer_iOS">
                  <a:extLst>
                    <a:ext uri="{FF2B5EF4-FFF2-40B4-BE49-F238E27FC236}">
                      <a16:creationId xmlns:a16="http://schemas.microsoft.com/office/drawing/2014/main" id="{93155D78-C825-4AE0-8EB1-CB486E056E32}"/>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4174497" y="4594167"/>
                  <a:ext cx="1634596" cy="230200"/>
                </a:xfrm>
                <a:prstGeom prst="rect">
                  <a:avLst/>
                </a:prstGeom>
                <a:ln w="12700" cap="flat">
                  <a:noFill/>
                  <a:miter lim="400000"/>
                </a:ln>
                <a:effectLst/>
              </p:spPr>
            </p:pic>
            <p:sp>
              <p:nvSpPr>
                <p:cNvPr id="42" name="Gray Line">
                  <a:extLst>
                    <a:ext uri="{FF2B5EF4-FFF2-40B4-BE49-F238E27FC236}">
                      <a16:creationId xmlns:a16="http://schemas.microsoft.com/office/drawing/2014/main" id="{37D61A40-8495-4503-92EE-C506CB48CB53}"/>
                    </a:ext>
                  </a:extLst>
                </p:cNvPr>
                <p:cNvSpPr/>
                <p:nvPr/>
              </p:nvSpPr>
              <p:spPr>
                <a:xfrm flipH="1" flipV="1">
                  <a:off x="4174743" y="1913151"/>
                  <a:ext cx="1660068" cy="295077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70">
                    <a:defRPr/>
                  </a:pPr>
                  <a:endParaRPr lang="en-US" sz="1350" b="1" dirty="0">
                    <a:solidFill>
                      <a:srgbClr val="FFFFFF"/>
                    </a:solidFill>
                    <a:latin typeface="Open Sans Bold"/>
                    <a:cs typeface="Open Sans Bold"/>
                  </a:endParaRPr>
                </a:p>
              </p:txBody>
            </p:sp>
            <p:pic>
              <p:nvPicPr>
                <p:cNvPr id="43" name="Picture 42">
                  <a:extLst>
                    <a:ext uri="{FF2B5EF4-FFF2-40B4-BE49-F238E27FC236}">
                      <a16:creationId xmlns:a16="http://schemas.microsoft.com/office/drawing/2014/main" id="{129CC116-D736-4ECA-971A-4A9B542E939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223991" y="1869440"/>
                  <a:ext cx="1681459" cy="2946401"/>
                </a:xfrm>
                <a:prstGeom prst="rect">
                  <a:avLst/>
                </a:prstGeom>
              </p:spPr>
            </p:pic>
            <p:pic>
              <p:nvPicPr>
                <p:cNvPr id="44" name="iphone">
                  <a:extLst>
                    <a:ext uri="{FF2B5EF4-FFF2-40B4-BE49-F238E27FC236}">
                      <a16:creationId xmlns:a16="http://schemas.microsoft.com/office/drawing/2014/main" id="{892B229B-FF07-4F9E-879B-569456031EB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24474" y="1369263"/>
                  <a:ext cx="2301385" cy="4007856"/>
                </a:xfrm>
                <a:prstGeom prst="rect">
                  <a:avLst/>
                </a:prstGeom>
              </p:spPr>
            </p:pic>
          </p:grpSp>
          <p:pic>
            <p:nvPicPr>
              <p:cNvPr id="38" name="Picture 37" descr="A screenshot of a cell phone&#10;&#10;Description automatically generated">
                <a:extLst>
                  <a:ext uri="{FF2B5EF4-FFF2-40B4-BE49-F238E27FC236}">
                    <a16:creationId xmlns:a16="http://schemas.microsoft.com/office/drawing/2014/main" id="{87204B72-2DA5-47FB-BFDE-FF03FBB991C8}"/>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4961572" y="1779501"/>
                <a:ext cx="1702023" cy="2568619"/>
              </a:xfrm>
              <a:prstGeom prst="rect">
                <a:avLst/>
              </a:prstGeom>
            </p:spPr>
          </p:pic>
          <p:pic>
            <p:nvPicPr>
              <p:cNvPr id="39" name="Picture 38" descr="A screenshot of a cell phone&#10;&#10;Description automatically generated">
                <a:extLst>
                  <a:ext uri="{FF2B5EF4-FFF2-40B4-BE49-F238E27FC236}">
                    <a16:creationId xmlns:a16="http://schemas.microsoft.com/office/drawing/2014/main" id="{7D6C70D8-E96F-441E-AE18-7AE3886C83CC}"/>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4961572" y="4344579"/>
                <a:ext cx="1702023" cy="205253"/>
              </a:xfrm>
              <a:prstGeom prst="rect">
                <a:avLst/>
              </a:prstGeom>
            </p:spPr>
          </p:pic>
        </p:grpSp>
      </p:grpSp>
      <p:sp>
        <p:nvSpPr>
          <p:cNvPr id="18" name="Rectangle 17">
            <a:extLst>
              <a:ext uri="{FF2B5EF4-FFF2-40B4-BE49-F238E27FC236}">
                <a16:creationId xmlns:a16="http://schemas.microsoft.com/office/drawing/2014/main" id="{747565D1-D5D2-499C-BB56-4111246A5146}"/>
              </a:ext>
            </a:extLst>
          </p:cNvPr>
          <p:cNvSpPr/>
          <p:nvPr/>
        </p:nvSpPr>
        <p:spPr>
          <a:xfrm>
            <a:off x="1647534" y="4108109"/>
            <a:ext cx="4358413" cy="369332"/>
          </a:xfrm>
          <a:prstGeom prst="rect">
            <a:avLst/>
          </a:prstGeom>
        </p:spPr>
        <p:txBody>
          <a:bodyPr wrap="square">
            <a:spAutoFit/>
          </a:bodyPr>
          <a:lstStyle/>
          <a:p>
            <a:pPr algn="ctr" defTabSz="913852">
              <a:defRPr/>
            </a:pPr>
            <a:r>
              <a:rPr lang="en-US" altLang="en-US" dirty="0">
                <a:latin typeface="CVS Health Sans" panose="020B0504020202020204" pitchFamily="34" charset="0"/>
                <a:ea typeface="Calibri" charset="0"/>
                <a:cs typeface="Calibri" charset="0"/>
              </a:rPr>
              <a:t>You can also scan the QR Code</a:t>
            </a:r>
          </a:p>
        </p:txBody>
      </p:sp>
      <p:sp>
        <p:nvSpPr>
          <p:cNvPr id="6" name="Picture Placeholder 4">
            <a:extLst>
              <a:ext uri="{FF2B5EF4-FFF2-40B4-BE49-F238E27FC236}">
                <a16:creationId xmlns:a16="http://schemas.microsoft.com/office/drawing/2014/main" id="{38C00772-D1A5-3AD5-C854-0F9A079764AB}"/>
              </a:ext>
            </a:extLst>
          </p:cNvPr>
          <p:cNvSpPr txBox="1">
            <a:spLocks/>
          </p:cNvSpPr>
          <p:nvPr/>
        </p:nvSpPr>
        <p:spPr>
          <a:xfrm rot="5400000">
            <a:off x="3751496" y="-1237904"/>
            <a:ext cx="45707" cy="5818101"/>
          </a:xfrm>
          <a:prstGeom prst="rect">
            <a:avLst/>
          </a:prstGeom>
          <a:gradFill flip="none" rotWithShape="1">
            <a:gsLst>
              <a:gs pos="40000">
                <a:schemeClr val="accent6"/>
              </a:gs>
              <a:gs pos="100000">
                <a:schemeClr val="accent2"/>
              </a:gs>
            </a:gsLst>
            <a:lin ang="5400000" scaled="1"/>
            <a:tileRect/>
          </a:gradFill>
          <a:effectLst/>
        </p:spPr>
      </p:sp>
      <p:grpSp>
        <p:nvGrpSpPr>
          <p:cNvPr id="4" name="Group 3">
            <a:extLst>
              <a:ext uri="{FF2B5EF4-FFF2-40B4-BE49-F238E27FC236}">
                <a16:creationId xmlns:a16="http://schemas.microsoft.com/office/drawing/2014/main" id="{E3256AD7-44F1-4038-B4E7-205A433DA6C1}"/>
              </a:ext>
            </a:extLst>
          </p:cNvPr>
          <p:cNvGrpSpPr/>
          <p:nvPr/>
        </p:nvGrpSpPr>
        <p:grpSpPr>
          <a:xfrm>
            <a:off x="8879146" y="4554825"/>
            <a:ext cx="3227878" cy="1919740"/>
            <a:chOff x="3733850" y="1508760"/>
            <a:chExt cx="3228719" cy="1920240"/>
          </a:xfrm>
        </p:grpSpPr>
        <p:pic>
          <p:nvPicPr>
            <p:cNvPr id="7" name="laptop">
              <a:extLst>
                <a:ext uri="{FF2B5EF4-FFF2-40B4-BE49-F238E27FC236}">
                  <a16:creationId xmlns:a16="http://schemas.microsoft.com/office/drawing/2014/main" id="{AF5A3DCA-D2C1-3107-03AB-22334B053D20}"/>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733850" y="1508760"/>
              <a:ext cx="3228719" cy="1920240"/>
            </a:xfrm>
            <a:prstGeom prst="rect">
              <a:avLst/>
            </a:prstGeom>
          </p:spPr>
        </p:pic>
        <p:pic>
          <p:nvPicPr>
            <p:cNvPr id="8" name="Picture 2">
              <a:extLst>
                <a:ext uri="{FF2B5EF4-FFF2-40B4-BE49-F238E27FC236}">
                  <a16:creationId xmlns:a16="http://schemas.microsoft.com/office/drawing/2014/main" id="{A2694FE3-74D9-F50E-42DB-151CFBFE810E}"/>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137436" y="1664392"/>
              <a:ext cx="2417275" cy="148621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Q R code linked to Aetna supplemental health member portal">
            <a:extLst>
              <a:ext uri="{FF2B5EF4-FFF2-40B4-BE49-F238E27FC236}">
                <a16:creationId xmlns:a16="http://schemas.microsoft.com/office/drawing/2014/main" id="{5F69EA78-E26F-4D93-DA36-F1AADD7D7AA1}"/>
              </a:ext>
            </a:extLst>
          </p:cNvPr>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755210" y="4573910"/>
            <a:ext cx="1964826" cy="1964826"/>
          </a:xfrm>
          <a:prstGeom prst="rect">
            <a:avLst/>
          </a:prstGeom>
          <a:noFill/>
        </p:spPr>
      </p:pic>
      <p:sp>
        <p:nvSpPr>
          <p:cNvPr id="16" name="Title 4">
            <a:extLst>
              <a:ext uri="{FF2B5EF4-FFF2-40B4-BE49-F238E27FC236}">
                <a16:creationId xmlns:a16="http://schemas.microsoft.com/office/drawing/2014/main" id="{8D0FCF8C-0C20-B10B-51F5-729FFC23D7AA}"/>
              </a:ext>
            </a:extLst>
          </p:cNvPr>
          <p:cNvSpPr txBox="1">
            <a:spLocks/>
          </p:cNvSpPr>
          <p:nvPr/>
        </p:nvSpPr>
        <p:spPr>
          <a:xfrm>
            <a:off x="759783" y="3194208"/>
            <a:ext cx="5710362" cy="469583"/>
          </a:xfrm>
          <a:prstGeom prst="rect">
            <a:avLst/>
          </a:prstGeom>
        </p:spPr>
        <p:txBody>
          <a:bodyPr/>
          <a:lstStyle>
            <a:lvl1pPr algn="l" defTabSz="914400" rtl="0" eaLnBrk="1" latinLnBrk="0" hangingPunct="1">
              <a:lnSpc>
                <a:spcPct val="90000"/>
              </a:lnSpc>
              <a:spcBef>
                <a:spcPct val="0"/>
              </a:spcBef>
              <a:buNone/>
              <a:defRPr sz="2800" b="0" i="0" kern="1200">
                <a:solidFill>
                  <a:schemeClr val="tx1"/>
                </a:solidFill>
                <a:latin typeface="+mj-lt"/>
                <a:ea typeface="Open Sans" panose="020B0606030504020204" pitchFamily="34" charset="0"/>
                <a:cs typeface="Open Sans" panose="020B0606030504020204" pitchFamily="34" charset="0"/>
              </a:defRPr>
            </a:lvl1pPr>
          </a:lstStyle>
          <a:p>
            <a:pPr marL="0" marR="0" lvl="0" indent="0" algn="l" defTabSz="914126" rtl="0" eaLnBrk="1" fontAlgn="auto" latinLnBrk="0" hangingPunct="1">
              <a:lnSpc>
                <a:spcPct val="9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srgbClr val="3F3F3F"/>
                </a:solidFill>
                <a:effectLst/>
                <a:uLnTx/>
                <a:uFillTx/>
                <a:latin typeface="CVS Health Sans"/>
                <a:ea typeface="Open Sans" panose="020B0606030504020204" pitchFamily="34" charset="0"/>
                <a:cs typeface="Open Sans" panose="020B0606030504020204" pitchFamily="34" charset="0"/>
              </a:rPr>
              <a:t>Download the </a:t>
            </a:r>
            <a:r>
              <a:rPr kumimoji="0" lang="en-US" altLang="en-US" sz="1800" b="1" i="0" u="none" strike="noStrike" kern="1200" cap="none" spc="0" normalizeH="0" baseline="0" noProof="0" dirty="0">
                <a:ln>
                  <a:noFill/>
                </a:ln>
                <a:solidFill>
                  <a:srgbClr val="3F3F3F"/>
                </a:solidFill>
                <a:effectLst/>
                <a:uLnTx/>
                <a:uFillTx/>
                <a:latin typeface="CVS Health Sans"/>
                <a:ea typeface="Open Sans" panose="020B0606030504020204" pitchFamily="34" charset="0"/>
                <a:cs typeface="Open Sans" panose="020B0606030504020204" pitchFamily="34" charset="0"/>
              </a:rPr>
              <a:t>My Aetna Supplemental </a:t>
            </a:r>
            <a:r>
              <a:rPr kumimoji="0" lang="en-US" altLang="en-US" sz="1800" b="0" i="0" u="none" strike="noStrike" kern="1200" cap="none" spc="0" normalizeH="0" baseline="0" noProof="0" dirty="0">
                <a:ln>
                  <a:noFill/>
                </a:ln>
                <a:solidFill>
                  <a:srgbClr val="3F3F3F"/>
                </a:solidFill>
                <a:effectLst/>
                <a:uLnTx/>
                <a:uFillTx/>
                <a:latin typeface="CVS Health Sans"/>
                <a:ea typeface="Open Sans" panose="020B0606030504020204" pitchFamily="34" charset="0"/>
                <a:cs typeface="Open Sans" panose="020B0606030504020204" pitchFamily="34" charset="0"/>
              </a:rPr>
              <a:t>app or access on the web at </a:t>
            </a:r>
            <a:r>
              <a:rPr kumimoji="0" lang="en-US" altLang="en-US" sz="1800" b="1" i="0" u="sng" strike="noStrike" kern="1200" cap="none" spc="0" normalizeH="0" baseline="0" noProof="0" dirty="0">
                <a:ln>
                  <a:noFill/>
                </a:ln>
                <a:solidFill>
                  <a:srgbClr val="3F3F3F"/>
                </a:solidFill>
                <a:effectLst/>
                <a:uLnTx/>
                <a:uFillTx/>
                <a:latin typeface="CVS Health Sans"/>
                <a:ea typeface="Open Sans" panose="020B0606030504020204" pitchFamily="34" charset="0"/>
                <a:cs typeface="Open Sans" panose="020B0606030504020204" pitchFamily="34" charset="0"/>
              </a:rPr>
              <a:t>MyAetnaSupplemental.com</a:t>
            </a:r>
          </a:p>
          <a:p>
            <a:pPr marL="0" marR="0" lvl="0" indent="0" algn="l" defTabSz="914126" rtl="0" eaLnBrk="1" fontAlgn="auto" latinLnBrk="0" hangingPunct="1">
              <a:lnSpc>
                <a:spcPct val="90000"/>
              </a:lnSpc>
              <a:spcBef>
                <a:spcPct val="0"/>
              </a:spcBef>
              <a:spcAft>
                <a:spcPts val="0"/>
              </a:spcAft>
              <a:buClrTx/>
              <a:buSzTx/>
              <a:buFontTx/>
              <a:buNone/>
              <a:tabLst/>
              <a:defRPr/>
            </a:pPr>
            <a:endParaRPr kumimoji="0" lang="en-US" sz="2799" b="0" i="0" u="none" strike="noStrike" kern="1200" cap="none" spc="0" normalizeH="0" baseline="0" noProof="0" dirty="0">
              <a:ln>
                <a:noFill/>
              </a:ln>
              <a:solidFill>
                <a:srgbClr val="3F3F3F"/>
              </a:solidFill>
              <a:effectLst/>
              <a:uLnTx/>
              <a:uFillTx/>
              <a:latin typeface="CVS Health Sans"/>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4FC0888-99BE-2C55-6E98-DFF884B4B525}"/>
              </a:ext>
            </a:extLst>
          </p:cNvPr>
          <p:cNvSpPr txBox="1"/>
          <p:nvPr/>
        </p:nvSpPr>
        <p:spPr>
          <a:xfrm>
            <a:off x="865299" y="1915975"/>
            <a:ext cx="5922885" cy="830997"/>
          </a:xfrm>
          <a:prstGeom prst="rect">
            <a:avLst/>
          </a:prstGeom>
          <a:noFill/>
        </p:spPr>
        <p:txBody>
          <a:bodyPr wrap="square" lIns="0" tIns="0" rIns="0" bIns="0" rtlCol="0">
            <a:spAutoFit/>
          </a:bodyPr>
          <a:lstStyle/>
          <a:p>
            <a:r>
              <a:rPr lang="en-US" sz="1800" dirty="0">
                <a:effectLst/>
                <a:latin typeface="CVS Health Sans" panose="020B0504020202020204" pitchFamily="34" charset="0"/>
                <a:ea typeface="Calibri" panose="020F0502020204030204" pitchFamily="34" charset="0"/>
                <a:cs typeface="Calibri" panose="020F0502020204030204" pitchFamily="34" charset="0"/>
              </a:rPr>
              <a:t>Aetna Supplemental Health Plans </a:t>
            </a:r>
            <a:r>
              <a:rPr lang="en-US" sz="1800" b="1" dirty="0">
                <a:effectLst/>
                <a:latin typeface="CVS Health Sans" panose="020B0504020202020204" pitchFamily="34" charset="0"/>
                <a:ea typeface="Calibri" panose="020F0502020204030204" pitchFamily="34" charset="0"/>
                <a:cs typeface="Calibri" panose="020F0502020204030204" pitchFamily="34" charset="0"/>
              </a:rPr>
              <a:t>pay you cash </a:t>
            </a:r>
            <a:r>
              <a:rPr lang="en-US" dirty="0">
                <a:latin typeface="CVS Health Sans" panose="020B0504020202020204" pitchFamily="34" charset="0"/>
                <a:ea typeface="Calibri" panose="020F0502020204030204" pitchFamily="34" charset="0"/>
                <a:cs typeface="Calibri" panose="020F0502020204030204" pitchFamily="34" charset="0"/>
              </a:rPr>
              <a:t>for a covered</a:t>
            </a:r>
            <a:r>
              <a:rPr lang="en-US" sz="1800" dirty="0">
                <a:effectLst/>
                <a:latin typeface="CVS Health Sans" panose="020B0504020202020204" pitchFamily="34" charset="0"/>
                <a:ea typeface="Calibri" panose="020F0502020204030204" pitchFamily="34" charset="0"/>
                <a:cs typeface="Calibri" panose="020F0502020204030204" pitchFamily="34" charset="0"/>
              </a:rPr>
              <a:t> accident, critical illness or hospital stay. Use the money however you like. </a:t>
            </a:r>
            <a:endParaRPr lang="en-US" sz="1400" dirty="0">
              <a:solidFill>
                <a:schemeClr val="tx2"/>
              </a:solidFill>
            </a:endParaRPr>
          </a:p>
        </p:txBody>
      </p:sp>
      <p:sp>
        <p:nvSpPr>
          <p:cNvPr id="10" name="TextBox 9">
            <a:extLst>
              <a:ext uri="{FF2B5EF4-FFF2-40B4-BE49-F238E27FC236}">
                <a16:creationId xmlns:a16="http://schemas.microsoft.com/office/drawing/2014/main" id="{F633E385-14CD-B178-EEDA-120E7252F39B}"/>
              </a:ext>
            </a:extLst>
          </p:cNvPr>
          <p:cNvSpPr txBox="1"/>
          <p:nvPr/>
        </p:nvSpPr>
        <p:spPr>
          <a:xfrm>
            <a:off x="8059623" y="500618"/>
            <a:ext cx="3494969" cy="1107611"/>
          </a:xfrm>
          <a:prstGeom prst="rect">
            <a:avLst/>
          </a:prstGeom>
          <a:noFill/>
        </p:spPr>
        <p:txBody>
          <a:bodyPr wrap="square" lIns="0" tIns="0" rIns="0" bIns="0" rtlCol="0">
            <a:spAutoFit/>
          </a:bodyPr>
          <a:lstStyle/>
          <a:p>
            <a:pPr marL="0" marR="0" lvl="0" indent="0" algn="ctr" defTabSz="913852" rtl="0" eaLnBrk="1" fontAlgn="auto" latinLnBrk="0" hangingPunct="1">
              <a:lnSpc>
                <a:spcPct val="100000"/>
              </a:lnSpc>
              <a:spcBef>
                <a:spcPts val="0"/>
              </a:spcBef>
              <a:spcAft>
                <a:spcPts val="0"/>
              </a:spcAft>
              <a:buClrTx/>
              <a:buSzTx/>
              <a:buFontTx/>
              <a:buNone/>
              <a:tabLst/>
              <a:defRPr/>
            </a:pPr>
            <a:r>
              <a:rPr kumimoji="0" lang="en-US" altLang="en-US" sz="2399" b="1" i="0" u="none" strike="noStrike" kern="1200" cap="none" spc="0" normalizeH="0" baseline="0" noProof="0" dirty="0">
                <a:ln>
                  <a:noFill/>
                </a:ln>
                <a:solidFill>
                  <a:srgbClr val="1A3C6D"/>
                </a:solidFill>
                <a:effectLst/>
                <a:uLnTx/>
                <a:uFillTx/>
                <a:latin typeface="CVS Health Sans Black" panose="020B0904020202020204" pitchFamily="34" charset="0"/>
                <a:ea typeface="Calibri" charset="0"/>
                <a:cs typeface="Calibri" charset="0"/>
              </a:rPr>
              <a:t>My Aetna Supplemental </a:t>
            </a:r>
            <a:r>
              <a:rPr kumimoji="0" lang="en-US" altLang="en-US" sz="2399" b="0" i="0" u="none" strike="noStrike" kern="1200" cap="none" spc="0" normalizeH="0" baseline="0" noProof="0" dirty="0">
                <a:ln>
                  <a:noFill/>
                </a:ln>
                <a:solidFill>
                  <a:srgbClr val="1A3C6D"/>
                </a:solidFill>
                <a:effectLst/>
                <a:uLnTx/>
                <a:uFillTx/>
                <a:latin typeface="CVS Health Sans Black" panose="020B0904020202020204" pitchFamily="34" charset="0"/>
                <a:ea typeface="Calibri" charset="0"/>
                <a:cs typeface="Calibri" charset="0"/>
              </a:rPr>
              <a:t> app       or website</a:t>
            </a:r>
            <a:endParaRPr kumimoji="0" lang="en-US" altLang="en-US" sz="2399" b="1" i="0" u="none" strike="noStrike" kern="1200" cap="none" spc="0" normalizeH="0" baseline="0" noProof="0" dirty="0">
              <a:ln>
                <a:noFill/>
              </a:ln>
              <a:solidFill>
                <a:srgbClr val="1A3C6D"/>
              </a:solidFill>
              <a:effectLst/>
              <a:uLnTx/>
              <a:uFillTx/>
              <a:latin typeface="CVS Health Sans Black" panose="020B0904020202020204" pitchFamily="34" charset="0"/>
              <a:ea typeface="Calibri" charset="0"/>
              <a:cs typeface="Calibri" charset="0"/>
            </a:endParaRPr>
          </a:p>
        </p:txBody>
      </p:sp>
    </p:spTree>
    <p:extLst>
      <p:ext uri="{BB962C8B-B14F-4D97-AF65-F5344CB8AC3E}">
        <p14:creationId xmlns:p14="http://schemas.microsoft.com/office/powerpoint/2010/main" val="2714777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4BDFFC-BA75-19C7-E6B3-9C3CD7637293}"/>
              </a:ext>
            </a:extLst>
          </p:cNvPr>
          <p:cNvSpPr>
            <a:spLocks noGrp="1"/>
          </p:cNvSpPr>
          <p:nvPr>
            <p:ph type="title"/>
          </p:nvPr>
        </p:nvSpPr>
        <p:spPr>
          <a:xfrm>
            <a:off x="451803" y="274775"/>
            <a:ext cx="5426729" cy="777115"/>
          </a:xfrm>
        </p:spPr>
        <p:txBody>
          <a:bodyPr/>
          <a:lstStyle/>
          <a:p>
            <a:pPr algn="l"/>
            <a:r>
              <a:rPr lang="en-US" sz="2400" dirty="0">
                <a:solidFill>
                  <a:schemeClr val="accent2"/>
                </a:solidFill>
              </a:rPr>
              <a:t>Filing a claim</a:t>
            </a:r>
          </a:p>
        </p:txBody>
      </p:sp>
      <p:sp>
        <p:nvSpPr>
          <p:cNvPr id="8" name="TextBox 7">
            <a:extLst>
              <a:ext uri="{FF2B5EF4-FFF2-40B4-BE49-F238E27FC236}">
                <a16:creationId xmlns:a16="http://schemas.microsoft.com/office/drawing/2014/main" id="{11863539-EADB-9573-6802-2053D263E659}"/>
              </a:ext>
            </a:extLst>
          </p:cNvPr>
          <p:cNvSpPr txBox="1"/>
          <p:nvPr/>
        </p:nvSpPr>
        <p:spPr>
          <a:xfrm>
            <a:off x="1362774" y="2890390"/>
            <a:ext cx="1798241" cy="1077218"/>
          </a:xfrm>
          <a:prstGeom prst="rect">
            <a:avLst/>
          </a:prstGeom>
          <a:noFill/>
          <a:ln w="19050">
            <a:solidFill>
              <a:schemeClr val="bg1"/>
            </a:solidFill>
          </a:ln>
        </p:spPr>
        <p:txBody>
          <a:bodyPr wrap="square" lIns="0" tIns="0" rIns="0" bIns="0" rtlCol="0" anchor="ctr">
            <a:sp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Click on</a:t>
            </a:r>
            <a:r>
              <a:rPr kumimoji="0" lang="en-US" sz="1400" b="1"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 “Report a New Claim” </a:t>
            </a: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button  and answer the questions to begin filing a claim.</a:t>
            </a:r>
          </a:p>
        </p:txBody>
      </p:sp>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51802" y="1051560"/>
            <a:ext cx="1132109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E09E54A3-5652-BE77-BAE5-4124AFAC89C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4959256" y="2288992"/>
            <a:ext cx="5464352" cy="27181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a:extLst>
              <a:ext uri="{FF2B5EF4-FFF2-40B4-BE49-F238E27FC236}">
                <a16:creationId xmlns:a16="http://schemas.microsoft.com/office/drawing/2014/main" id="{ADC54B6C-4469-5823-85FA-3EDCC3320628}"/>
              </a:ext>
            </a:extLst>
          </p:cNvPr>
          <p:cNvCxnSpPr>
            <a:cxnSpLocks/>
            <a:stCxn id="8" idx="3"/>
          </p:cNvCxnSpPr>
          <p:nvPr/>
        </p:nvCxnSpPr>
        <p:spPr>
          <a:xfrm>
            <a:off x="3161015" y="3428999"/>
            <a:ext cx="4530417" cy="140884"/>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A1959D4-8B1F-C1FC-962B-A090D64949AF}"/>
              </a:ext>
            </a:extLst>
          </p:cNvPr>
          <p:cNvSpPr/>
          <p:nvPr/>
        </p:nvSpPr>
        <p:spPr>
          <a:xfrm>
            <a:off x="7708900" y="3428999"/>
            <a:ext cx="936534" cy="2817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Bold"/>
              <a:ea typeface="+mn-ea"/>
              <a:cs typeface="Open Sans Bold"/>
            </a:endParaRPr>
          </a:p>
        </p:txBody>
      </p:sp>
      <p:pic>
        <p:nvPicPr>
          <p:cNvPr id="3" name="Graphic 2">
            <a:extLst>
              <a:ext uri="{FF2B5EF4-FFF2-40B4-BE49-F238E27FC236}">
                <a16:creationId xmlns:a16="http://schemas.microsoft.com/office/drawing/2014/main" id="{4D86A5C4-5AC1-C79B-A847-EAF48208308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147081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4BDFFC-BA75-19C7-E6B3-9C3CD7637293}"/>
              </a:ext>
            </a:extLst>
          </p:cNvPr>
          <p:cNvSpPr>
            <a:spLocks noGrp="1"/>
          </p:cNvSpPr>
          <p:nvPr>
            <p:ph type="title"/>
          </p:nvPr>
        </p:nvSpPr>
        <p:spPr>
          <a:xfrm>
            <a:off x="451803" y="274775"/>
            <a:ext cx="7922763" cy="777115"/>
          </a:xfrm>
        </p:spPr>
        <p:txBody>
          <a:bodyPr/>
          <a:lstStyle/>
          <a:p>
            <a:pPr algn="l"/>
            <a:r>
              <a:rPr lang="en-US" sz="2400" dirty="0">
                <a:solidFill>
                  <a:schemeClr val="accent2"/>
                </a:solidFill>
              </a:rPr>
              <a:t>Select the person for whom you are filing a claim</a:t>
            </a:r>
          </a:p>
        </p:txBody>
      </p:sp>
      <p:sp>
        <p:nvSpPr>
          <p:cNvPr id="8" name="TextBox 7">
            <a:extLst>
              <a:ext uri="{FF2B5EF4-FFF2-40B4-BE49-F238E27FC236}">
                <a16:creationId xmlns:a16="http://schemas.microsoft.com/office/drawing/2014/main" id="{11863539-EADB-9573-6802-2053D263E659}"/>
              </a:ext>
            </a:extLst>
          </p:cNvPr>
          <p:cNvSpPr txBox="1"/>
          <p:nvPr/>
        </p:nvSpPr>
        <p:spPr>
          <a:xfrm>
            <a:off x="1222552" y="2972913"/>
            <a:ext cx="1938463" cy="861774"/>
          </a:xfrm>
          <a:prstGeom prst="rect">
            <a:avLst/>
          </a:prstGeom>
          <a:noFill/>
          <a:ln w="19050">
            <a:solidFill>
              <a:schemeClr val="bg1"/>
            </a:solidFill>
          </a:ln>
        </p:spPr>
        <p:txBody>
          <a:bodyPr wrap="square" lIns="0" tIns="0" rIns="0" bIns="0" rtlCol="0" anchor="ctr">
            <a:sp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lang="en-US" sz="1400" dirty="0">
                <a:solidFill>
                  <a:prstClr val="white"/>
                </a:solidFill>
                <a:latin typeface="CVS Health Sans Light" panose="020B0404020202020204" pitchFamily="34" charset="0"/>
                <a:cs typeface="Open Sans Light"/>
              </a:rPr>
              <a:t>Click the button next to the </a:t>
            </a: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name of the</a:t>
            </a:r>
            <a:r>
              <a:rPr kumimoji="0" lang="en-US" sz="1400" b="0" i="0" u="none" strike="noStrike" kern="1200" cap="none" spc="0" normalizeH="0" noProof="0" dirty="0">
                <a:ln>
                  <a:noFill/>
                </a:ln>
                <a:solidFill>
                  <a:prstClr val="white"/>
                </a:solidFill>
                <a:effectLst/>
                <a:uLnTx/>
                <a:uFillTx/>
                <a:latin typeface="CVS Health Sans Light" panose="020B0404020202020204" pitchFamily="34" charset="0"/>
                <a:ea typeface="+mn-ea"/>
                <a:cs typeface="Open Sans Light"/>
              </a:rPr>
              <a:t> person for whom you are filing a claim.</a:t>
            </a:r>
            <a:endPar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endParaRPr>
          </a:p>
        </p:txBody>
      </p:sp>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51802" y="1051560"/>
            <a:ext cx="1132109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E09E54A3-5652-BE77-BAE5-4124AFAC89C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4793658" y="1722091"/>
            <a:ext cx="6575171" cy="369558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1" name="Straight Arrow Connector 10">
            <a:extLst>
              <a:ext uri="{FF2B5EF4-FFF2-40B4-BE49-F238E27FC236}">
                <a16:creationId xmlns:a16="http://schemas.microsoft.com/office/drawing/2014/main" id="{ADC54B6C-4469-5823-85FA-3EDCC3320628}"/>
              </a:ext>
            </a:extLst>
          </p:cNvPr>
          <p:cNvCxnSpPr>
            <a:cxnSpLocks/>
          </p:cNvCxnSpPr>
          <p:nvPr/>
        </p:nvCxnSpPr>
        <p:spPr>
          <a:xfrm>
            <a:off x="3161015" y="3569883"/>
            <a:ext cx="2112416" cy="1070517"/>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D86A5C4-5AC1-C79B-A847-EAF48208308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21072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4BDFFC-BA75-19C7-E6B3-9C3CD7637293}"/>
              </a:ext>
            </a:extLst>
          </p:cNvPr>
          <p:cNvSpPr>
            <a:spLocks noGrp="1"/>
          </p:cNvSpPr>
          <p:nvPr>
            <p:ph type="title"/>
          </p:nvPr>
        </p:nvSpPr>
        <p:spPr>
          <a:xfrm>
            <a:off x="432753" y="274775"/>
            <a:ext cx="8302173" cy="777115"/>
          </a:xfrm>
        </p:spPr>
        <p:txBody>
          <a:bodyPr/>
          <a:lstStyle/>
          <a:p>
            <a:pPr algn="l"/>
            <a:r>
              <a:rPr lang="en-US" sz="2400" dirty="0">
                <a:solidFill>
                  <a:schemeClr val="accent2"/>
                </a:solidFill>
              </a:rPr>
              <a:t>Do you also have medical coverage with Aetna®?</a:t>
            </a:r>
          </a:p>
        </p:txBody>
      </p:sp>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32753" y="1051560"/>
            <a:ext cx="991139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ACDAF476-590A-4663-E51D-159F300521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6998" y="1437000"/>
            <a:ext cx="5493582" cy="262204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a:extLst>
              <a:ext uri="{FF2B5EF4-FFF2-40B4-BE49-F238E27FC236}">
                <a16:creationId xmlns:a16="http://schemas.microsoft.com/office/drawing/2014/main" id="{9E1A24C1-CC02-5AB5-4E57-63B74CC4F5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5202" y="3538592"/>
            <a:ext cx="4159276" cy="241252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TextBox 3">
            <a:extLst>
              <a:ext uri="{FF2B5EF4-FFF2-40B4-BE49-F238E27FC236}">
                <a16:creationId xmlns:a16="http://schemas.microsoft.com/office/drawing/2014/main" id="{9C67230E-66DB-E287-644F-D19E4155F819}"/>
              </a:ext>
            </a:extLst>
          </p:cNvPr>
          <p:cNvSpPr txBox="1"/>
          <p:nvPr/>
        </p:nvSpPr>
        <p:spPr>
          <a:xfrm>
            <a:off x="1591596" y="1960704"/>
            <a:ext cx="1255584" cy="861774"/>
          </a:xfrm>
          <a:prstGeom prst="rect">
            <a:avLst/>
          </a:prstGeom>
          <a:noFill/>
          <a:ln w="19050">
            <a:solidFill>
              <a:schemeClr val="bg1"/>
            </a:solidFill>
          </a:ln>
        </p:spPr>
        <p:txBody>
          <a:bodyPr wrap="square" lIns="0" tIns="0" rIns="0" bIns="0" rtlCol="0">
            <a:sp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You’re guided through the process step-by-step. </a:t>
            </a:r>
          </a:p>
        </p:txBody>
      </p:sp>
      <p:sp>
        <p:nvSpPr>
          <p:cNvPr id="6" name="TextBox 5">
            <a:extLst>
              <a:ext uri="{FF2B5EF4-FFF2-40B4-BE49-F238E27FC236}">
                <a16:creationId xmlns:a16="http://schemas.microsoft.com/office/drawing/2014/main" id="{407601AF-D000-3E65-6FB1-835DEF0B7FAD}"/>
              </a:ext>
            </a:extLst>
          </p:cNvPr>
          <p:cNvSpPr txBox="1"/>
          <p:nvPr/>
        </p:nvSpPr>
        <p:spPr>
          <a:xfrm>
            <a:off x="1444653" y="3598048"/>
            <a:ext cx="1547115" cy="1292662"/>
          </a:xfrm>
          <a:prstGeom prst="rect">
            <a:avLst/>
          </a:prstGeom>
          <a:noFill/>
          <a:ln w="19050">
            <a:solidFill>
              <a:schemeClr val="bg1"/>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If you have Aetna medical insurance through your employer, no more documentation is usually needed.</a:t>
            </a:r>
          </a:p>
        </p:txBody>
      </p:sp>
      <p:cxnSp>
        <p:nvCxnSpPr>
          <p:cNvPr id="9" name="Straight Arrow Connector 8">
            <a:extLst>
              <a:ext uri="{FF2B5EF4-FFF2-40B4-BE49-F238E27FC236}">
                <a16:creationId xmlns:a16="http://schemas.microsoft.com/office/drawing/2014/main" id="{B4550356-F6C0-0E9F-53BC-D8B5B0D9D969}"/>
              </a:ext>
            </a:extLst>
          </p:cNvPr>
          <p:cNvCxnSpPr>
            <a:cxnSpLocks/>
            <a:stCxn id="4" idx="3"/>
          </p:cNvCxnSpPr>
          <p:nvPr/>
        </p:nvCxnSpPr>
        <p:spPr>
          <a:xfrm>
            <a:off x="2847180" y="2391591"/>
            <a:ext cx="2422043" cy="761561"/>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CF3E79-1D63-86AF-9784-75F79F69E1F8}"/>
              </a:ext>
            </a:extLst>
          </p:cNvPr>
          <p:cNvCxnSpPr>
            <a:cxnSpLocks/>
            <a:stCxn id="6" idx="3"/>
          </p:cNvCxnSpPr>
          <p:nvPr/>
        </p:nvCxnSpPr>
        <p:spPr>
          <a:xfrm>
            <a:off x="2991768" y="4244379"/>
            <a:ext cx="3080806" cy="807124"/>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755954B-6047-132F-CBE8-A2B31227D5A5}"/>
              </a:ext>
            </a:extLst>
          </p:cNvPr>
          <p:cNvSpPr/>
          <p:nvPr/>
        </p:nvSpPr>
        <p:spPr>
          <a:xfrm>
            <a:off x="5269223" y="2946075"/>
            <a:ext cx="1836427" cy="34734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Bold"/>
              <a:ea typeface="+mn-ea"/>
              <a:cs typeface="Open Sans Bold"/>
            </a:endParaRPr>
          </a:p>
        </p:txBody>
      </p:sp>
      <p:sp>
        <p:nvSpPr>
          <p:cNvPr id="8" name="Rectangle 7">
            <a:extLst>
              <a:ext uri="{FF2B5EF4-FFF2-40B4-BE49-F238E27FC236}">
                <a16:creationId xmlns:a16="http://schemas.microsoft.com/office/drawing/2014/main" id="{892E43F6-26C2-66F0-FEF7-2ABBED6CB30D}"/>
              </a:ext>
            </a:extLst>
          </p:cNvPr>
          <p:cNvSpPr/>
          <p:nvPr/>
        </p:nvSpPr>
        <p:spPr>
          <a:xfrm>
            <a:off x="6101456" y="4950539"/>
            <a:ext cx="2855001" cy="34734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Bold"/>
              <a:ea typeface="+mn-ea"/>
              <a:cs typeface="Open Sans Bold"/>
            </a:endParaRPr>
          </a:p>
        </p:txBody>
      </p:sp>
      <p:sp>
        <p:nvSpPr>
          <p:cNvPr id="10" name="Rectangle 9">
            <a:extLst>
              <a:ext uri="{FF2B5EF4-FFF2-40B4-BE49-F238E27FC236}">
                <a16:creationId xmlns:a16="http://schemas.microsoft.com/office/drawing/2014/main" id="{167D71B7-7CBA-EAD4-67EC-4ED5182AFC9F}"/>
              </a:ext>
            </a:extLst>
          </p:cNvPr>
          <p:cNvSpPr/>
          <p:nvPr/>
        </p:nvSpPr>
        <p:spPr>
          <a:xfrm>
            <a:off x="7315200" y="1436671"/>
            <a:ext cx="637674" cy="12344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Bold"/>
              <a:ea typeface="+mn-ea"/>
              <a:cs typeface="Open Sans Bold"/>
            </a:endParaRPr>
          </a:p>
        </p:txBody>
      </p:sp>
      <p:pic>
        <p:nvPicPr>
          <p:cNvPr id="11" name="Graphic 10">
            <a:extLst>
              <a:ext uri="{FF2B5EF4-FFF2-40B4-BE49-F238E27FC236}">
                <a16:creationId xmlns:a16="http://schemas.microsoft.com/office/drawing/2014/main" id="{A428A4CB-18C7-7A5D-32FB-83AE72526468}"/>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422258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4BDFFC-BA75-19C7-E6B3-9C3CD7637293}"/>
              </a:ext>
            </a:extLst>
          </p:cNvPr>
          <p:cNvSpPr>
            <a:spLocks noGrp="1"/>
          </p:cNvSpPr>
          <p:nvPr>
            <p:ph type="title"/>
          </p:nvPr>
        </p:nvSpPr>
        <p:spPr>
          <a:xfrm>
            <a:off x="423228" y="274775"/>
            <a:ext cx="8320179" cy="777115"/>
          </a:xfrm>
        </p:spPr>
        <p:txBody>
          <a:bodyPr/>
          <a:lstStyle/>
          <a:p>
            <a:pPr algn="l"/>
            <a:r>
              <a:rPr lang="en-US" sz="2400" dirty="0">
                <a:solidFill>
                  <a:srgbClr val="7D3F98"/>
                </a:solidFill>
              </a:rPr>
              <a:t>If you don’t have Aetna® medical insurance…</a:t>
            </a:r>
            <a:endParaRPr lang="en-US" sz="2400" dirty="0">
              <a:solidFill>
                <a:schemeClr val="accent2"/>
              </a:solidFill>
            </a:endParaRPr>
          </a:p>
        </p:txBody>
      </p:sp>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23228" y="1051890"/>
            <a:ext cx="1134236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7601AF-D000-3E65-6FB1-835DEF0B7FAD}"/>
              </a:ext>
            </a:extLst>
          </p:cNvPr>
          <p:cNvSpPr txBox="1"/>
          <p:nvPr/>
        </p:nvSpPr>
        <p:spPr>
          <a:xfrm>
            <a:off x="1400278" y="1255507"/>
            <a:ext cx="1942932" cy="1077218"/>
          </a:xfrm>
          <a:prstGeom prst="rect">
            <a:avLst/>
          </a:prstGeom>
          <a:noFill/>
          <a:ln w="19050">
            <a:solidFill>
              <a:schemeClr val="bg1"/>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If you answer “no,”</a:t>
            </a:r>
            <a:r>
              <a:rPr kumimoji="0" lang="en-US" sz="1400" b="0" i="0" u="none" strike="noStrike" kern="1200" cap="none" spc="0" normalizeH="0" noProof="0" dirty="0">
                <a:ln>
                  <a:noFill/>
                </a:ln>
                <a:solidFill>
                  <a:prstClr val="white"/>
                </a:solidFill>
                <a:effectLst/>
                <a:uLnTx/>
                <a:uFillTx/>
                <a:latin typeface="CVS Health Sans Light" panose="020B0404020202020204" pitchFamily="34" charset="0"/>
                <a:ea typeface="+mn-ea"/>
                <a:cs typeface="Open Sans Light"/>
              </a:rPr>
              <a:t> </a:t>
            </a: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you will be prompted to upload medical documentation to complete your claim.</a:t>
            </a:r>
          </a:p>
        </p:txBody>
      </p:sp>
      <p:pic>
        <p:nvPicPr>
          <p:cNvPr id="2" name="Picture 1">
            <a:extLst>
              <a:ext uri="{FF2B5EF4-FFF2-40B4-BE49-F238E27FC236}">
                <a16:creationId xmlns:a16="http://schemas.microsoft.com/office/drawing/2014/main" id="{D10A866A-1087-57EB-6200-12691893D6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7587" y="1242684"/>
            <a:ext cx="5351738" cy="2265257"/>
          </a:xfrm>
          <a:prstGeom prst="rect">
            <a:avLst/>
          </a:prstGeom>
        </p:spPr>
      </p:pic>
      <p:cxnSp>
        <p:nvCxnSpPr>
          <p:cNvPr id="12" name="Straight Arrow Connector 11">
            <a:extLst>
              <a:ext uri="{FF2B5EF4-FFF2-40B4-BE49-F238E27FC236}">
                <a16:creationId xmlns:a16="http://schemas.microsoft.com/office/drawing/2014/main" id="{5FCF3E79-1D63-86AF-9784-75F79F69E1F8}"/>
              </a:ext>
            </a:extLst>
          </p:cNvPr>
          <p:cNvCxnSpPr>
            <a:cxnSpLocks/>
            <a:endCxn id="2" idx="1"/>
          </p:cNvCxnSpPr>
          <p:nvPr/>
        </p:nvCxnSpPr>
        <p:spPr>
          <a:xfrm>
            <a:off x="3343210" y="1634438"/>
            <a:ext cx="1074377" cy="740875"/>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3553932-6892-E612-2DEC-6C2196101C34}"/>
              </a:ext>
            </a:extLst>
          </p:cNvPr>
          <p:cNvCxnSpPr>
            <a:cxnSpLocks/>
          </p:cNvCxnSpPr>
          <p:nvPr/>
        </p:nvCxnSpPr>
        <p:spPr>
          <a:xfrm flipV="1">
            <a:off x="3564196" y="2296281"/>
            <a:ext cx="5655463" cy="1504130"/>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1F6605D-6A26-463E-6AB5-DD02C7984FEE}"/>
              </a:ext>
            </a:extLst>
          </p:cNvPr>
          <p:cNvSpPr txBox="1"/>
          <p:nvPr/>
        </p:nvSpPr>
        <p:spPr>
          <a:xfrm>
            <a:off x="1276336" y="2801727"/>
            <a:ext cx="2286327" cy="1077218"/>
          </a:xfrm>
          <a:prstGeom prst="rect">
            <a:avLst/>
          </a:prstGeom>
          <a:noFill/>
          <a:ln w="19050">
            <a:solidFill>
              <a:schemeClr val="bg1"/>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After you’ve started the claim, you can pause the claims process by clicking on the </a:t>
            </a:r>
            <a:b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b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“Complete Later” button.</a:t>
            </a:r>
          </a:p>
        </p:txBody>
      </p:sp>
      <p:sp>
        <p:nvSpPr>
          <p:cNvPr id="3" name="Rectangle 2">
            <a:extLst>
              <a:ext uri="{FF2B5EF4-FFF2-40B4-BE49-F238E27FC236}">
                <a16:creationId xmlns:a16="http://schemas.microsoft.com/office/drawing/2014/main" id="{563A7013-5700-681F-3F5D-253C5E7C250F}"/>
              </a:ext>
            </a:extLst>
          </p:cNvPr>
          <p:cNvSpPr/>
          <p:nvPr/>
        </p:nvSpPr>
        <p:spPr>
          <a:xfrm>
            <a:off x="8743407" y="1760954"/>
            <a:ext cx="952505" cy="2817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Bold"/>
              <a:ea typeface="+mn-ea"/>
              <a:cs typeface="Open Sans Bold"/>
            </a:endParaRPr>
          </a:p>
        </p:txBody>
      </p:sp>
      <p:sp>
        <p:nvSpPr>
          <p:cNvPr id="5" name="Rectangle 4">
            <a:extLst>
              <a:ext uri="{FF2B5EF4-FFF2-40B4-BE49-F238E27FC236}">
                <a16:creationId xmlns:a16="http://schemas.microsoft.com/office/drawing/2014/main" id="{32F66953-0ABB-6EF7-84C6-72BF5D6C45D1}"/>
              </a:ext>
            </a:extLst>
          </p:cNvPr>
          <p:cNvSpPr/>
          <p:nvPr/>
        </p:nvSpPr>
        <p:spPr>
          <a:xfrm>
            <a:off x="4617600" y="2380663"/>
            <a:ext cx="3725212" cy="2817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Bold"/>
              <a:ea typeface="+mn-ea"/>
              <a:cs typeface="Open Sans Bold"/>
            </a:endParaRPr>
          </a:p>
        </p:txBody>
      </p:sp>
      <p:pic>
        <p:nvPicPr>
          <p:cNvPr id="30" name="Picture 29">
            <a:extLst>
              <a:ext uri="{FF2B5EF4-FFF2-40B4-BE49-F238E27FC236}">
                <a16:creationId xmlns:a16="http://schemas.microsoft.com/office/drawing/2014/main" id="{9C335CEA-AFB4-DC45-2E8C-A5E4B3C0751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266066" y="3551472"/>
            <a:ext cx="4374535" cy="2176051"/>
          </a:xfrm>
          <a:prstGeom prst="rect">
            <a:avLst/>
          </a:prstGeom>
        </p:spPr>
      </p:pic>
      <p:sp>
        <p:nvSpPr>
          <p:cNvPr id="33" name="Rectangle 32">
            <a:extLst>
              <a:ext uri="{FF2B5EF4-FFF2-40B4-BE49-F238E27FC236}">
                <a16:creationId xmlns:a16="http://schemas.microsoft.com/office/drawing/2014/main" id="{C0B58D53-BFD9-CF81-04FA-56ECF4F339A3}"/>
              </a:ext>
            </a:extLst>
          </p:cNvPr>
          <p:cNvSpPr/>
          <p:nvPr/>
        </p:nvSpPr>
        <p:spPr>
          <a:xfrm>
            <a:off x="8110160" y="3507941"/>
            <a:ext cx="570290" cy="19079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Bold"/>
              <a:ea typeface="+mn-ea"/>
              <a:cs typeface="Open Sans Bold"/>
            </a:endParaRPr>
          </a:p>
        </p:txBody>
      </p:sp>
      <p:sp>
        <p:nvSpPr>
          <p:cNvPr id="34" name="TextBox 33">
            <a:extLst>
              <a:ext uri="{FF2B5EF4-FFF2-40B4-BE49-F238E27FC236}">
                <a16:creationId xmlns:a16="http://schemas.microsoft.com/office/drawing/2014/main" id="{FA99A5D7-5619-4D46-7769-C3562E1068BA}"/>
              </a:ext>
            </a:extLst>
          </p:cNvPr>
          <p:cNvSpPr txBox="1"/>
          <p:nvPr/>
        </p:nvSpPr>
        <p:spPr>
          <a:xfrm>
            <a:off x="1276336" y="4730941"/>
            <a:ext cx="2286327" cy="1077218"/>
          </a:xfrm>
          <a:prstGeom prst="rect">
            <a:avLst/>
          </a:prstGeom>
          <a:noFill/>
          <a:ln w="19050">
            <a:solidFill>
              <a:schemeClr val="bg1"/>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Resume filing by going to the “My Alerts” section at the top of the </a:t>
            </a:r>
            <a:r>
              <a:rPr kumimoji="0" lang="en-US" sz="1400" b="1" i="0" u="sng"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MyAetnaSupplemental.com</a:t>
            </a: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 My Dashboard page.</a:t>
            </a:r>
          </a:p>
        </p:txBody>
      </p:sp>
      <p:cxnSp>
        <p:nvCxnSpPr>
          <p:cNvPr id="35" name="Straight Arrow Connector 34">
            <a:extLst>
              <a:ext uri="{FF2B5EF4-FFF2-40B4-BE49-F238E27FC236}">
                <a16:creationId xmlns:a16="http://schemas.microsoft.com/office/drawing/2014/main" id="{53BDBA54-851D-30C7-98C9-D57E4AE462C6}"/>
              </a:ext>
            </a:extLst>
          </p:cNvPr>
          <p:cNvCxnSpPr>
            <a:cxnSpLocks/>
          </p:cNvCxnSpPr>
          <p:nvPr/>
        </p:nvCxnSpPr>
        <p:spPr>
          <a:xfrm flipV="1">
            <a:off x="3562663" y="3638550"/>
            <a:ext cx="4495487" cy="1585012"/>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3ED4EED-B5B2-399F-D2CE-26CBA54801A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394928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4BDFFC-BA75-19C7-E6B3-9C3CD7637293}"/>
              </a:ext>
            </a:extLst>
          </p:cNvPr>
          <p:cNvSpPr>
            <a:spLocks noGrp="1"/>
          </p:cNvSpPr>
          <p:nvPr>
            <p:ph type="title"/>
          </p:nvPr>
        </p:nvSpPr>
        <p:spPr>
          <a:xfrm>
            <a:off x="432753" y="274775"/>
            <a:ext cx="5426729" cy="777115"/>
          </a:xfrm>
        </p:spPr>
        <p:txBody>
          <a:bodyPr/>
          <a:lstStyle/>
          <a:p>
            <a:pPr algn="l"/>
            <a:r>
              <a:rPr lang="en-US" sz="2400" dirty="0">
                <a:solidFill>
                  <a:srgbClr val="7D3F98"/>
                </a:solidFill>
              </a:rPr>
              <a:t>Filing a claim – choose the plan</a:t>
            </a:r>
            <a:endParaRPr lang="en-US" sz="2400" dirty="0">
              <a:solidFill>
                <a:schemeClr val="accent2"/>
              </a:solidFill>
            </a:endParaRPr>
          </a:p>
        </p:txBody>
      </p:sp>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32753" y="1051560"/>
            <a:ext cx="11340147" cy="33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C67230E-66DB-E287-644F-D19E4155F819}"/>
              </a:ext>
            </a:extLst>
          </p:cNvPr>
          <p:cNvSpPr txBox="1"/>
          <p:nvPr/>
        </p:nvSpPr>
        <p:spPr>
          <a:xfrm>
            <a:off x="1670948" y="2998113"/>
            <a:ext cx="1138927" cy="861774"/>
          </a:xfrm>
          <a:prstGeom prst="rect">
            <a:avLst/>
          </a:prstGeom>
          <a:noFill/>
          <a:ln w="19050">
            <a:solidFill>
              <a:schemeClr val="bg1"/>
            </a:solidFill>
          </a:ln>
        </p:spPr>
        <p:txBody>
          <a:bodyPr wrap="square" lIns="0" tIns="0" rIns="0" bIns="0" rtlCol="0">
            <a:sp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lang="en-US" sz="1400" dirty="0">
                <a:solidFill>
                  <a:prstClr val="white"/>
                </a:solidFill>
                <a:latin typeface="CVS Health Sans Light" panose="020B0404020202020204" pitchFamily="34" charset="0"/>
                <a:cs typeface="Open Sans Light"/>
              </a:rPr>
              <a:t>Select </a:t>
            </a:r>
            <a:r>
              <a:rPr kumimoji="0" lang="en-US" sz="1400" b="0" i="0" u="none" strike="noStrike" kern="1200" cap="none" spc="0" normalizeH="0" baseline="0" noProof="0" dirty="0">
                <a:ln>
                  <a:noFill/>
                </a:ln>
                <a:solidFill>
                  <a:prstClr val="white"/>
                </a:solidFill>
                <a:effectLst/>
                <a:uLnTx/>
                <a:uFillTx/>
                <a:latin typeface="CVS Health Sans Light" panose="020B0404020202020204" pitchFamily="34" charset="0"/>
                <a:ea typeface="+mn-ea"/>
                <a:cs typeface="Open Sans Light"/>
              </a:rPr>
              <a:t>the plan for the claim you want to file. </a:t>
            </a:r>
          </a:p>
        </p:txBody>
      </p:sp>
      <p:pic>
        <p:nvPicPr>
          <p:cNvPr id="3" name="Picture 2">
            <a:extLst>
              <a:ext uri="{FF2B5EF4-FFF2-40B4-BE49-F238E27FC236}">
                <a16:creationId xmlns:a16="http://schemas.microsoft.com/office/drawing/2014/main" id="{DFC2739A-2EBC-F8E3-FF08-B3A8D5AF5E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0468" y="2547127"/>
            <a:ext cx="5265690" cy="1889998"/>
          </a:xfrm>
          <a:prstGeom prst="rect">
            <a:avLst/>
          </a:prstGeom>
        </p:spPr>
      </p:pic>
      <p:cxnSp>
        <p:nvCxnSpPr>
          <p:cNvPr id="9" name="Straight Arrow Connector 8">
            <a:extLst>
              <a:ext uri="{FF2B5EF4-FFF2-40B4-BE49-F238E27FC236}">
                <a16:creationId xmlns:a16="http://schemas.microsoft.com/office/drawing/2014/main" id="{B4550356-F6C0-0E9F-53BC-D8B5B0D9D969}"/>
              </a:ext>
            </a:extLst>
          </p:cNvPr>
          <p:cNvCxnSpPr>
            <a:cxnSpLocks/>
            <a:stCxn id="4" idx="3"/>
          </p:cNvCxnSpPr>
          <p:nvPr/>
        </p:nvCxnSpPr>
        <p:spPr>
          <a:xfrm flipV="1">
            <a:off x="2809875" y="3321279"/>
            <a:ext cx="2314575" cy="107721"/>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318874D-8F5C-7AC5-EFA2-C8A58BE2BE57}"/>
              </a:ext>
            </a:extLst>
          </p:cNvPr>
          <p:cNvSpPr/>
          <p:nvPr/>
        </p:nvSpPr>
        <p:spPr>
          <a:xfrm>
            <a:off x="5124450" y="3562351"/>
            <a:ext cx="1939926" cy="2667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Open Sans Bold"/>
              <a:ea typeface="+mn-ea"/>
              <a:cs typeface="Open Sans Bold"/>
            </a:endParaRPr>
          </a:p>
        </p:txBody>
      </p:sp>
      <p:pic>
        <p:nvPicPr>
          <p:cNvPr id="5" name="Graphic 4">
            <a:extLst>
              <a:ext uri="{FF2B5EF4-FFF2-40B4-BE49-F238E27FC236}">
                <a16:creationId xmlns:a16="http://schemas.microsoft.com/office/drawing/2014/main" id="{0832BE22-519A-3EAC-E92E-54FD0F8016E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285653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32753" y="1051560"/>
            <a:ext cx="11368722" cy="33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C67230E-66DB-E287-644F-D19E4155F819}"/>
              </a:ext>
            </a:extLst>
          </p:cNvPr>
          <p:cNvSpPr txBox="1"/>
          <p:nvPr/>
        </p:nvSpPr>
        <p:spPr>
          <a:xfrm>
            <a:off x="1544900" y="2674263"/>
            <a:ext cx="1255584" cy="861774"/>
          </a:xfrm>
          <a:prstGeom prst="rect">
            <a:avLst/>
          </a:prstGeom>
          <a:noFill/>
          <a:ln w="19050">
            <a:solidFill>
              <a:schemeClr val="bg1"/>
            </a:solidFill>
          </a:ln>
        </p:spPr>
        <p:txBody>
          <a:bodyPr wrap="square" lIns="0" tIns="0" rIns="0" bIns="0" rtlCol="0">
            <a:sp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Fill in the information requested to move on. </a:t>
            </a:r>
          </a:p>
        </p:txBody>
      </p:sp>
      <p:sp>
        <p:nvSpPr>
          <p:cNvPr id="5" name="Title 6">
            <a:extLst>
              <a:ext uri="{FF2B5EF4-FFF2-40B4-BE49-F238E27FC236}">
                <a16:creationId xmlns:a16="http://schemas.microsoft.com/office/drawing/2014/main" id="{D65C216D-D68C-B3C7-A8FB-A7ACD9BFBD88}"/>
              </a:ext>
            </a:extLst>
          </p:cNvPr>
          <p:cNvSpPr txBox="1">
            <a:spLocks/>
          </p:cNvSpPr>
          <p:nvPr/>
        </p:nvSpPr>
        <p:spPr>
          <a:xfrm>
            <a:off x="432753" y="274775"/>
            <a:ext cx="6727531" cy="777115"/>
          </a:xfrm>
          <a:prstGeom prst="rect">
            <a:avLst/>
          </a:prstGeom>
        </p:spPr>
        <p:txBody>
          <a:bodyPr vert="horz" lIns="0" tIns="0" rIns="0" bIns="0" rtlCol="0" anchor="ctr" anchorCtr="0">
            <a:noAutofit/>
          </a:bodyPr>
          <a:lstStyle>
            <a:lvl1pPr algn="ctr" defTabSz="342991" rtl="0" eaLnBrk="1" latinLnBrk="0" hangingPunct="1">
              <a:lnSpc>
                <a:spcPct val="90000"/>
              </a:lnSpc>
              <a:spcBef>
                <a:spcPct val="0"/>
              </a:spcBef>
              <a:buNone/>
              <a:defRPr sz="2401" b="1" kern="1200">
                <a:solidFill>
                  <a:schemeClr val="bg1"/>
                </a:solidFill>
                <a:latin typeface="+mj-lt"/>
                <a:ea typeface="+mj-ea"/>
                <a:cs typeface="+mj-cs"/>
              </a:defRPr>
            </a:lvl1pPr>
          </a:lstStyle>
          <a:p>
            <a:pPr marL="0" marR="0" lvl="0" indent="0" algn="l" defTabSz="342991"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D3F98"/>
                </a:solidFill>
                <a:effectLst/>
                <a:uLnTx/>
                <a:uFillTx/>
                <a:latin typeface="CVS Health Sans"/>
                <a:ea typeface="+mj-ea"/>
                <a:cs typeface="+mj-cs"/>
              </a:rPr>
              <a:t>Aetna Simplified Claims Experience™</a:t>
            </a:r>
          </a:p>
        </p:txBody>
      </p:sp>
      <p:pic>
        <p:nvPicPr>
          <p:cNvPr id="11" name="Picture 10">
            <a:extLst>
              <a:ext uri="{FF2B5EF4-FFF2-40B4-BE49-F238E27FC236}">
                <a16:creationId xmlns:a16="http://schemas.microsoft.com/office/drawing/2014/main" id="{E5424388-3419-C755-5B49-E46031D2C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1879" y="1097282"/>
            <a:ext cx="3705066" cy="3372460"/>
          </a:xfrm>
          <a:prstGeom prst="rect">
            <a:avLst/>
          </a:prstGeom>
          <a:ln>
            <a:solidFill>
              <a:schemeClr val="tx1"/>
            </a:solidFill>
          </a:ln>
        </p:spPr>
      </p:pic>
      <p:pic>
        <p:nvPicPr>
          <p:cNvPr id="2" name="Picture 1">
            <a:extLst>
              <a:ext uri="{FF2B5EF4-FFF2-40B4-BE49-F238E27FC236}">
                <a16:creationId xmlns:a16="http://schemas.microsoft.com/office/drawing/2014/main" id="{630E71EA-6B2C-31B6-AE39-75049867F576}"/>
              </a:ext>
            </a:extLst>
          </p:cNvPr>
          <p:cNvPicPr>
            <a:picLocks noChangeAspect="1"/>
          </p:cNvPicPr>
          <p:nvPr/>
        </p:nvPicPr>
        <p:blipFill>
          <a:blip r:embed="rId4"/>
          <a:stretch>
            <a:fillRect/>
          </a:stretch>
        </p:blipFill>
        <p:spPr>
          <a:xfrm>
            <a:off x="5736589" y="1994757"/>
            <a:ext cx="4637706" cy="2520376"/>
          </a:xfrm>
          <a:prstGeom prst="rect">
            <a:avLst/>
          </a:prstGeom>
          <a:ln>
            <a:solidFill>
              <a:schemeClr val="tx1"/>
            </a:solidFill>
          </a:ln>
        </p:spPr>
      </p:pic>
      <p:pic>
        <p:nvPicPr>
          <p:cNvPr id="3" name="Picture 2">
            <a:extLst>
              <a:ext uri="{FF2B5EF4-FFF2-40B4-BE49-F238E27FC236}">
                <a16:creationId xmlns:a16="http://schemas.microsoft.com/office/drawing/2014/main" id="{A72C1F61-D634-B5A1-E950-0EAC77B943B3}"/>
              </a:ext>
            </a:extLst>
          </p:cNvPr>
          <p:cNvPicPr>
            <a:picLocks noChangeAspect="1"/>
          </p:cNvPicPr>
          <p:nvPr/>
        </p:nvPicPr>
        <p:blipFill>
          <a:blip r:embed="rId5"/>
          <a:stretch>
            <a:fillRect/>
          </a:stretch>
        </p:blipFill>
        <p:spPr>
          <a:xfrm>
            <a:off x="7573743" y="3422250"/>
            <a:ext cx="4299039" cy="2771125"/>
          </a:xfrm>
          <a:prstGeom prst="rect">
            <a:avLst/>
          </a:prstGeom>
          <a:ln>
            <a:solidFill>
              <a:schemeClr val="tx1"/>
            </a:solidFill>
          </a:ln>
        </p:spPr>
      </p:pic>
      <p:sp>
        <p:nvSpPr>
          <p:cNvPr id="6" name="Rectangle 5">
            <a:extLst>
              <a:ext uri="{FF2B5EF4-FFF2-40B4-BE49-F238E27FC236}">
                <a16:creationId xmlns:a16="http://schemas.microsoft.com/office/drawing/2014/main" id="{7586B1A8-AF48-05D6-DB08-934D9E091487}"/>
              </a:ext>
            </a:extLst>
          </p:cNvPr>
          <p:cNvSpPr/>
          <p:nvPr/>
        </p:nvSpPr>
        <p:spPr>
          <a:xfrm>
            <a:off x="4254508" y="1276851"/>
            <a:ext cx="1665646" cy="2817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sp>
        <p:nvSpPr>
          <p:cNvPr id="7" name="Rectangle 6">
            <a:extLst>
              <a:ext uri="{FF2B5EF4-FFF2-40B4-BE49-F238E27FC236}">
                <a16:creationId xmlns:a16="http://schemas.microsoft.com/office/drawing/2014/main" id="{C3F18D0C-7BD3-0229-5EE3-DCABBDE48B27}"/>
              </a:ext>
            </a:extLst>
          </p:cNvPr>
          <p:cNvSpPr/>
          <p:nvPr/>
        </p:nvSpPr>
        <p:spPr>
          <a:xfrm>
            <a:off x="5838092" y="3107491"/>
            <a:ext cx="1946031" cy="2817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sp>
        <p:nvSpPr>
          <p:cNvPr id="8" name="Rectangle 7">
            <a:extLst>
              <a:ext uri="{FF2B5EF4-FFF2-40B4-BE49-F238E27FC236}">
                <a16:creationId xmlns:a16="http://schemas.microsoft.com/office/drawing/2014/main" id="{688DB7C0-4745-1419-405C-36216418EA9C}"/>
              </a:ext>
            </a:extLst>
          </p:cNvPr>
          <p:cNvSpPr/>
          <p:nvPr/>
        </p:nvSpPr>
        <p:spPr>
          <a:xfrm>
            <a:off x="7651863" y="4374249"/>
            <a:ext cx="2059422" cy="28176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pic>
        <p:nvPicPr>
          <p:cNvPr id="9" name="Graphic 8">
            <a:extLst>
              <a:ext uri="{FF2B5EF4-FFF2-40B4-BE49-F238E27FC236}">
                <a16:creationId xmlns:a16="http://schemas.microsoft.com/office/drawing/2014/main" id="{B81417B0-0778-9234-5ECD-4EB72F95818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73431" y="6204229"/>
            <a:ext cx="1617485" cy="319943"/>
          </a:xfrm>
          <a:prstGeom prst="rect">
            <a:avLst/>
          </a:prstGeom>
        </p:spPr>
      </p:pic>
      <p:cxnSp>
        <p:nvCxnSpPr>
          <p:cNvPr id="10" name="Straight Arrow Connector 9">
            <a:extLst>
              <a:ext uri="{FF2B5EF4-FFF2-40B4-BE49-F238E27FC236}">
                <a16:creationId xmlns:a16="http://schemas.microsoft.com/office/drawing/2014/main" id="{6808547E-C2B8-A9A3-33A9-B29047CE1F30}"/>
              </a:ext>
            </a:extLst>
          </p:cNvPr>
          <p:cNvCxnSpPr>
            <a:cxnSpLocks/>
          </p:cNvCxnSpPr>
          <p:nvPr/>
        </p:nvCxnSpPr>
        <p:spPr>
          <a:xfrm flipV="1">
            <a:off x="2800484" y="1558620"/>
            <a:ext cx="1589899" cy="1696325"/>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F2A63F5-88CF-E54B-985D-830EC8C251CD}"/>
              </a:ext>
            </a:extLst>
          </p:cNvPr>
          <p:cNvCxnSpPr>
            <a:cxnSpLocks/>
          </p:cNvCxnSpPr>
          <p:nvPr/>
        </p:nvCxnSpPr>
        <p:spPr>
          <a:xfrm>
            <a:off x="2800484" y="3272589"/>
            <a:ext cx="3037608" cy="0"/>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C08D6E0-C1B5-A0D8-DFFC-58CF15C70CF7}"/>
              </a:ext>
            </a:extLst>
          </p:cNvPr>
          <p:cNvCxnSpPr>
            <a:cxnSpLocks/>
          </p:cNvCxnSpPr>
          <p:nvPr/>
        </p:nvCxnSpPr>
        <p:spPr>
          <a:xfrm>
            <a:off x="2800484" y="3272589"/>
            <a:ext cx="4983639" cy="1242544"/>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44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0C54BAFC-F77B-0E23-C939-B4B402134075}"/>
              </a:ext>
            </a:extLst>
          </p:cNvPr>
          <p:cNvCxnSpPr>
            <a:cxnSpLocks/>
          </p:cNvCxnSpPr>
          <p:nvPr/>
        </p:nvCxnSpPr>
        <p:spPr>
          <a:xfrm>
            <a:off x="451803" y="1051560"/>
            <a:ext cx="113115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C67230E-66DB-E287-644F-D19E4155F819}"/>
              </a:ext>
            </a:extLst>
          </p:cNvPr>
          <p:cNvSpPr txBox="1"/>
          <p:nvPr/>
        </p:nvSpPr>
        <p:spPr>
          <a:xfrm>
            <a:off x="1471098" y="1997430"/>
            <a:ext cx="1617437" cy="1508105"/>
          </a:xfrm>
          <a:prstGeom prst="rect">
            <a:avLst/>
          </a:prstGeom>
          <a:noFill/>
          <a:ln w="19050">
            <a:solidFill>
              <a:schemeClr val="bg1"/>
            </a:solidFill>
          </a:ln>
        </p:spPr>
        <p:txBody>
          <a:bodyPr wrap="square" lIns="0" tIns="0" rIns="0" bIns="0" rtlCol="0">
            <a:spAutoFit/>
          </a:bodyPr>
          <a:lstStyle/>
          <a:p>
            <a:pPr marL="0" marR="0" lvl="0" indent="0" algn="ctr"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If you are an Aetna Medical member, you’re not required to upload medical documents supporting the claim.</a:t>
            </a:r>
          </a:p>
        </p:txBody>
      </p:sp>
      <p:sp>
        <p:nvSpPr>
          <p:cNvPr id="6" name="TextBox 5">
            <a:extLst>
              <a:ext uri="{FF2B5EF4-FFF2-40B4-BE49-F238E27FC236}">
                <a16:creationId xmlns:a16="http://schemas.microsoft.com/office/drawing/2014/main" id="{407601AF-D000-3E65-6FB1-835DEF0B7FAD}"/>
              </a:ext>
            </a:extLst>
          </p:cNvPr>
          <p:cNvSpPr txBox="1"/>
          <p:nvPr/>
        </p:nvSpPr>
        <p:spPr>
          <a:xfrm>
            <a:off x="1471098" y="4072954"/>
            <a:ext cx="1547115" cy="1077218"/>
          </a:xfrm>
          <a:prstGeom prst="rect">
            <a:avLst/>
          </a:prstGeom>
          <a:noFill/>
          <a:ln w="19050">
            <a:solidFill>
              <a:schemeClr val="bg1"/>
            </a:solidFill>
          </a:ln>
        </p:spPr>
        <p:txBody>
          <a:bodyPr wrap="square" lIns="0" tIns="0" rIns="0" bIns="0" rtlCol="0">
            <a:spAutoFit/>
          </a:bodyPr>
          <a:lstStyle>
            <a:defPPr>
              <a:defRPr lang="en-US"/>
            </a:defPPr>
            <a:lvl1pPr algn="ctr" defTabSz="456758" fontAlgn="base">
              <a:spcBef>
                <a:spcPts val="1200"/>
              </a:spcBef>
              <a:defRPr sz="1400">
                <a:solidFill>
                  <a:schemeClr val="bg1"/>
                </a:solidFill>
                <a:latin typeface="CVS Health Sans Light" panose="020B0404020202020204" pitchFamily="34" charset="0"/>
                <a:cs typeface="Open Sans Light"/>
              </a:defRPr>
            </a:lvl1pPr>
          </a:lstStyle>
          <a:p>
            <a:pPr marL="0" marR="0" lvl="0" indent="0" defTabSz="456758" rtl="0" eaLnBrk="1" fontAlgn="base"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VS Health Sans Light" panose="020B0404020202020204" pitchFamily="34" charset="0"/>
                <a:ea typeface="+mn-ea"/>
                <a:cs typeface="Open Sans Light"/>
              </a:rPr>
              <a:t>You have an option to start another claim before submitting your current claim.</a:t>
            </a:r>
          </a:p>
        </p:txBody>
      </p:sp>
      <p:sp>
        <p:nvSpPr>
          <p:cNvPr id="8" name="Title 6">
            <a:extLst>
              <a:ext uri="{FF2B5EF4-FFF2-40B4-BE49-F238E27FC236}">
                <a16:creationId xmlns:a16="http://schemas.microsoft.com/office/drawing/2014/main" id="{6215F0B3-3200-6AE3-4A6F-8EE1A3E224FB}"/>
              </a:ext>
            </a:extLst>
          </p:cNvPr>
          <p:cNvSpPr txBox="1">
            <a:spLocks/>
          </p:cNvSpPr>
          <p:nvPr/>
        </p:nvSpPr>
        <p:spPr>
          <a:xfrm>
            <a:off x="451803" y="274775"/>
            <a:ext cx="9029081" cy="777115"/>
          </a:xfrm>
          <a:prstGeom prst="rect">
            <a:avLst/>
          </a:prstGeom>
        </p:spPr>
        <p:txBody>
          <a:bodyPr vert="horz" lIns="0" tIns="0" rIns="0" bIns="0" rtlCol="0" anchor="ctr" anchorCtr="0">
            <a:noAutofit/>
          </a:bodyPr>
          <a:lstStyle>
            <a:lvl1pPr algn="ctr" defTabSz="342991" rtl="0" eaLnBrk="1" latinLnBrk="0" hangingPunct="1">
              <a:lnSpc>
                <a:spcPct val="90000"/>
              </a:lnSpc>
              <a:spcBef>
                <a:spcPct val="0"/>
              </a:spcBef>
              <a:buNone/>
              <a:defRPr sz="2401" b="1" kern="1200">
                <a:solidFill>
                  <a:schemeClr val="bg1"/>
                </a:solidFill>
                <a:latin typeface="+mj-lt"/>
                <a:ea typeface="+mj-ea"/>
                <a:cs typeface="+mj-cs"/>
              </a:defRPr>
            </a:lvl1pPr>
          </a:lstStyle>
          <a:p>
            <a:pPr marL="0" marR="0" lvl="0" indent="0" algn="l" defTabSz="342991"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7D3F98"/>
                </a:solidFill>
                <a:effectLst/>
                <a:uLnTx/>
                <a:uFillTx/>
                <a:latin typeface="CVS Health Sans"/>
                <a:ea typeface="+mj-ea"/>
                <a:cs typeface="+mj-cs"/>
              </a:rPr>
              <a:t>Filing a claim – if medical documents needed</a:t>
            </a:r>
          </a:p>
        </p:txBody>
      </p:sp>
      <p:pic>
        <p:nvPicPr>
          <p:cNvPr id="10" name="Picture 9">
            <a:extLst>
              <a:ext uri="{FF2B5EF4-FFF2-40B4-BE49-F238E27FC236}">
                <a16:creationId xmlns:a16="http://schemas.microsoft.com/office/drawing/2014/main" id="{94CB8987-8D99-3FD4-1965-47C511ECE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1662" y="2281290"/>
            <a:ext cx="5523634" cy="2793629"/>
          </a:xfrm>
          <a:prstGeom prst="rect">
            <a:avLst/>
          </a:prstGeom>
        </p:spPr>
      </p:pic>
      <p:cxnSp>
        <p:nvCxnSpPr>
          <p:cNvPr id="9" name="Straight Arrow Connector 8">
            <a:extLst>
              <a:ext uri="{FF2B5EF4-FFF2-40B4-BE49-F238E27FC236}">
                <a16:creationId xmlns:a16="http://schemas.microsoft.com/office/drawing/2014/main" id="{B4550356-F6C0-0E9F-53BC-D8B5B0D9D969}"/>
              </a:ext>
            </a:extLst>
          </p:cNvPr>
          <p:cNvCxnSpPr>
            <a:cxnSpLocks/>
            <a:stCxn id="4" idx="3"/>
          </p:cNvCxnSpPr>
          <p:nvPr/>
        </p:nvCxnSpPr>
        <p:spPr>
          <a:xfrm>
            <a:off x="3088535" y="2751483"/>
            <a:ext cx="1713127" cy="506067"/>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CF3E79-1D63-86AF-9784-75F79F69E1F8}"/>
              </a:ext>
            </a:extLst>
          </p:cNvPr>
          <p:cNvCxnSpPr>
            <a:cxnSpLocks/>
          </p:cNvCxnSpPr>
          <p:nvPr/>
        </p:nvCxnSpPr>
        <p:spPr>
          <a:xfrm>
            <a:off x="3018213" y="4862919"/>
            <a:ext cx="5740776" cy="0"/>
          </a:xfrm>
          <a:prstGeom prst="straightConnector1">
            <a:avLst/>
          </a:prstGeom>
          <a:ln w="28575" cmpd="sng">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C3A4451-9A40-AAF6-717E-6AD9E55777A7}"/>
              </a:ext>
            </a:extLst>
          </p:cNvPr>
          <p:cNvSpPr/>
          <p:nvPr/>
        </p:nvSpPr>
        <p:spPr>
          <a:xfrm>
            <a:off x="4930419" y="3127123"/>
            <a:ext cx="3966976" cy="50606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sp>
        <p:nvSpPr>
          <p:cNvPr id="3" name="Rectangle 2">
            <a:extLst>
              <a:ext uri="{FF2B5EF4-FFF2-40B4-BE49-F238E27FC236}">
                <a16:creationId xmlns:a16="http://schemas.microsoft.com/office/drawing/2014/main" id="{5B97FCF6-DACA-2640-CC19-E8B2A1CC9AA5}"/>
              </a:ext>
            </a:extLst>
          </p:cNvPr>
          <p:cNvSpPr/>
          <p:nvPr/>
        </p:nvSpPr>
        <p:spPr>
          <a:xfrm>
            <a:off x="8897394" y="4764505"/>
            <a:ext cx="1427901" cy="21239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Open Sans Bold"/>
              <a:ea typeface="+mn-ea"/>
              <a:cs typeface="Open Sans Bold"/>
            </a:endParaRPr>
          </a:p>
        </p:txBody>
      </p:sp>
      <p:pic>
        <p:nvPicPr>
          <p:cNvPr id="5" name="Graphic 4">
            <a:extLst>
              <a:ext uri="{FF2B5EF4-FFF2-40B4-BE49-F238E27FC236}">
                <a16:creationId xmlns:a16="http://schemas.microsoft.com/office/drawing/2014/main" id="{1A414C62-7D56-EE89-4525-D5C77F02282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241472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theme>
</file>

<file path=ppt/theme/theme10.xml><?xml version="1.0" encoding="utf-8"?>
<a:theme xmlns:a="http://schemas.openxmlformats.org/drawingml/2006/main" name="Aetna Violet PPT Template-standard">
  <a:themeElements>
    <a:clrScheme name="Custom 174">
      <a:dk1>
        <a:sysClr val="windowText" lastClr="000000"/>
      </a:dk1>
      <a:lt1>
        <a:srgbClr val="FFFFFF"/>
      </a:lt1>
      <a:dk2>
        <a:srgbClr val="414141"/>
      </a:dk2>
      <a:lt2>
        <a:srgbClr val="C2C0C0"/>
      </a:lt2>
      <a:accent1>
        <a:srgbClr val="563D82"/>
      </a:accent1>
      <a:accent2>
        <a:srgbClr val="7D3F98"/>
      </a:accent2>
      <a:accent3>
        <a:srgbClr val="B18CC1"/>
      </a:accent3>
      <a:accent4>
        <a:srgbClr val="B9AFD6"/>
      </a:accent4>
      <a:accent5>
        <a:srgbClr val="AA0061"/>
      </a:accent5>
      <a:accent6>
        <a:srgbClr val="D20962"/>
      </a:accent6>
      <a:hlink>
        <a:srgbClr val="293BE5"/>
      </a:hlink>
      <a:folHlink>
        <a:srgbClr val="B2B2B2"/>
      </a:folHlink>
    </a:clrScheme>
    <a:fontScheme name="Aetna">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b="0" i="0" dirty="0" err="1" smtClean="0">
            <a:solidFill>
              <a:schemeClr val="tx2"/>
            </a:solidFill>
            <a:latin typeface="Open Sans" charset="0"/>
            <a:ea typeface="Open Sans" charset="0"/>
            <a:cs typeface="Open Sans" charset="0"/>
          </a:defRPr>
        </a:defPPr>
      </a:lstStyle>
    </a:txDef>
  </a:objectDefaults>
  <a:extraClrSchemeLst/>
  <a:extLst>
    <a:ext uri="{05A4C25C-085E-4340-85A3-A5531E510DB2}">
      <thm15:themeFamily xmlns:thm15="http://schemas.microsoft.com/office/thememl/2012/main" name="17_05_03_Aetna_Violet_4x3_WIP" id="{A464F6EA-3DE4-DC44-96E5-A1E88D6C5DE4}" vid="{CA56EE30-4707-D943-84E1-3F06DB138E8B}"/>
    </a:ext>
  </a:extLst>
</a:theme>
</file>

<file path=ppt/theme/theme11.xml><?xml version="1.0" encoding="utf-8"?>
<a:theme xmlns:a="http://schemas.openxmlformats.org/drawingml/2006/main" name="2_Aetna Violet PPT Template-standard">
  <a:themeElements>
    <a:clrScheme name="Custom 174">
      <a:dk1>
        <a:sysClr val="windowText" lastClr="000000"/>
      </a:dk1>
      <a:lt1>
        <a:srgbClr val="FFFFFF"/>
      </a:lt1>
      <a:dk2>
        <a:srgbClr val="414141"/>
      </a:dk2>
      <a:lt2>
        <a:srgbClr val="C2C0C0"/>
      </a:lt2>
      <a:accent1>
        <a:srgbClr val="563D82"/>
      </a:accent1>
      <a:accent2>
        <a:srgbClr val="7D3F98"/>
      </a:accent2>
      <a:accent3>
        <a:srgbClr val="B18CC1"/>
      </a:accent3>
      <a:accent4>
        <a:srgbClr val="B9AFD6"/>
      </a:accent4>
      <a:accent5>
        <a:srgbClr val="AA0061"/>
      </a:accent5>
      <a:accent6>
        <a:srgbClr val="D20962"/>
      </a:accent6>
      <a:hlink>
        <a:srgbClr val="293BE5"/>
      </a:hlink>
      <a:folHlink>
        <a:srgbClr val="B2B2B2"/>
      </a:folHlink>
    </a:clrScheme>
    <a:fontScheme name="Aetna">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b="0" i="0" dirty="0" err="1" smtClean="0">
            <a:solidFill>
              <a:schemeClr val="tx2"/>
            </a:solidFill>
            <a:latin typeface="Open Sans" charset="0"/>
            <a:ea typeface="Open Sans" charset="0"/>
            <a:cs typeface="Open Sans" charset="0"/>
          </a:defRPr>
        </a:defPPr>
      </a:lstStyle>
    </a:txDef>
  </a:objectDefaults>
  <a:extraClrSchemeLst/>
  <a:extLst>
    <a:ext uri="{05A4C25C-085E-4340-85A3-A5531E510DB2}">
      <thm15:themeFamily xmlns:thm15="http://schemas.microsoft.com/office/thememl/2012/main" name="17_05_03_Aetna_Violet_4x3_WIP" id="{A464F6EA-3DE4-DC44-96E5-A1E88D6C5DE4}" vid="{CA56EE30-4707-D943-84E1-3F06DB138E8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udentHealthMaster-1">
  <a:themeElements>
    <a:clrScheme name="Custom 3">
      <a:dk1>
        <a:srgbClr val="3F3F3F"/>
      </a:dk1>
      <a:lt1>
        <a:srgbClr val="FFFFFF"/>
      </a:lt1>
      <a:dk2>
        <a:srgbClr val="989898"/>
      </a:dk2>
      <a:lt2>
        <a:srgbClr val="C0C0C0"/>
      </a:lt2>
      <a:accent1>
        <a:srgbClr val="7D3F98"/>
      </a:accent1>
      <a:accent2>
        <a:srgbClr val="A074B3"/>
      </a:accent2>
      <a:accent3>
        <a:srgbClr val="E7DCEC"/>
      </a:accent3>
      <a:accent4>
        <a:srgbClr val="EAEAEA"/>
      </a:accent4>
      <a:accent5>
        <a:srgbClr val="2679C0"/>
      </a:accent5>
      <a:accent6>
        <a:srgbClr val="1A3C6D"/>
      </a:accent6>
      <a:hlink>
        <a:srgbClr val="8932AF"/>
      </a:hlink>
      <a:folHlink>
        <a:srgbClr val="FF40FF"/>
      </a:folHlink>
    </a:clrScheme>
    <a:fontScheme name="Custom 2">
      <a:majorFont>
        <a:latin typeface="CVS Health Sans Medium"/>
        <a:ea typeface=""/>
        <a:cs typeface=""/>
      </a:majorFont>
      <a:minorFont>
        <a:latin typeface="CVS Healt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CSP-Master_template-WIDE.pptx" id="{661936B6-39B6-4E0A-89BD-7B7F57250041}" vid="{9C07220B-5C30-4CBF-94FB-9F1BC05D4F63}"/>
    </a:ext>
  </a:extLst>
</a:theme>
</file>

<file path=ppt/theme/theme3.xml><?xml version="1.0" encoding="utf-8"?>
<a:theme xmlns:a="http://schemas.openxmlformats.org/drawingml/2006/main" name="1_StudentHealthMaster-1">
  <a:themeElements>
    <a:clrScheme name="Custom 3">
      <a:dk1>
        <a:srgbClr val="3F3F3F"/>
      </a:dk1>
      <a:lt1>
        <a:srgbClr val="FFFFFF"/>
      </a:lt1>
      <a:dk2>
        <a:srgbClr val="989898"/>
      </a:dk2>
      <a:lt2>
        <a:srgbClr val="C0C0C0"/>
      </a:lt2>
      <a:accent1>
        <a:srgbClr val="7D3F98"/>
      </a:accent1>
      <a:accent2>
        <a:srgbClr val="A074B3"/>
      </a:accent2>
      <a:accent3>
        <a:srgbClr val="E7DCEC"/>
      </a:accent3>
      <a:accent4>
        <a:srgbClr val="EAEAEA"/>
      </a:accent4>
      <a:accent5>
        <a:srgbClr val="2679C0"/>
      </a:accent5>
      <a:accent6>
        <a:srgbClr val="1A3C6D"/>
      </a:accent6>
      <a:hlink>
        <a:srgbClr val="8932AF"/>
      </a:hlink>
      <a:folHlink>
        <a:srgbClr val="FF40FF"/>
      </a:folHlink>
    </a:clrScheme>
    <a:fontScheme name="Custom 2">
      <a:majorFont>
        <a:latin typeface="CVS Health Sans Medium"/>
        <a:ea typeface=""/>
        <a:cs typeface=""/>
      </a:majorFont>
      <a:minorFont>
        <a:latin typeface="CVS Healt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CSP-Master_template-WIDE.pptx" id="{661936B6-39B6-4E0A-89BD-7B7F57250041}" vid="{9C07220B-5C30-4CBF-94FB-9F1BC05D4F63}"/>
    </a:ext>
  </a:extLst>
</a:theme>
</file>

<file path=ppt/theme/theme4.xml><?xml version="1.0" encoding="utf-8"?>
<a:theme xmlns:a="http://schemas.openxmlformats.org/drawingml/2006/main" name="2_StudentHealthMaster-1">
  <a:themeElements>
    <a:clrScheme name="Custom 3">
      <a:dk1>
        <a:srgbClr val="3F3F3F"/>
      </a:dk1>
      <a:lt1>
        <a:srgbClr val="FFFFFF"/>
      </a:lt1>
      <a:dk2>
        <a:srgbClr val="989898"/>
      </a:dk2>
      <a:lt2>
        <a:srgbClr val="C0C0C0"/>
      </a:lt2>
      <a:accent1>
        <a:srgbClr val="7D3F98"/>
      </a:accent1>
      <a:accent2>
        <a:srgbClr val="A074B3"/>
      </a:accent2>
      <a:accent3>
        <a:srgbClr val="E7DCEC"/>
      </a:accent3>
      <a:accent4>
        <a:srgbClr val="EAEAEA"/>
      </a:accent4>
      <a:accent5>
        <a:srgbClr val="2679C0"/>
      </a:accent5>
      <a:accent6>
        <a:srgbClr val="1A3C6D"/>
      </a:accent6>
      <a:hlink>
        <a:srgbClr val="8932AF"/>
      </a:hlink>
      <a:folHlink>
        <a:srgbClr val="FF40FF"/>
      </a:folHlink>
    </a:clrScheme>
    <a:fontScheme name="Custom 2">
      <a:majorFont>
        <a:latin typeface="CVS Health Sans Medium"/>
        <a:ea typeface=""/>
        <a:cs typeface=""/>
      </a:majorFont>
      <a:minorFont>
        <a:latin typeface="CVS Healt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CSP-Master_template-WIDE.pptx" id="{661936B6-39B6-4E0A-89BD-7B7F57250041}" vid="{9C07220B-5C30-4CBF-94FB-9F1BC05D4F63}"/>
    </a:ext>
  </a:extLst>
</a:theme>
</file>

<file path=ppt/theme/theme5.xml><?xml version="1.0" encoding="utf-8"?>
<a:theme xmlns:a="http://schemas.openxmlformats.org/drawingml/2006/main" name="A-2024-CCC">
  <a:themeElements>
    <a:clrScheme name="2023 CSP Color Palette 2.0">
      <a:dk1>
        <a:srgbClr val="000000"/>
      </a:dk1>
      <a:lt1>
        <a:srgbClr val="FFFFFF"/>
      </a:lt1>
      <a:dk2>
        <a:srgbClr val="CCCCCC"/>
      </a:dk2>
      <a:lt2>
        <a:srgbClr val="E9E9E9"/>
      </a:lt2>
      <a:accent1>
        <a:srgbClr val="B8E3EB"/>
      </a:accent1>
      <a:accent2>
        <a:srgbClr val="B18CC1"/>
      </a:accent2>
      <a:accent3>
        <a:srgbClr val="0A4B8C"/>
      </a:accent3>
      <a:accent4>
        <a:srgbClr val="F2F2F2"/>
      </a:accent4>
      <a:accent5>
        <a:srgbClr val="7D3F98"/>
      </a:accent5>
      <a:accent6>
        <a:srgbClr val="1A3C6D"/>
      </a:accent6>
      <a:hlink>
        <a:srgbClr val="8932AF"/>
      </a:hlink>
      <a:folHlink>
        <a:srgbClr val="FF40FF"/>
      </a:folHlink>
    </a:clrScheme>
    <a:fontScheme name="CSP 2023">
      <a:majorFont>
        <a:latin typeface="CVS Health Sans Black"/>
        <a:ea typeface=""/>
        <a:cs typeface=""/>
      </a:majorFont>
      <a:minorFont>
        <a:latin typeface="CVS Healt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1A3C6D"/>
            </a:gs>
            <a:gs pos="100000">
              <a:srgbClr val="2679C0"/>
            </a:gs>
          </a:gsLst>
          <a:lin ang="5400000" scaled="1"/>
        </a:gradFill>
        <a:ln w="12700" cap="flat" cmpd="sng" algn="ctr">
          <a:noFill/>
          <a:prstDash val="solid"/>
          <a:miter lim="800000"/>
        </a:ln>
        <a:effectLst/>
      </a:spPr>
      <a:bodyPr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prstClr val="white"/>
            </a:solidFill>
            <a:effectLst/>
            <a:uLnTx/>
            <a:uFillTx/>
          </a:defRPr>
        </a:defPPr>
      </a:lstStyle>
    </a:spDef>
  </a:objectDefaults>
  <a:extraClrSchemeLst/>
  <a:extLst>
    <a:ext uri="{05A4C25C-085E-4340-85A3-A5531E510DB2}">
      <thm15:themeFamily xmlns:thm15="http://schemas.microsoft.com/office/thememl/2012/main" name="2021CSP-Master_template-WIDE.pptx" id="{661936B6-39B6-4E0A-89BD-7B7F57250041}" vid="{9C07220B-5C30-4CBF-94FB-9F1BC05D4F63}"/>
    </a:ext>
  </a:extLst>
</a:theme>
</file>

<file path=ppt/theme/theme6.xml><?xml version="1.0" encoding="utf-8"?>
<a:theme xmlns:a="http://schemas.openxmlformats.org/drawingml/2006/main" name="3_StudentHealthMaster-1">
  <a:themeElements>
    <a:clrScheme name="Custom 3">
      <a:dk1>
        <a:srgbClr val="3F3F3F"/>
      </a:dk1>
      <a:lt1>
        <a:srgbClr val="FFFFFF"/>
      </a:lt1>
      <a:dk2>
        <a:srgbClr val="989898"/>
      </a:dk2>
      <a:lt2>
        <a:srgbClr val="C0C0C0"/>
      </a:lt2>
      <a:accent1>
        <a:srgbClr val="7D3F98"/>
      </a:accent1>
      <a:accent2>
        <a:srgbClr val="A074B3"/>
      </a:accent2>
      <a:accent3>
        <a:srgbClr val="E7DCEC"/>
      </a:accent3>
      <a:accent4>
        <a:srgbClr val="EAEAEA"/>
      </a:accent4>
      <a:accent5>
        <a:srgbClr val="2679C0"/>
      </a:accent5>
      <a:accent6>
        <a:srgbClr val="1A3C6D"/>
      </a:accent6>
      <a:hlink>
        <a:srgbClr val="8932AF"/>
      </a:hlink>
      <a:folHlink>
        <a:srgbClr val="FF40FF"/>
      </a:folHlink>
    </a:clrScheme>
    <a:fontScheme name="Custom 2">
      <a:majorFont>
        <a:latin typeface="CVS Health Sans Medium"/>
        <a:ea typeface=""/>
        <a:cs typeface=""/>
      </a:majorFont>
      <a:minorFont>
        <a:latin typeface="CVS Healt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CSP-Master_template-WIDE.pptx" id="{661936B6-39B6-4E0A-89BD-7B7F57250041}" vid="{9C07220B-5C30-4CBF-94FB-9F1BC05D4F63}"/>
    </a:ext>
  </a:extLst>
</a:theme>
</file>

<file path=ppt/theme/theme7.xml><?xml version="1.0" encoding="utf-8"?>
<a:theme xmlns:a="http://schemas.openxmlformats.org/drawingml/2006/main" name="1_A-2024-CCC">
  <a:themeElements>
    <a:clrScheme name="2023 CSP Color Palette 2.0">
      <a:dk1>
        <a:srgbClr val="000000"/>
      </a:dk1>
      <a:lt1>
        <a:srgbClr val="FFFFFF"/>
      </a:lt1>
      <a:dk2>
        <a:srgbClr val="CCCCCC"/>
      </a:dk2>
      <a:lt2>
        <a:srgbClr val="E9E9E9"/>
      </a:lt2>
      <a:accent1>
        <a:srgbClr val="B8E3EB"/>
      </a:accent1>
      <a:accent2>
        <a:srgbClr val="B18CC1"/>
      </a:accent2>
      <a:accent3>
        <a:srgbClr val="0A4B8C"/>
      </a:accent3>
      <a:accent4>
        <a:srgbClr val="F2F2F2"/>
      </a:accent4>
      <a:accent5>
        <a:srgbClr val="7D3F98"/>
      </a:accent5>
      <a:accent6>
        <a:srgbClr val="1A3C6D"/>
      </a:accent6>
      <a:hlink>
        <a:srgbClr val="8932AF"/>
      </a:hlink>
      <a:folHlink>
        <a:srgbClr val="FF40FF"/>
      </a:folHlink>
    </a:clrScheme>
    <a:fontScheme name="CSP 2023">
      <a:majorFont>
        <a:latin typeface="CVS Health Sans Black"/>
        <a:ea typeface=""/>
        <a:cs typeface=""/>
      </a:majorFont>
      <a:minorFont>
        <a:latin typeface="CVS Healt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1A3C6D"/>
            </a:gs>
            <a:gs pos="100000">
              <a:srgbClr val="2679C0"/>
            </a:gs>
          </a:gsLst>
          <a:lin ang="5400000" scaled="1"/>
        </a:gradFill>
        <a:ln w="12700" cap="flat" cmpd="sng" algn="ctr">
          <a:noFill/>
          <a:prstDash val="solid"/>
          <a:miter lim="800000"/>
        </a:ln>
        <a:effectLst/>
      </a:spPr>
      <a:bodyPr rtlCol="0" anchor="ctr"/>
      <a:lstStyle>
        <a:defPPr marL="0" marR="0" indent="0" algn="ctr" defTabSz="4572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prstClr val="white"/>
            </a:solidFill>
            <a:effectLst/>
            <a:uLnTx/>
            <a:uFillTx/>
          </a:defRPr>
        </a:defPPr>
      </a:lstStyle>
    </a:spDef>
  </a:objectDefaults>
  <a:extraClrSchemeLst/>
  <a:extLst>
    <a:ext uri="{05A4C25C-085E-4340-85A3-A5531E510DB2}">
      <thm15:themeFamily xmlns:thm15="http://schemas.microsoft.com/office/thememl/2012/main" name="2021CSP-Master_template-WIDE.pptx" id="{661936B6-39B6-4E0A-89BD-7B7F57250041}" vid="{9C07220B-5C30-4CBF-94FB-9F1BC05D4F63}"/>
    </a:ext>
  </a:extLst>
</a:theme>
</file>

<file path=ppt/theme/theme8.xml><?xml version="1.0" encoding="utf-8"?>
<a:theme xmlns:a="http://schemas.openxmlformats.org/drawingml/2006/main" name="1_Aetna Violet PPT Template-standard">
  <a:themeElements>
    <a:clrScheme name="Custom 174">
      <a:dk1>
        <a:sysClr val="windowText" lastClr="000000"/>
      </a:dk1>
      <a:lt1>
        <a:srgbClr val="FFFFFF"/>
      </a:lt1>
      <a:dk2>
        <a:srgbClr val="414141"/>
      </a:dk2>
      <a:lt2>
        <a:srgbClr val="C2C0C0"/>
      </a:lt2>
      <a:accent1>
        <a:srgbClr val="563D82"/>
      </a:accent1>
      <a:accent2>
        <a:srgbClr val="7D3F98"/>
      </a:accent2>
      <a:accent3>
        <a:srgbClr val="B18CC1"/>
      </a:accent3>
      <a:accent4>
        <a:srgbClr val="B9AFD6"/>
      </a:accent4>
      <a:accent5>
        <a:srgbClr val="AA0061"/>
      </a:accent5>
      <a:accent6>
        <a:srgbClr val="D20962"/>
      </a:accent6>
      <a:hlink>
        <a:srgbClr val="293BE5"/>
      </a:hlink>
      <a:folHlink>
        <a:srgbClr val="B2B2B2"/>
      </a:folHlink>
    </a:clrScheme>
    <a:fontScheme name="Aetna">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b="0" i="0" dirty="0" err="1" smtClean="0">
            <a:solidFill>
              <a:schemeClr val="tx2"/>
            </a:solidFill>
            <a:latin typeface="Open Sans" charset="0"/>
            <a:ea typeface="Open Sans" charset="0"/>
            <a:cs typeface="Open Sans" charset="0"/>
          </a:defRPr>
        </a:defPPr>
      </a:lstStyle>
    </a:txDef>
  </a:objectDefaults>
  <a:extraClrSchemeLst/>
  <a:extLst>
    <a:ext uri="{05A4C25C-085E-4340-85A3-A5531E510DB2}">
      <thm15:themeFamily xmlns:thm15="http://schemas.microsoft.com/office/thememl/2012/main" name="17_05_03_Aetna_Violet_4x3_WIP" id="{A464F6EA-3DE4-DC44-96E5-A1E88D6C5DE4}" vid="{CA56EE30-4707-D943-84E1-3F06DB138E8B}"/>
    </a:ext>
  </a:extLst>
</a:theme>
</file>

<file path=ppt/theme/theme9.xml><?xml version="1.0" encoding="utf-8"?>
<a:theme xmlns:a="http://schemas.openxmlformats.org/drawingml/2006/main" name="CVS_Health_PPT_Executive_Template">
  <a:themeElements>
    <a:clrScheme name="AETNA">
      <a:dk1>
        <a:srgbClr val="000000"/>
      </a:dk1>
      <a:lt1>
        <a:sysClr val="window" lastClr="FFFFFF"/>
      </a:lt1>
      <a:dk2>
        <a:srgbClr val="3F3F3F"/>
      </a:dk2>
      <a:lt2>
        <a:srgbClr val="C0C0C0"/>
      </a:lt2>
      <a:accent1>
        <a:srgbClr val="563D82"/>
      </a:accent1>
      <a:accent2>
        <a:srgbClr val="7D3F98"/>
      </a:accent2>
      <a:accent3>
        <a:srgbClr val="AE86C0"/>
      </a:accent3>
      <a:accent4>
        <a:srgbClr val="B9AFD6"/>
      </a:accent4>
      <a:accent5>
        <a:srgbClr val="646464"/>
      </a:accent5>
      <a:accent6>
        <a:srgbClr val="868686"/>
      </a:accent6>
      <a:hlink>
        <a:srgbClr val="267AC0"/>
      </a:hlink>
      <a:folHlink>
        <a:srgbClr val="A5A5A5"/>
      </a:folHlink>
    </a:clrScheme>
    <a:fontScheme name="CVS Fonts">
      <a:majorFont>
        <a:latin typeface="CVS Health Sans"/>
        <a:ea typeface=""/>
        <a:cs typeface=""/>
      </a:majorFont>
      <a:minorFont>
        <a:latin typeface="CVS Health Sans"/>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PPT Teal Extradark">
      <a:srgbClr val="00787E"/>
    </a:custClr>
    <a:custClr name="Teal Dark">
      <a:srgbClr val="00A78E"/>
    </a:custClr>
    <a:custClr name="PPT Gray Dark">
      <a:srgbClr val="646464"/>
    </a:custClr>
    <a:custClr name="PPT Gray Medium">
      <a:srgbClr val="868686"/>
    </a:custClr>
    <a:custClr name="PPT Green Extradark">
      <a:srgbClr val="487A10"/>
    </a:custClr>
    <a:custClr name="Green Dark">
      <a:srgbClr val="61A515"/>
    </a:custClr>
    <a:custClr name="PPT Orange Extradark">
      <a:srgbClr val="CE430C"/>
    </a:custClr>
    <a:custClr name="Orange Dark">
      <a:srgbClr val="F4642A"/>
    </a:custClr>
  </a:custClrLst>
  <a:extLst>
    <a:ext uri="{05A4C25C-085E-4340-85A3-A5531E510DB2}">
      <thm15:themeFamily xmlns:thm15="http://schemas.microsoft.com/office/thememl/2012/main" name="CVS_PBM_ExecutiveMasterTemplate_2023.potx" id="{D15FE099-56D1-493C-9334-E6778D8D2042}" vid="{C78B2D03-50AD-480C-9C0A-22F0225656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B6294FD92FAF48B2D2BA2405A29705" ma:contentTypeVersion="8" ma:contentTypeDescription="Create a new document." ma:contentTypeScope="" ma:versionID="4f3057e28d7d145b1cfc4c835f2d2985">
  <xsd:schema xmlns:xsd="http://www.w3.org/2001/XMLSchema" xmlns:xs="http://www.w3.org/2001/XMLSchema" xmlns:p="http://schemas.microsoft.com/office/2006/metadata/properties" xmlns:ns3="b3dd0357-cea1-4c96-9de4-7e762bc176ea" targetNamespace="http://schemas.microsoft.com/office/2006/metadata/properties" ma:root="true" ma:fieldsID="aeb77d2b1c58c7937d3e28486ac5ab96" ns3:_="">
    <xsd:import namespace="b3dd0357-cea1-4c96-9de4-7e762bc176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d0357-cea1-4c96-9de4-7e762bc17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Props1.xml><?xml version="1.0" encoding="utf-8"?>
<ds:datastoreItem xmlns:ds="http://schemas.openxmlformats.org/officeDocument/2006/customXml" ds:itemID="{C57543F7-706D-4858-B912-77348140689E}">
  <ds:schemaRefs>
    <ds:schemaRef ds:uri="http://schemas.microsoft.com/sharepoint/v3/contenttype/forms"/>
  </ds:schemaRefs>
</ds:datastoreItem>
</file>

<file path=customXml/itemProps2.xml><?xml version="1.0" encoding="utf-8"?>
<ds:datastoreItem xmlns:ds="http://schemas.openxmlformats.org/officeDocument/2006/customXml" ds:itemID="{5623782F-0C8A-4223-A0D0-550CDF243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d0357-cea1-4c96-9de4-7e762bc17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E622FE-E989-44FF-9CFB-C01E7B8DC9A9}">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tA-12714_Aetna_PPT_Template_Violet_Widescreen_R6</Template>
  <TotalTime>31068</TotalTime>
  <Words>2418</Words>
  <Application>Microsoft Office PowerPoint</Application>
  <PresentationFormat>Custom</PresentationFormat>
  <Paragraphs>99</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16</vt:i4>
      </vt:variant>
    </vt:vector>
  </HeadingPairs>
  <TitlesOfParts>
    <vt:vector size="39" baseType="lpstr">
      <vt:lpstr>Arial</vt:lpstr>
      <vt:lpstr>Calibri</vt:lpstr>
      <vt:lpstr>CVS Health Sans</vt:lpstr>
      <vt:lpstr>CVS Health Sans Black</vt:lpstr>
      <vt:lpstr>CVS Health Sans Cd</vt:lpstr>
      <vt:lpstr>CVS Health Sans Light</vt:lpstr>
      <vt:lpstr>CVS Health Sans Medium</vt:lpstr>
      <vt:lpstr>Domaine Display Bold</vt:lpstr>
      <vt:lpstr>Lucida Grande</vt:lpstr>
      <vt:lpstr>Open Sans</vt:lpstr>
      <vt:lpstr>Open Sans Bold</vt:lpstr>
      <vt:lpstr>Open Sans Light</vt:lpstr>
      <vt:lpstr>Aetna_PPT_EVERYDAY_Template</vt:lpstr>
      <vt:lpstr>StudentHealthMaster-1</vt:lpstr>
      <vt:lpstr>1_StudentHealthMaster-1</vt:lpstr>
      <vt:lpstr>2_StudentHealthMaster-1</vt:lpstr>
      <vt:lpstr>A-2024-CCC</vt:lpstr>
      <vt:lpstr>3_StudentHealthMaster-1</vt:lpstr>
      <vt:lpstr>1_A-2024-CCC</vt:lpstr>
      <vt:lpstr>1_Aetna Violet PPT Template-standard</vt:lpstr>
      <vt:lpstr>CVS_Health_PPT_Executive_Template</vt:lpstr>
      <vt:lpstr>Aetna Violet PPT Template-standard</vt:lpstr>
      <vt:lpstr>2_Aetna Violet PPT Template-standard</vt:lpstr>
      <vt:lpstr>PowerPoint Presentation</vt:lpstr>
      <vt:lpstr>PowerPoint Presentation</vt:lpstr>
      <vt:lpstr>Filing a claim</vt:lpstr>
      <vt:lpstr>Select the person for whom you are filing a claim</vt:lpstr>
      <vt:lpstr>Do you also have medical coverage with Aetna®?</vt:lpstr>
      <vt:lpstr>If you don’t have Aetna® medical insurance…</vt:lpstr>
      <vt:lpstr>Filing a claim – choose the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Aetna® is the brand name used for products and services provided by one or more of the Aetna group of companies, including Aetna Life Insurance Company and its affiliates (Aetna).   THIS IS A SUPPLEMENT TO HEALTH INSURANCE AND IS NOT A SUBSTITUTE FOR MAJOR MEDICAL COVERAGE. THIS PLAN DOES NOT COUNT AS MINIMUM ESSENTIAL COVERAGE UNDER THE AFFORDABLE CARE ACT. LACK OF MAJOR MEDICAL COVERAGE (OR OTHER MINIMUM ESSENTIAL COVERAGE) MAY RESULT IN AN ADDITIONAL PAYMENT WITH YOUR TAXES.   These plans provide limited benefits. They pay fixed dollar benefits for covered services without regard to the health care provider’s actual charges. The benefits payments are not intended to cover the full cost of medical care. You are responsible for making sure the provider’s bills get paid. These benefits are paid in addition to any other health coverage you may have.   Polices are insured by Aetna Life Insurance Company (Aetna). Not all services are covered. Plan features and availability may vary by location and are subject to change.   Refer to Aetna.com for more information about Aetna plans.   Exclusions and limitations: These plans have exclusions and limitations and are subject to United States economic and trade sanctions. See the plan documents for a complete description of benefits, exclusions, limitations and conditions of coverage. The following is a partial list of services and supplies that are generally not covered. However, the plan may contain exceptions to this list based on state mandates or the plan design purchased. Benefits under the policy will not be payable for anything related to:   Accident plan: Certain competitive or recreational activities, including but not limited to: ballooning, bungee jumping, parachuting, skydiving; Any semi-professional or professional competitive athletic contest, including officiating or coaching, for which you receive any payment; Act of war, riot, war; Operating, learning to operate or serving as a pilot or crew member of any aircraft, whether motorized or not; Assault, felony, illegal occupation, or other criminal act; Bacterial infections that are not caused by a cut or wound from an accidental injury; Care provided by immediate family members or any household member; Elective or cosmetic surgery; Nutritional supplements; Suicide or attempt at suicide, intentionally self-inflicted injury, or any attempt at self-inflicted injury, or any form of intentional asphyxiation, except when resulting from a diagnosed disorder; Violating any cellular device use laws of the state in which the accident occurred, while operating a motor vehicle; Accidental injury sustained while intoxicated or under the influence of any drug intoxicant, including those prescribed by a physician that are misused; We will not pay any benefits for a service or supply rendered or received that are not specifically covered or not related to an accidental injury. The stay, visit or service must be on or after the effective date of coverage, while coverage is in force and take place in the United States or its territories.  Critical illness plan: Suicide or attempt at suicide, intentional self-inflicted injury or sickness, any attempt at intentional self-inflicted injury, injury caused by a self-inflicted act or sickness, while sane or insane; except when resulting from a diagnosed disorder in the most current version of the Diagnostic and Statistical Manual (DSM);  Being under the influence of a stimulant (such as amphetamines or pitrates), depressant, hallucinogen, narcotic or any other drug intoxicant, including those prescribed by a physician that are misused by the insured person; except when resulting from a diagnosed disorder in the most current version of the DSM; Engaging in an assault, felony, illegal occupation or other criminal act; Any act of war, whether declared or not, or voluntary participation in a riot, rebellion or civil insurrection.    </vt:lpstr>
      <vt:lpstr>PowerPoint Presentation</vt:lpstr>
    </vt:vector>
  </TitlesOfParts>
  <Company>Aetna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what you love</dc:title>
  <dc:creator>Jeffrey Oddo</dc:creator>
  <cp:lastModifiedBy>Mary Sabala</cp:lastModifiedBy>
  <cp:revision>1347</cp:revision>
  <cp:lastPrinted>2017-08-10T12:19:52Z</cp:lastPrinted>
  <dcterms:created xsi:type="dcterms:W3CDTF">2017-06-16T19:53:30Z</dcterms:created>
  <dcterms:modified xsi:type="dcterms:W3CDTF">2024-07-09T19:16:36Z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0x010100A6B6294FD92FAF48B2D2BA2405A29705</vt:lpwstr>
  </property>
  <property fmtid="{D5CDD505-2E9C-101B-9397-08002B2CF9AE}" pid="3" name="MSIP_Label_7837230a-460a-4aec-98a3-ac101fb30b10_Enabled">
    <vt:lpwstr>true</vt:lpwstr>
  </property>
  <property fmtid="{D5CDD505-2E9C-101B-9397-08002B2CF9AE}" pid="4" name="MSIP_Label_7837230a-460a-4aec-98a3-ac101fb30b10_SetDate">
    <vt:lpwstr>2021-04-27T12:42:06Z</vt:lpwstr>
  </property>
  <property fmtid="{D5CDD505-2E9C-101B-9397-08002B2CF9AE}" pid="5" name="MSIP_Label_7837230a-460a-4aec-98a3-ac101fb30b10_Method">
    <vt:lpwstr>Privileged</vt:lpwstr>
  </property>
  <property fmtid="{D5CDD505-2E9C-101B-9397-08002B2CF9AE}" pid="6" name="MSIP_Label_7837230a-460a-4aec-98a3-ac101fb30b10_Name">
    <vt:lpwstr>7837230a-460a-4aec-98a3-ac101fb30b10</vt:lpwstr>
  </property>
  <property fmtid="{D5CDD505-2E9C-101B-9397-08002B2CF9AE}" pid="7" name="MSIP_Label_7837230a-460a-4aec-98a3-ac101fb30b10_SiteId">
    <vt:lpwstr>fabb61b8-3afe-4e75-b934-a47f782b8cd7</vt:lpwstr>
  </property>
  <property fmtid="{D5CDD505-2E9C-101B-9397-08002B2CF9AE}" pid="8" name="MSIP_Label_7837230a-460a-4aec-98a3-ac101fb30b10_ActionId">
    <vt:lpwstr>8e959f4a-3f36-47b3-98ae-897968e0ddb2</vt:lpwstr>
  </property>
  <property fmtid="{D5CDD505-2E9C-101B-9397-08002B2CF9AE}" pid="9" name="MSIP_Label_7837230a-460a-4aec-98a3-ac101fb30b10_ContentBits">
    <vt:lpwstr>0</vt:lpwstr>
  </property>
</Properties>
</file>