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omments/modernComment_F54_CFD23EF4.xml" ContentType="application/vnd.ms-powerpoint.comments+xml"/>
  <Override PartName="/docMetadata/LabelInfo.xml" ContentType="application/vnd.ms-office.classificationlabels+xml"/>
  <Override PartName="/ppt/authors.xml" ContentType="application/vnd.ms-powerpoint.author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3" r:id="rId5"/>
    <p:sldMasterId id="2147483693" r:id="rId6"/>
    <p:sldMasterId id="2147483713" r:id="rId7"/>
    <p:sldMasterId id="2147483716" r:id="rId8"/>
    <p:sldMasterId id="2147483723" r:id="rId9"/>
    <p:sldMasterId id="2147483729" r:id="rId10"/>
    <p:sldMasterId id="2147483901" r:id="rId11"/>
    <p:sldMasterId id="2147483922" r:id="rId12"/>
  </p:sldMasterIdLst>
  <p:notesMasterIdLst>
    <p:notesMasterId r:id="rId35"/>
  </p:notesMasterIdLst>
  <p:sldIdLst>
    <p:sldId id="260" r:id="rId13"/>
    <p:sldId id="3974" r:id="rId14"/>
    <p:sldId id="3983" r:id="rId15"/>
    <p:sldId id="3995" r:id="rId16"/>
    <p:sldId id="4000" r:id="rId17"/>
    <p:sldId id="3972" r:id="rId18"/>
    <p:sldId id="3944" r:id="rId19"/>
    <p:sldId id="362" r:id="rId20"/>
    <p:sldId id="346" r:id="rId21"/>
    <p:sldId id="331" r:id="rId22"/>
    <p:sldId id="3958" r:id="rId23"/>
    <p:sldId id="3959" r:id="rId24"/>
    <p:sldId id="348" r:id="rId25"/>
    <p:sldId id="3945" r:id="rId26"/>
    <p:sldId id="3946" r:id="rId27"/>
    <p:sldId id="3999" r:id="rId28"/>
    <p:sldId id="3998" r:id="rId29"/>
    <p:sldId id="3924" r:id="rId30"/>
    <p:sldId id="3935" r:id="rId31"/>
    <p:sldId id="263" r:id="rId32"/>
    <p:sldId id="360" r:id="rId33"/>
    <p:sldId id="359"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9B3AE2B-C95E-2F6C-8BBA-D0CB6A6D3FC6}" name="Heather Gerken" initials="HG" userId="S::hgerken@healthequity.com::3ba92fd8-1370-4a82-91b6-e690b24bb754" providerId="AD"/>
  <p188:author id="{615AEE6D-B114-7361-6C09-68ED66F2ABA2}" name="Sherisa Bly" initials="SB" userId="S::sbly@healthequity.com::196538dd-f018-4464-8f24-9f2656d320a2" providerId="AD"/>
  <p188:author id="{E5D95F8B-3068-3B70-8D01-C93E72BFEF0D}" name="Diane Slyman" initials="DS" userId="S::dslyman@healthequity.com::ca8841ff-e240-40ff-a737-edd8dde15a48" providerId="AD"/>
  <p188:author id="{C7FCF0D4-86D5-162E-8106-88BC0765DA99}" name="Beau Colvin" initials="BC" userId="S::bcolvin@healthequity.com::a8ed4415-e91e-4ec7-ade8-329fbd41615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eather Gerken" initials="HG" lastIdx="4" clrIdx="0">
    <p:extLst>
      <p:ext uri="{19B8F6BF-5375-455C-9EA6-DF929625EA0E}">
        <p15:presenceInfo xmlns:p15="http://schemas.microsoft.com/office/powerpoint/2012/main" userId="S::hgerken@healthequity.com::3ba92fd8-1370-4a82-91b6-e690b24bb754" providerId="AD"/>
      </p:ext>
    </p:extLst>
  </p:cmAuthor>
  <p:cmAuthor id="2" name="Alyse Wilkins" initials="AW" lastIdx="21" clrIdx="1">
    <p:extLst>
      <p:ext uri="{19B8F6BF-5375-455C-9EA6-DF929625EA0E}">
        <p15:presenceInfo xmlns:p15="http://schemas.microsoft.com/office/powerpoint/2012/main" userId="S::awilkins@healthequity.com::b41b2283-0071-48a8-9a75-310b42b50f28" providerId="AD"/>
      </p:ext>
    </p:extLst>
  </p:cmAuthor>
  <p:cmAuthor id="3" name="Sofia Briceno" initials="SB" lastIdx="7" clrIdx="2">
    <p:extLst>
      <p:ext uri="{19B8F6BF-5375-455C-9EA6-DF929625EA0E}">
        <p15:presenceInfo xmlns:p15="http://schemas.microsoft.com/office/powerpoint/2012/main" userId="S::sbriceno@healthequity.com::9a01d04f-8380-4d95-b057-ac088eef53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74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theme" Target="theme/theme1.xml"/><Relationship Id="rId21" Type="http://schemas.openxmlformats.org/officeDocument/2006/relationships/slide" Target="slides/slide9.xml"/><Relationship Id="rId34" Type="http://schemas.openxmlformats.org/officeDocument/2006/relationships/slide" Target="slides/slide22.xml"/><Relationship Id="rId42"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commentAuthors" Target="commentAuthors.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notesMaster" Target="notesMasters/notesMaster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y Cowin" userId="eb56b0cb-f9eb-4900-aabd-0bba0cb61343" providerId="ADAL" clId="{37F1C706-3B4F-4547-BE30-506D40ABE102}"/>
    <pc:docChg chg="modSld">
      <pc:chgData name="Amy Cowin" userId="eb56b0cb-f9eb-4900-aabd-0bba0cb61343" providerId="ADAL" clId="{37F1C706-3B4F-4547-BE30-506D40ABE102}" dt="2024-10-29T15:55:55.840" v="1" actId="20577"/>
      <pc:docMkLst>
        <pc:docMk/>
      </pc:docMkLst>
      <pc:sldChg chg="modSp mod">
        <pc:chgData name="Amy Cowin" userId="eb56b0cb-f9eb-4900-aabd-0bba0cb61343" providerId="ADAL" clId="{37F1C706-3B4F-4547-BE30-506D40ABE102}" dt="2024-10-29T15:55:55.840" v="1" actId="20577"/>
        <pc:sldMkLst>
          <pc:docMk/>
          <pc:sldMk cId="404854299" sldId="3972"/>
        </pc:sldMkLst>
        <pc:spChg chg="mod">
          <ac:chgData name="Amy Cowin" userId="eb56b0cb-f9eb-4900-aabd-0bba0cb61343" providerId="ADAL" clId="{37F1C706-3B4F-4547-BE30-506D40ABE102}" dt="2024-10-29T15:55:55.840" v="1" actId="20577"/>
          <ac:spMkLst>
            <pc:docMk/>
            <pc:sldMk cId="404854299" sldId="3972"/>
            <ac:spMk id="24" creationId="{BDCFE141-D6B5-57E0-E15E-2DE10236D574}"/>
          </ac:spMkLst>
        </pc:spChg>
      </pc:sldChg>
    </pc:docChg>
  </pc:docChgLst>
</pc:chgInfo>
</file>

<file path=ppt/comments/modernComment_F54_CFD23EF4.xml><?xml version="1.0" encoding="utf-8"?>
<p188:cmLst xmlns:a="http://schemas.openxmlformats.org/drawingml/2006/main" xmlns:r="http://schemas.openxmlformats.org/officeDocument/2006/relationships" xmlns:p188="http://schemas.microsoft.com/office/powerpoint/2018/8/main">
  <p188:cm id="{864D8E1F-5B03-EA4A-8DCC-D75098D29C00}" authorId="{615AEE6D-B114-7361-6C09-68ED66F2ABA2}" created="2023-06-26T12:40:33.814">
    <ac:deMkLst xmlns:ac="http://schemas.microsoft.com/office/drawing/2013/main/command">
      <pc:docMk xmlns:pc="http://schemas.microsoft.com/office/powerpoint/2013/main/command"/>
      <pc:sldMk xmlns:pc="http://schemas.microsoft.com/office/powerpoint/2013/main/command" cId="3486662388" sldId="3924"/>
      <ac:spMk id="28" creationId="{518C72F3-FB27-04AD-E64F-5ECABCF5658E}"/>
    </ac:deMkLst>
    <p188:txBody>
      <a:bodyPr/>
      <a:lstStyle/>
      <a:p>
        <a:r>
          <a:rPr lang="en-US"/>
          <a:t>INSERT your enrollment dates and enrollment URL.</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B3462A-A4A4-4B05-97DF-D00FA8992BD7}" type="datetimeFigureOut">
              <a:rPr lang="en-US" smtClean="0"/>
              <a:t>1/27/2025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55C289-F68B-493A-9FF7-6D9CCAB45440}" type="slidenum">
              <a:rPr lang="en-US" smtClean="0"/>
              <a:t>‹#›</a:t>
            </a:fld>
            <a:endParaRPr lang="en-US"/>
          </a:p>
        </p:txBody>
      </p:sp>
    </p:spTree>
    <p:extLst>
      <p:ext uri="{BB962C8B-B14F-4D97-AF65-F5344CB8AC3E}">
        <p14:creationId xmlns:p14="http://schemas.microsoft.com/office/powerpoint/2010/main" val="1314810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healthequity.com/fsa-qme"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r>
              <a:rPr lang="en-US" b="0" i="0" u="none" strike="noStrike">
                <a:solidFill>
                  <a:srgbClr val="000000"/>
                </a:solidFill>
                <a:effectLst/>
                <a:latin typeface="Calibri" panose="020F0502020204030204" pitchFamily="34" charset="0"/>
              </a:rPr>
              <a:t>Thanks for joining today to learn how you can save with a HealthEquity Health Care Flexible Spending Account. My name is [presenter name] and I’ll be your host.</a:t>
            </a:r>
            <a:r>
              <a:rPr lang="en-US" b="0" i="0">
                <a:solidFill>
                  <a:srgbClr val="000000"/>
                </a:solidFill>
                <a:effectLst/>
                <a:latin typeface="Calibri" panose="020F0502020204030204" pitchFamily="34" charset="0"/>
              </a:rPr>
              <a:t>​</a:t>
            </a:r>
            <a:endParaRPr lang="en-US"/>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7533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a:solidFill>
                  <a:srgbClr val="0A0A0A"/>
                </a:solidFill>
                <a:effectLst/>
                <a:latin typeface="museo-sans"/>
              </a:rPr>
              <a:t>A healthcare Flexible Spending Account (FSA) is an employer-sponsored tax-advantaged account that lets you use pre-tax dollars to pay for </a:t>
            </a:r>
            <a:r>
              <a:rPr lang="en-US" b="0" i="0" u="sng" strike="noStrike">
                <a:solidFill>
                  <a:srgbClr val="2A2C2C"/>
                </a:solidFill>
                <a:effectLst/>
                <a:latin typeface="museo-sans"/>
                <a:hlinkClick r:id="rId3"/>
              </a:rPr>
              <a:t>eligible medical expenses</a:t>
            </a:r>
            <a:r>
              <a:rPr lang="en-US" b="0" i="0" u="none" strike="noStrike">
                <a:solidFill>
                  <a:srgbClr val="0A0A0A"/>
                </a:solidFill>
                <a:effectLst/>
                <a:latin typeface="museo-sans"/>
              </a:rPr>
              <a:t> </a:t>
            </a:r>
            <a:r>
              <a:rPr lang="en-US" b="0" i="0" u="none" strike="noStrike">
                <a:solidFill>
                  <a:srgbClr val="000000"/>
                </a:solidFill>
                <a:effectLst/>
                <a:latin typeface="Calibri" panose="020F0502020204030204" pitchFamily="34" charset="0"/>
              </a:rPr>
              <a:t>from doctor's visits and dental work, to glasses and contacts, to prescriptions or over the counter medications---the list of eligible expenses continues to grow and may include products not covered by your insurance plan. </a:t>
            </a:r>
            <a:r>
              <a:rPr lang="en-US" b="0" i="0">
                <a:solidFill>
                  <a:srgbClr val="000000"/>
                </a:solidFill>
                <a:effectLst/>
                <a:latin typeface="Calibri" panose="020F0502020204030204" pitchFamily="34" charset="0"/>
              </a:rPr>
              <a:t>​</a:t>
            </a:r>
            <a:endParaRPr lang="en-US" b="0" i="0">
              <a:solidFill>
                <a:srgbClr val="444444"/>
              </a:solidFill>
              <a:effectLst/>
              <a:latin typeface="Calibri" panose="020F0502020204030204" pitchFamily="34" charset="0"/>
            </a:endParaRPr>
          </a:p>
          <a:p>
            <a:pPr algn="l" rtl="0" fontAlgn="base"/>
            <a:r>
              <a:rPr lang="en-US" b="0" i="0">
                <a:solidFill>
                  <a:srgbClr val="000000"/>
                </a:solidFill>
                <a:effectLst/>
                <a:latin typeface="Calibri" panose="020F0502020204030204" pitchFamily="34" charset="0"/>
              </a:rPr>
              <a:t>​</a:t>
            </a:r>
            <a:endParaRPr lang="en-US" b="0" i="0">
              <a:solidFill>
                <a:srgbClr val="444444"/>
              </a:solidFill>
              <a:effectLst/>
              <a:latin typeface="Calibri" panose="020F0502020204030204" pitchFamily="34" charset="0"/>
            </a:endParaRPr>
          </a:p>
          <a:p>
            <a:pPr algn="l" rtl="0" fontAlgn="base"/>
            <a:r>
              <a:rPr lang="en-US" b="0" i="0">
                <a:solidFill>
                  <a:srgbClr val="000000"/>
                </a:solidFill>
                <a:effectLst/>
                <a:latin typeface="Calibri" panose="020F0502020204030204" pitchFamily="34" charset="0"/>
              </a:rPr>
              <a:t>​</a:t>
            </a:r>
            <a:endParaRPr lang="en-US" b="0" i="0">
              <a:solidFill>
                <a:srgbClr val="444444"/>
              </a:solidFill>
              <a:effectLst/>
              <a:latin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D755C289-F68B-493A-9FF7-6D9CCAB45440}" type="slidenum">
              <a:rPr lang="en-US" smtClean="0"/>
              <a:t>2</a:t>
            </a:fld>
            <a:endParaRPr lang="en-US"/>
          </a:p>
        </p:txBody>
      </p:sp>
    </p:spTree>
    <p:extLst>
      <p:ext uri="{BB962C8B-B14F-4D97-AF65-F5344CB8AC3E}">
        <p14:creationId xmlns:p14="http://schemas.microsoft.com/office/powerpoint/2010/main" val="1413206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a:solidFill>
                  <a:srgbClr val="0A0A0A"/>
                </a:solidFill>
                <a:effectLst/>
                <a:latin typeface="museo-sans"/>
              </a:rPr>
              <a:t>The FSA gives you access to your full contribution amount at the start of your plan year.</a:t>
            </a:r>
            <a:r>
              <a:rPr lang="en-US" b="0" i="0">
                <a:solidFill>
                  <a:srgbClr val="0A0A0A"/>
                </a:solidFill>
                <a:effectLst/>
                <a:latin typeface="museo-san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0A0A0A"/>
              </a:solidFill>
              <a:effectLst/>
              <a:latin typeface="museo-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A0A0A"/>
                </a:solidFill>
                <a:effectLst/>
                <a:latin typeface="museo-sans"/>
              </a:rPr>
              <a:t>You can make payments to service providers and easily get reimbursed for eligible expenses,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0A0A0A"/>
              </a:solidFill>
              <a:effectLst/>
              <a:latin typeface="museo-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A0A0A"/>
                </a:solidFill>
                <a:effectLst/>
                <a:latin typeface="museo-sans"/>
              </a:rPr>
              <a:t>And use your funds to pay for your spouse and eligible dependents healthcare needs.</a:t>
            </a:r>
          </a:p>
          <a:p>
            <a:pPr algn="l" rtl="0" fontAlgn="base"/>
            <a:endParaRPr lang="en-US" b="0" i="0">
              <a:solidFill>
                <a:srgbClr val="444444"/>
              </a:solidFill>
              <a:effectLst/>
              <a:latin typeface="Calibri" panose="020F0502020204030204" pitchFamily="34" charset="0"/>
            </a:endParaRPr>
          </a:p>
          <a:p>
            <a:pPr algn="l" rtl="0" fontAlgn="base"/>
            <a:r>
              <a:rPr lang="en-US" b="0" i="0" u="none" strike="noStrike">
                <a:solidFill>
                  <a:srgbClr val="000000"/>
                </a:solidFill>
                <a:effectLst/>
                <a:latin typeface="Calibri" panose="020F0502020204030204" pitchFamily="34" charset="0"/>
              </a:rPr>
              <a:t>Do keep in mind that if your spouse is contributing to a Health Savings Account, you may not be eligible to contribute to an FSA.</a:t>
            </a:r>
            <a:r>
              <a:rPr lang="en-US" b="0" i="0">
                <a:solidFill>
                  <a:srgbClr val="000000"/>
                </a:solidFill>
                <a:effectLst/>
                <a:latin typeface="Calibri" panose="020F0502020204030204" pitchFamily="34" charset="0"/>
              </a:rPr>
              <a:t>​</a:t>
            </a:r>
            <a:endParaRPr lang="en-US" b="0" i="0">
              <a:solidFill>
                <a:srgbClr val="444444"/>
              </a:solidFill>
              <a:effectLst/>
              <a:latin typeface="Calibri" panose="020F0502020204030204" pitchFamily="34" charset="0"/>
            </a:endParaRPr>
          </a:p>
          <a:p>
            <a:pPr algn="l" rtl="0" fontAlgn="base"/>
            <a:r>
              <a:rPr lang="en-US" b="0" i="0">
                <a:solidFill>
                  <a:srgbClr val="000000"/>
                </a:solidFill>
                <a:effectLst/>
                <a:latin typeface="Calibri" panose="020F0502020204030204" pitchFamily="34" charset="0"/>
              </a:rPr>
              <a:t>​</a:t>
            </a:r>
            <a:endParaRPr lang="en-US" b="0" i="0">
              <a:solidFill>
                <a:srgbClr val="444444"/>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444444"/>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444444"/>
              </a:solidFill>
              <a:effectLst/>
              <a:latin typeface="Calibri" panose="020F0502020204030204" pitchFamily="34" charset="0"/>
            </a:endParaRPr>
          </a:p>
          <a:p>
            <a:endParaRPr lang="en-US">
              <a:solidFill>
                <a:srgbClr val="0A0A0A"/>
              </a:solidFill>
              <a:latin typeface="museo-sans"/>
            </a:endParaRPr>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2210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a:solidFill>
                  <a:srgbClr val="000000"/>
                </a:solidFill>
                <a:effectLst/>
                <a:latin typeface="Calibri" panose="020F0502020204030204" pitchFamily="34" charset="0"/>
              </a:rPr>
              <a:t>​</a:t>
            </a:r>
            <a:endParaRPr lang="en-US" b="0" i="0">
              <a:solidFill>
                <a:srgbClr val="444444"/>
              </a:solidFill>
              <a:effectLst/>
              <a:latin typeface="Calibri" panose="020F0502020204030204" pitchFamily="34" charset="0"/>
            </a:endParaRPr>
          </a:p>
          <a:p>
            <a:pPr algn="l" rtl="0" fontAlgn="base"/>
            <a:r>
              <a:rPr lang="en-US" b="0" i="0" u="none" strike="noStrike">
                <a:solidFill>
                  <a:srgbClr val="000000"/>
                </a:solidFill>
                <a:effectLst/>
                <a:latin typeface="Calibri" panose="020F0502020204030204" pitchFamily="34" charset="0"/>
              </a:rPr>
              <a:t>The money you contribute to an FSA is not subject to payroll taxes and income taxes, so you end up paying less in taxes and taking home more of your paycheck.</a:t>
            </a:r>
            <a:endParaRPr lang="en-US" b="0" i="0">
              <a:solidFill>
                <a:srgbClr val="444444"/>
              </a:solidFill>
              <a:effectLst/>
              <a:latin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D755C289-F68B-493A-9FF7-6D9CCAB45440}" type="slidenum">
              <a:rPr lang="en-US" smtClean="0"/>
              <a:t>4</a:t>
            </a:fld>
            <a:endParaRPr lang="en-US"/>
          </a:p>
        </p:txBody>
      </p:sp>
    </p:spTree>
    <p:extLst>
      <p:ext uri="{BB962C8B-B14F-4D97-AF65-F5344CB8AC3E}">
        <p14:creationId xmlns:p14="http://schemas.microsoft.com/office/powerpoint/2010/main" val="32411630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cs typeface="Calibri"/>
              </a:rPr>
              <a:t>By contributing the maximum amount to your healthcare flexible spending account, you can save up to $ on qualified medical expenses.</a:t>
            </a:r>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5382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a:solidFill>
                  <a:srgbClr val="000000"/>
                </a:solidFill>
                <a:effectLst/>
                <a:latin typeface="Times"/>
              </a:rPr>
              <a:t>Here’s a glance at some of the most popular eligible expenses using FSA funds.</a:t>
            </a:r>
          </a:p>
          <a:p>
            <a:pPr algn="l" rtl="0" fontAlgn="base"/>
            <a:endParaRPr lang="en-US" b="0" i="0">
              <a:solidFill>
                <a:srgbClr val="000000"/>
              </a:solidFill>
              <a:effectLst/>
              <a:latin typeface="Times"/>
            </a:endParaRPr>
          </a:p>
          <a:p>
            <a:pPr algn="l" rtl="0" fontAlgn="base"/>
            <a:r>
              <a:rPr lang="en-US" b="0" i="0">
                <a:solidFill>
                  <a:srgbClr val="000000"/>
                </a:solidFill>
                <a:effectLst/>
                <a:latin typeface="Times"/>
              </a:rPr>
              <a:t> </a:t>
            </a:r>
            <a:r>
              <a:rPr lang="en-US" b="0" i="0" u="none" strike="noStrike">
                <a:solidFill>
                  <a:srgbClr val="000000"/>
                </a:solidFill>
                <a:effectLst/>
                <a:latin typeface="Calibri" panose="020F0502020204030204" pitchFamily="34" charset="0"/>
              </a:rPr>
              <a:t>You can find eligible expenses to spend your funds on at healthequity.com/</a:t>
            </a:r>
            <a:r>
              <a:rPr lang="en-US" b="0" i="0" u="none" strike="noStrike" err="1">
                <a:solidFill>
                  <a:srgbClr val="000000"/>
                </a:solidFill>
                <a:effectLst/>
                <a:latin typeface="Calibri" panose="020F0502020204030204" pitchFamily="34" charset="0"/>
              </a:rPr>
              <a:t>fsa-qme</a:t>
            </a:r>
            <a:r>
              <a:rPr lang="en-US" b="0" i="0">
                <a:solidFill>
                  <a:srgbClr val="000000"/>
                </a:solidFill>
                <a:effectLst/>
                <a:latin typeface="Calibri" panose="020F0502020204030204" pitchFamily="34" charset="0"/>
              </a:rPr>
              <a:t>​ or by searching at www.fsastore.com</a:t>
            </a:r>
          </a:p>
          <a:p>
            <a:pPr algn="l" rtl="0" fontAlgn="base"/>
            <a:endParaRPr lang="en-US" b="0" i="0">
              <a:solidFill>
                <a:srgbClr val="444444"/>
              </a:solidFill>
              <a:effectLst/>
              <a:latin typeface="Calibri" panose="020F0502020204030204" pitchFamily="34" charset="0"/>
            </a:endParaRPr>
          </a:p>
          <a:p>
            <a:pPr algn="l" rtl="0" fontAlgn="base"/>
            <a:r>
              <a:rPr lang="en-US" b="0" i="0">
                <a:solidFill>
                  <a:srgbClr val="000000"/>
                </a:solidFill>
                <a:effectLst/>
                <a:latin typeface="Calibri" panose="020F0502020204030204" pitchFamily="34" charset="0"/>
              </a:rPr>
              <a:t>​</a:t>
            </a:r>
            <a:endParaRPr lang="en-US" b="0" i="0">
              <a:solidFill>
                <a:srgbClr val="444444"/>
              </a:solidFill>
              <a:effectLst/>
              <a:latin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2457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a:solidFill>
                  <a:srgbClr val="000000"/>
                </a:solidFill>
                <a:effectLst/>
                <a:latin typeface="Calibri" panose="020F0502020204030204" pitchFamily="34" charset="0"/>
              </a:rPr>
              <a:t>We’d like to hear which FSA benefits make you likely to enroll?</a:t>
            </a:r>
          </a:p>
          <a:p>
            <a:endParaRPr lang="en-US" sz="1200" b="0" i="0">
              <a:solidFill>
                <a:srgbClr val="000000"/>
              </a:solidFill>
              <a:effectLst/>
              <a:latin typeface="Calibri" panose="020F0502020204030204" pitchFamily="34" charset="0"/>
            </a:endParaRPr>
          </a:p>
          <a:p>
            <a:pPr marL="460375" indent="-463550" defTabSz="609570">
              <a:lnSpc>
                <a:spcPct val="120000"/>
              </a:lnSpc>
              <a:spcAft>
                <a:spcPts val="2200"/>
              </a:spcAft>
              <a:buFont typeface="+mj-lt"/>
              <a:buAutoNum type="alphaUcPeriod"/>
            </a:pPr>
            <a:r>
              <a:rPr lang="en-US" sz="1200">
                <a:solidFill>
                  <a:srgbClr val="2A2C2C"/>
                </a:solidFill>
                <a:latin typeface="Arial" panose="020B0604020202020204" pitchFamily="34" charset="0"/>
                <a:cs typeface="Arial" panose="020B0604020202020204" pitchFamily="34" charset="0"/>
              </a:rPr>
              <a:t>Contributions are tax-free</a:t>
            </a:r>
          </a:p>
          <a:p>
            <a:pPr marL="460375" indent="-463550" defTabSz="609570">
              <a:lnSpc>
                <a:spcPct val="120000"/>
              </a:lnSpc>
              <a:spcAft>
                <a:spcPts val="2200"/>
              </a:spcAft>
              <a:buFont typeface="+mj-lt"/>
              <a:buAutoNum type="alphaUcPeriod"/>
            </a:pPr>
            <a:r>
              <a:rPr lang="en-US" sz="1200">
                <a:solidFill>
                  <a:srgbClr val="2A2C2C"/>
                </a:solidFill>
                <a:latin typeface="Arial" panose="020B0604020202020204" pitchFamily="34" charset="0"/>
                <a:cs typeface="Arial" panose="020B0604020202020204" pitchFamily="34" charset="0"/>
              </a:rPr>
              <a:t>Your entire </a:t>
            </a:r>
            <a:r>
              <a:rPr lang="en-US" sz="1200">
                <a:solidFill>
                  <a:srgbClr val="2A2C2C"/>
                </a:solidFill>
                <a:latin typeface="+mn-lt"/>
                <a:ea typeface="Verdana"/>
                <a:cs typeface="Arial"/>
              </a:rPr>
              <a:t>contribution amount is available </a:t>
            </a:r>
            <a:r>
              <a:rPr lang="en-US" sz="1200">
                <a:solidFill>
                  <a:srgbClr val="2A2C2C"/>
                </a:solidFill>
                <a:latin typeface="Arial" panose="020B0604020202020204" pitchFamily="34" charset="0"/>
                <a:cs typeface="Arial" panose="020B0604020202020204" pitchFamily="34" charset="0"/>
              </a:rPr>
              <a:t>day one of plan year</a:t>
            </a:r>
          </a:p>
          <a:p>
            <a:pPr marL="460375" indent="-463550" defTabSz="609570">
              <a:lnSpc>
                <a:spcPct val="120000"/>
              </a:lnSpc>
              <a:spcAft>
                <a:spcPts val="2200"/>
              </a:spcAft>
              <a:buFont typeface="+mj-lt"/>
              <a:buAutoNum type="alphaUcPeriod"/>
            </a:pPr>
            <a:r>
              <a:rPr lang="en-US" sz="1200">
                <a:solidFill>
                  <a:srgbClr val="2A2C2C"/>
                </a:solidFill>
                <a:latin typeface="Arial" panose="020B0604020202020204" pitchFamily="34" charset="0"/>
                <a:cs typeface="Arial" panose="020B0604020202020204" pitchFamily="34" charset="0"/>
              </a:rPr>
              <a:t>FSAs let you pay for </a:t>
            </a:r>
            <a:br>
              <a:rPr lang="en-US" sz="1200">
                <a:solidFill>
                  <a:srgbClr val="2A2C2C"/>
                </a:solidFill>
                <a:latin typeface="Arial" panose="020B0604020202020204" pitchFamily="34" charset="0"/>
                <a:cs typeface="Arial" panose="020B0604020202020204" pitchFamily="34" charset="0"/>
              </a:rPr>
            </a:br>
            <a:r>
              <a:rPr lang="en-US" sz="1200">
                <a:solidFill>
                  <a:srgbClr val="2A2C2C"/>
                </a:solidFill>
                <a:latin typeface="Arial" panose="020B0604020202020204" pitchFamily="34" charset="0"/>
                <a:cs typeface="Arial" panose="020B0604020202020204" pitchFamily="34" charset="0"/>
              </a:rPr>
              <a:t>your spouse and </a:t>
            </a:r>
            <a:br>
              <a:rPr lang="en-US" sz="1200">
                <a:solidFill>
                  <a:srgbClr val="2A2C2C"/>
                </a:solidFill>
                <a:latin typeface="Arial" panose="020B0604020202020204" pitchFamily="34" charset="0"/>
                <a:cs typeface="Arial" panose="020B0604020202020204" pitchFamily="34" charset="0"/>
              </a:rPr>
            </a:br>
            <a:r>
              <a:rPr lang="en-US" sz="1200">
                <a:solidFill>
                  <a:srgbClr val="2A2C2C"/>
                </a:solidFill>
                <a:latin typeface="Arial" panose="020B0604020202020204" pitchFamily="34" charset="0"/>
                <a:cs typeface="Arial" panose="020B0604020202020204" pitchFamily="34" charset="0"/>
              </a:rPr>
              <a:t>eligible dependents</a:t>
            </a:r>
          </a:p>
          <a:p>
            <a:pPr marL="460375" indent="-463550" defTabSz="609570">
              <a:lnSpc>
                <a:spcPct val="120000"/>
              </a:lnSpc>
              <a:spcAft>
                <a:spcPts val="2200"/>
              </a:spcAft>
              <a:buFont typeface="+mj-lt"/>
              <a:buAutoNum type="alphaUcPeriod"/>
            </a:pPr>
            <a:r>
              <a:rPr lang="en-US" sz="1200">
                <a:solidFill>
                  <a:srgbClr val="2A2C2C"/>
                </a:solidFill>
                <a:latin typeface="Arial" panose="020B0604020202020204" pitchFamily="34" charset="0"/>
                <a:cs typeface="Arial" panose="020B0604020202020204" pitchFamily="34" charset="0"/>
              </a:rPr>
              <a:t>An FSA lets you pay for thousands of eligible products and services </a:t>
            </a:r>
          </a:p>
          <a:p>
            <a:endParaRPr lang="en-US" sz="1200" b="0" i="0">
              <a:solidFill>
                <a:srgbClr val="000000"/>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42913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Whichever benefits you use, all of them provide you with flexible spending on needed healthcare services and products, as well as amazing tax savings.</a:t>
            </a:r>
          </a:p>
          <a:p>
            <a:endParaRPr lang="en-US"/>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82135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b="0" i="0" u="none" strike="noStrike" dirty="0">
                <a:solidFill>
                  <a:srgbClr val="000000"/>
                </a:solidFill>
                <a:effectLst/>
                <a:latin typeface="Calibri"/>
                <a:ea typeface="Calibri"/>
                <a:cs typeface="Calibri"/>
              </a:rPr>
              <a:t>The Internal Revenue Service determines the contribution limit for Flexible Spending accounts.</a:t>
            </a:r>
          </a:p>
          <a:p>
            <a:pPr fontAlgn="base"/>
            <a:endParaRPr lang="en-US" b="0" i="0" u="none" strike="noStrike" dirty="0">
              <a:solidFill>
                <a:srgbClr val="000000"/>
              </a:solidFill>
              <a:effectLst/>
              <a:latin typeface="Calibri"/>
              <a:ea typeface="Calibri"/>
              <a:cs typeface="Calibri"/>
            </a:endParaRPr>
          </a:p>
          <a:p>
            <a:pPr fontAlgn="base"/>
            <a:r>
              <a:rPr lang="en-US" b="0" i="0" u="none" strike="noStrike" dirty="0">
                <a:solidFill>
                  <a:srgbClr val="000000"/>
                </a:solidFill>
                <a:effectLst/>
                <a:latin typeface="Calibri"/>
                <a:ea typeface="Calibri"/>
                <a:cs typeface="Calibri"/>
              </a:rPr>
              <a:t>The</a:t>
            </a:r>
            <a:r>
              <a:rPr lang="en-US" dirty="0">
                <a:solidFill>
                  <a:srgbClr val="000000"/>
                </a:solidFill>
                <a:latin typeface="Calibri"/>
                <a:ea typeface="Calibri"/>
                <a:cs typeface="Calibri"/>
              </a:rPr>
              <a:t>  2025</a:t>
            </a:r>
            <a:r>
              <a:rPr lang="en-US" b="0" i="0" u="none" strike="noStrike" dirty="0">
                <a:solidFill>
                  <a:srgbClr val="000000"/>
                </a:solidFill>
                <a:effectLst/>
                <a:latin typeface="Calibri"/>
                <a:ea typeface="Calibri"/>
                <a:cs typeface="Calibri"/>
              </a:rPr>
              <a:t> maximum contribution limit for the FSA is $3,300</a:t>
            </a:r>
          </a:p>
          <a:p>
            <a:pPr fontAlgn="base"/>
            <a:endParaRPr lang="en-US" b="0" i="0" u="none" strike="noStrike" dirty="0">
              <a:solidFill>
                <a:srgbClr val="000000"/>
              </a:solidFill>
              <a:effectLst/>
              <a:latin typeface="Calibri"/>
              <a:ea typeface="Calibri"/>
              <a:cs typeface="Calibri"/>
            </a:endParaRPr>
          </a:p>
          <a:p>
            <a:pPr algn="l" rtl="0" fontAlgn="base"/>
            <a:r>
              <a:rPr lang="en-US" b="0" i="0" dirty="0">
                <a:solidFill>
                  <a:srgbClr val="000000"/>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2150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a:solidFill>
                  <a:srgbClr val="000000"/>
                </a:solidFill>
                <a:effectLst/>
                <a:latin typeface="Calibri" panose="020F0502020204030204" pitchFamily="34" charset="0"/>
              </a:rPr>
              <a:t>In order to set up your Healthcare Flexible Spending Account, you want to take the time to:</a:t>
            </a:r>
            <a:r>
              <a:rPr lang="en-US" b="0" i="0">
                <a:solidFill>
                  <a:srgbClr val="000000"/>
                </a:solidFill>
                <a:effectLst/>
                <a:latin typeface="Calibri" panose="020F0502020204030204" pitchFamily="34" charset="0"/>
              </a:rPr>
              <a:t>​</a:t>
            </a:r>
            <a:endParaRPr lang="en-US" b="0" i="0">
              <a:solidFill>
                <a:srgbClr val="444444"/>
              </a:solidFill>
              <a:effectLst/>
              <a:latin typeface="Calibri" panose="020F0502020204030204" pitchFamily="34" charset="0"/>
            </a:endParaRPr>
          </a:p>
          <a:p>
            <a:pPr algn="l" rtl="0" fontAlgn="base"/>
            <a:r>
              <a:rPr lang="en-US" b="0" i="0">
                <a:solidFill>
                  <a:srgbClr val="000000"/>
                </a:solidFill>
                <a:effectLst/>
                <a:latin typeface="Calibri" panose="020F0502020204030204" pitchFamily="34" charset="0"/>
              </a:rPr>
              <a:t>​</a:t>
            </a:r>
            <a:endParaRPr lang="en-US" b="0" i="0">
              <a:solidFill>
                <a:srgbClr val="444444"/>
              </a:solidFill>
              <a:effectLst/>
              <a:latin typeface="Calibri" panose="020F0502020204030204" pitchFamily="34" charset="0"/>
            </a:endParaRPr>
          </a:p>
          <a:p>
            <a:pPr algn="l" rtl="0" fontAlgn="base">
              <a:buFont typeface="Arial" panose="020B0604020202020204" pitchFamily="34" charset="0"/>
              <a:buChar char="•"/>
            </a:pPr>
            <a:r>
              <a:rPr lang="en-US" sz="1800" b="0" i="0" u="none" strike="noStrike">
                <a:solidFill>
                  <a:srgbClr val="000000"/>
                </a:solidFill>
                <a:effectLst/>
                <a:latin typeface="Calibri" panose="020F0502020204030204" pitchFamily="34" charset="0"/>
              </a:rPr>
              <a:t>Estimate your anticipated yearly eligible healthcare expenses </a:t>
            </a:r>
            <a:r>
              <a:rPr lang="en-US" sz="1800" b="0" i="0">
                <a:solidFill>
                  <a:srgbClr val="000000"/>
                </a:solidFill>
                <a:effectLst/>
                <a:latin typeface="Calibri" panose="020F0502020204030204" pitchFamily="34" charset="0"/>
              </a:rPr>
              <a:t>​</a:t>
            </a:r>
            <a:endParaRPr lang="en-US" sz="1800" b="0" i="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800" b="0" i="0" u="none" strike="noStrike">
                <a:solidFill>
                  <a:srgbClr val="000000"/>
                </a:solidFill>
                <a:effectLst/>
                <a:latin typeface="Calibri" panose="020F0502020204030204" pitchFamily="34" charset="0"/>
              </a:rPr>
              <a:t>Choose your election amount during Open Enrollment based on your estimation</a:t>
            </a:r>
            <a:r>
              <a:rPr lang="en-US" sz="1800" b="0" i="0">
                <a:solidFill>
                  <a:srgbClr val="000000"/>
                </a:solidFill>
                <a:effectLst/>
                <a:latin typeface="Calibri" panose="020F0502020204030204" pitchFamily="34" charset="0"/>
              </a:rPr>
              <a:t>​</a:t>
            </a:r>
            <a:endParaRPr lang="en-US" sz="1800" b="0" i="0">
              <a:solidFill>
                <a:srgbClr val="444444"/>
              </a:solidFill>
              <a:effectLst/>
              <a:latin typeface="Arial" panose="020B0604020202020204" pitchFamily="34" charset="0"/>
            </a:endParaRPr>
          </a:p>
          <a:p>
            <a:pPr algn="l" rtl="0" fontAlgn="base">
              <a:buFont typeface="Arial" panose="020B0604020202020204" pitchFamily="34" charset="0"/>
              <a:buNone/>
            </a:pPr>
            <a:endParaRPr lang="en-US" sz="1800" b="0" i="0">
              <a:solidFill>
                <a:srgbClr val="444444"/>
              </a:solidFill>
              <a:effectLst/>
              <a:latin typeface="Arial" panose="020B0604020202020204" pitchFamily="34" charset="0"/>
            </a:endParaRPr>
          </a:p>
          <a:p>
            <a:pPr algn="l" rtl="0" fontAlgn="base"/>
            <a:r>
              <a:rPr lang="en-US" b="0" i="0" u="none" strike="noStrike">
                <a:solidFill>
                  <a:srgbClr val="000000"/>
                </a:solidFill>
                <a:effectLst/>
                <a:latin typeface="Calibri" panose="020F0502020204030204" pitchFamily="34" charset="0"/>
              </a:rPr>
              <a:t>This is an important step because you generally can’t change FSA elections during the plan year unless you have a qualifying event (or during open enrollment)--- so it pays to plan ahead. </a:t>
            </a:r>
            <a:r>
              <a:rPr lang="en-US" b="0" i="0">
                <a:solidFill>
                  <a:srgbClr val="000000"/>
                </a:solidFill>
                <a:effectLst/>
                <a:latin typeface="Calibri" panose="020F0502020204030204" pitchFamily="34" charset="0"/>
              </a:rPr>
              <a:t>​</a:t>
            </a:r>
            <a:endParaRPr lang="en-US" b="0" i="0">
              <a:solidFill>
                <a:srgbClr val="444444"/>
              </a:solidFill>
              <a:effectLst/>
              <a:latin typeface="Calibri" panose="020F0502020204030204" pitchFamily="34" charset="0"/>
            </a:endParaRPr>
          </a:p>
          <a:p>
            <a:pPr algn="l" rtl="0" fontAlgn="base"/>
            <a:r>
              <a:rPr lang="en-US" b="0" i="0">
                <a:solidFill>
                  <a:srgbClr val="000000"/>
                </a:solidFill>
                <a:effectLst/>
                <a:latin typeface="Calibri" panose="020F0502020204030204" pitchFamily="34" charset="0"/>
              </a:rPr>
              <a:t>​</a:t>
            </a:r>
            <a:endParaRPr lang="en-US" b="0" i="0">
              <a:solidFill>
                <a:srgbClr val="444444"/>
              </a:solidFill>
              <a:effectLst/>
              <a:latin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74628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a:solidFill>
                  <a:srgbClr val="000000"/>
                </a:solidFill>
                <a:effectLst/>
                <a:latin typeface="Calibri" panose="020F0502020204030204" pitchFamily="34" charset="0"/>
              </a:rPr>
              <a:t>Let’s look at an example of how a healthcare Flexible Spending Account could be used in the next year to help one family save on health care costs. </a:t>
            </a:r>
            <a:r>
              <a:rPr lang="en-US" b="0" i="0">
                <a:solidFill>
                  <a:srgbClr val="000000"/>
                </a:solidFill>
                <a:effectLst/>
                <a:latin typeface="Calibri" panose="020F0502020204030204" pitchFamily="34" charset="0"/>
              </a:rPr>
              <a:t>​</a:t>
            </a:r>
            <a:endParaRPr lang="en-US" b="0" i="0">
              <a:solidFill>
                <a:srgbClr val="444444"/>
              </a:solidFill>
              <a:effectLst/>
              <a:latin typeface="Calibri" panose="020F0502020204030204" pitchFamily="34" charset="0"/>
            </a:endParaRPr>
          </a:p>
          <a:p>
            <a:pPr algn="l" rtl="0" fontAlgn="base"/>
            <a:r>
              <a:rPr lang="en-US" b="0" i="0">
                <a:solidFill>
                  <a:srgbClr val="000000"/>
                </a:solidFill>
                <a:effectLst/>
                <a:latin typeface="Calibri" panose="020F0502020204030204" pitchFamily="34" charset="0"/>
              </a:rPr>
              <a:t>​</a:t>
            </a:r>
            <a:endParaRPr lang="en-US" b="0" i="0">
              <a:solidFill>
                <a:srgbClr val="444444"/>
              </a:solidFill>
              <a:effectLst/>
              <a:latin typeface="Calibri" panose="020F0502020204030204" pitchFamily="34" charset="0"/>
            </a:endParaRPr>
          </a:p>
          <a:p>
            <a:pPr algn="l" rtl="0" fontAlgn="base"/>
            <a:r>
              <a:rPr lang="en-US" b="0" i="0" u="none" strike="noStrike">
                <a:solidFill>
                  <a:srgbClr val="000000"/>
                </a:solidFill>
                <a:effectLst/>
                <a:latin typeface="Calibri" panose="020F0502020204030204" pitchFamily="34" charset="0"/>
              </a:rPr>
              <a:t>Because Deion and Kanesha work at different employers that both offer FSAs, they are deciding on their contribution amounts to contribute to their separate Flexible Spending Accounts for next year. </a:t>
            </a:r>
            <a:r>
              <a:rPr lang="en-US" b="0" i="0">
                <a:solidFill>
                  <a:srgbClr val="000000"/>
                </a:solidFill>
                <a:effectLst/>
                <a:latin typeface="Calibri" panose="020F0502020204030204" pitchFamily="34" charset="0"/>
              </a:rPr>
              <a:t>​</a:t>
            </a:r>
          </a:p>
          <a:p>
            <a:pPr algn="l" rtl="0" fontAlgn="base"/>
            <a:endParaRPr lang="en-US" b="0" i="0">
              <a:solidFill>
                <a:srgbClr val="000000"/>
              </a:solidFill>
              <a:effectLst/>
              <a:latin typeface="Calibri" panose="020F0502020204030204" pitchFamily="34" charset="0"/>
            </a:endParaRPr>
          </a:p>
          <a:p>
            <a:pPr fontAlgn="base"/>
            <a:r>
              <a:rPr lang="en-US" b="0" i="0" u="none" strike="noStrike">
                <a:solidFill>
                  <a:srgbClr val="000000"/>
                </a:solidFill>
                <a:effectLst/>
                <a:latin typeface="Calibri"/>
                <a:ea typeface="Calibri"/>
                <a:cs typeface="Calibri"/>
              </a:rPr>
              <a:t>Their yearly estimated costs total $</a:t>
            </a:r>
            <a:r>
              <a:rPr lang="en-US">
                <a:solidFill>
                  <a:srgbClr val="000000"/>
                </a:solidFill>
                <a:latin typeface="Calibri"/>
                <a:ea typeface="Calibri"/>
                <a:cs typeface="Calibri"/>
              </a:rPr>
              <a:t>5,800</a:t>
            </a:r>
            <a:r>
              <a:rPr lang="en-US" b="0" i="0" u="none" strike="noStrike">
                <a:solidFill>
                  <a:srgbClr val="000000"/>
                </a:solidFill>
                <a:effectLst/>
                <a:latin typeface="Calibri"/>
                <a:ea typeface="Calibri"/>
                <a:cs typeface="Calibri"/>
              </a:rPr>
              <a:t>; Deion and Kanesha each choose to contribute </a:t>
            </a:r>
            <a:r>
              <a:rPr lang="en-US">
                <a:solidFill>
                  <a:srgbClr val="000000"/>
                </a:solidFill>
                <a:latin typeface="Calibri"/>
                <a:ea typeface="Calibri"/>
                <a:cs typeface="Calibri"/>
              </a:rPr>
              <a:t>$3,000 each</a:t>
            </a:r>
            <a:r>
              <a:rPr lang="en-US" b="0" i="0" u="none" strike="noStrike">
                <a:solidFill>
                  <a:srgbClr val="000000"/>
                </a:solidFill>
                <a:effectLst/>
                <a:latin typeface="Calibri"/>
                <a:ea typeface="Calibri"/>
                <a:cs typeface="Calibri"/>
              </a:rPr>
              <a:t> during Open Enrollment to pay for their anticipated healthcare needs. </a:t>
            </a:r>
            <a:r>
              <a:rPr lang="en-US" b="0" i="0">
                <a:solidFill>
                  <a:srgbClr val="000000"/>
                </a:solidFill>
                <a:effectLst/>
                <a:latin typeface="Calibri"/>
                <a:ea typeface="Calibri"/>
                <a:cs typeface="Calibri"/>
              </a:rPr>
              <a:t>​</a:t>
            </a:r>
            <a:endParaRPr lang="en-US" b="0" i="0">
              <a:solidFill>
                <a:srgbClr val="444444"/>
              </a:solidFill>
              <a:effectLst/>
              <a:latin typeface="Calibri"/>
              <a:ea typeface="Calibri"/>
              <a:cs typeface="Calibri"/>
            </a:endParaRPr>
          </a:p>
          <a:p>
            <a:pPr algn="l" rtl="0" fontAlgn="base"/>
            <a:r>
              <a:rPr lang="en-US" b="0" i="0" u="none" strike="noStrike">
                <a:solidFill>
                  <a:srgbClr val="000000"/>
                </a:solidFill>
                <a:effectLst/>
                <a:latin typeface="Calibri" panose="020F0502020204030204" pitchFamily="34" charset="0"/>
              </a:rPr>
              <a:t> </a:t>
            </a:r>
            <a:r>
              <a:rPr lang="en-US" b="0" i="0">
                <a:solidFill>
                  <a:srgbClr val="000000"/>
                </a:solidFill>
                <a:effectLst/>
                <a:latin typeface="Calibri" panose="020F0502020204030204" pitchFamily="34" charset="0"/>
              </a:rPr>
              <a:t>​</a:t>
            </a:r>
            <a:endParaRPr lang="en-US" b="0" i="0">
              <a:solidFill>
                <a:srgbClr val="444444"/>
              </a:solidFill>
              <a:effectLst/>
              <a:latin typeface="Calibri" panose="020F0502020204030204" pitchFamily="34" charset="0"/>
            </a:endParaRPr>
          </a:p>
          <a:p>
            <a:pPr algn="l" rtl="0" fontAlgn="base"/>
            <a:r>
              <a:rPr lang="en-US" b="0" i="0" u="none" strike="noStrike">
                <a:solidFill>
                  <a:srgbClr val="000000"/>
                </a:solidFill>
                <a:effectLst/>
                <a:latin typeface="Calibri"/>
                <a:ea typeface="Calibri"/>
                <a:cs typeface="Calibri"/>
              </a:rPr>
              <a:t>Contributing to the FSAs allows them to save close to $</a:t>
            </a:r>
            <a:r>
              <a:rPr lang="en-US">
                <a:solidFill>
                  <a:srgbClr val="000000"/>
                </a:solidFill>
                <a:latin typeface="Calibri"/>
                <a:ea typeface="Calibri"/>
                <a:cs typeface="Calibri"/>
              </a:rPr>
              <a:t>1,200-</a:t>
            </a:r>
            <a:r>
              <a:rPr lang="en-US" b="0" i="0" u="none" strike="noStrike">
                <a:solidFill>
                  <a:srgbClr val="000000"/>
                </a:solidFill>
                <a:effectLst/>
                <a:latin typeface="Calibri"/>
                <a:ea typeface="Calibri"/>
                <a:cs typeface="Calibri"/>
              </a:rPr>
              <a:t>-- a savings of 20% based on their income and payroll taxes.</a:t>
            </a:r>
            <a:r>
              <a:rPr lang="en-US" b="0" i="0">
                <a:solidFill>
                  <a:srgbClr val="000000"/>
                </a:solidFill>
                <a:effectLst/>
                <a:latin typeface="Calibri"/>
                <a:ea typeface="Calibri"/>
                <a:cs typeface="Calibri"/>
              </a:rPr>
              <a:t>​</a:t>
            </a:r>
            <a:endParaRPr lang="en-US" b="0" i="0">
              <a:solidFill>
                <a:srgbClr val="444444"/>
              </a:solidFill>
              <a:effectLst/>
              <a:latin typeface="Calibri"/>
              <a:ea typeface="Calibri"/>
              <a:cs typeface="Calibri"/>
            </a:endParaRPr>
          </a:p>
          <a:p>
            <a:pPr algn="l" rtl="0" fontAlgn="base"/>
            <a:r>
              <a:rPr lang="en-US" b="0" i="0">
                <a:solidFill>
                  <a:srgbClr val="000000"/>
                </a:solidFill>
                <a:effectLst/>
                <a:latin typeface="Calibri" panose="020F0502020204030204" pitchFamily="34" charset="0"/>
              </a:rPr>
              <a:t>​</a:t>
            </a:r>
            <a:endParaRPr lang="en-US" b="0" i="0">
              <a:solidFill>
                <a:srgbClr val="444444"/>
              </a:solidFill>
              <a:effectLst/>
              <a:latin typeface="Calibri" panose="020F0502020204030204" pitchFamily="34" charset="0"/>
            </a:endParaRPr>
          </a:p>
          <a:p>
            <a:pPr algn="l" rtl="0" fontAlgn="base"/>
            <a:r>
              <a:rPr lang="en-US" b="0" i="0">
                <a:solidFill>
                  <a:srgbClr val="000000"/>
                </a:solidFill>
                <a:effectLst/>
                <a:latin typeface="Calibri" panose="020F0502020204030204" pitchFamily="34" charset="0"/>
              </a:rPr>
              <a:t>​</a:t>
            </a:r>
            <a:endParaRPr lang="en-US" b="0" i="0">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8263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u="none" strike="noStrike">
                <a:solidFill>
                  <a:srgbClr val="000000"/>
                </a:solidFill>
                <a:effectLst/>
                <a:latin typeface="Calibri" panose="020F0502020204030204" pitchFamily="34" charset="0"/>
              </a:rPr>
              <a:t>Throughout the year they pay for all of their eligible expenses using their FSA funds.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u="none" strike="noStrike">
                <a:solidFill>
                  <a:srgbClr val="000000"/>
                </a:solidFill>
                <a:effectLst/>
                <a:latin typeface="Calibri" panose="020F0502020204030204" pitchFamily="34" charset="0"/>
              </a:rPr>
              <a:t>As December starts, Deion and Kanesha total up their spending for the year using their FSA funds. With their remaining funds, Deion purchases a pair of prescription sunglasses he’d wanted to upgrade and they purchase additional eligible expenses for their healthcare needs. </a:t>
            </a:r>
            <a:r>
              <a:rPr lang="en-US" sz="2800" b="0" i="0">
                <a:solidFill>
                  <a:srgbClr val="000000"/>
                </a:solidFill>
                <a:effectLst/>
                <a:latin typeface="Calibri" panose="020F0502020204030204" pitchFamily="34" charset="0"/>
              </a:rPr>
              <a:t>​</a:t>
            </a:r>
            <a:endParaRPr lang="en-US" sz="180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C8D85-238B-4E9A-BCE6-25F85031B0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98915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 </a:t>
            </a:r>
            <a:endParaRPr lang="en-US"/>
          </a:p>
          <a:p>
            <a:pPr algn="l" rtl="0" fontAlgn="base"/>
            <a:r>
              <a:rPr lang="en-US" b="0" i="0" u="none" strike="noStrike">
                <a:solidFill>
                  <a:srgbClr val="000000"/>
                </a:solidFill>
                <a:effectLst/>
                <a:latin typeface="Calibri" panose="020F0502020204030204" pitchFamily="34" charset="0"/>
              </a:rPr>
              <a:t>Remember that you need to use all of your FSA dollars---unless there is a carryover option--- within the plan year or you will forfeit that money. With so many available products, it’s easy to use your funds to purchase items that you need. </a:t>
            </a:r>
            <a:r>
              <a:rPr lang="en-US" b="0" i="0">
                <a:solidFill>
                  <a:srgbClr val="000000"/>
                </a:solidFill>
                <a:effectLst/>
                <a:latin typeface="Calibri" panose="020F0502020204030204" pitchFamily="34" charset="0"/>
              </a:rPr>
              <a:t>​</a:t>
            </a:r>
            <a:endParaRPr lang="en-US" b="0" i="0">
              <a:solidFill>
                <a:srgbClr val="444444"/>
              </a:solidFill>
              <a:effectLst/>
              <a:latin typeface="Calibri" panose="020F0502020204030204" pitchFamily="34" charset="0"/>
            </a:endParaRPr>
          </a:p>
          <a:p>
            <a:pPr algn="l" rtl="0" fontAlgn="base"/>
            <a:r>
              <a:rPr lang="en-US" b="0" i="0" u="none" strike="noStrike">
                <a:solidFill>
                  <a:srgbClr val="000000"/>
                </a:solidFill>
                <a:effectLst/>
                <a:latin typeface="Calibri" panose="020F0502020204030204" pitchFamily="34" charset="0"/>
              </a:rPr>
              <a:t> </a:t>
            </a:r>
            <a:endParaRPr lang="en-US" b="0" i="0">
              <a:solidFill>
                <a:srgbClr val="444444"/>
              </a:solidFill>
              <a:effectLst/>
              <a:latin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1869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a:solidFill>
                  <a:srgbClr val="000000"/>
                </a:solidFill>
                <a:effectLst/>
                <a:latin typeface="Calibri" panose="020F0502020204030204" pitchFamily="34" charset="0"/>
              </a:rPr>
              <a:t>Based on what you’ve learned so far, how can you find out if an expense or service is eligible to be purchased with your FSA funds?</a:t>
            </a:r>
            <a:r>
              <a:rPr lang="en-US" b="0" i="0">
                <a:solidFill>
                  <a:srgbClr val="000000"/>
                </a:solidFill>
                <a:effectLst/>
                <a:latin typeface="Calibri" panose="020F0502020204030204" pitchFamily="34" charset="0"/>
              </a:rPr>
              <a:t>​</a:t>
            </a:r>
            <a:endParaRPr lang="en-US" b="0" i="0">
              <a:solidFill>
                <a:srgbClr val="444444"/>
              </a:solidFill>
              <a:effectLst/>
              <a:latin typeface="Calibri" panose="020F0502020204030204" pitchFamily="34" charset="0"/>
            </a:endParaRPr>
          </a:p>
          <a:p>
            <a:pPr algn="l" rtl="0" fontAlgn="base"/>
            <a:r>
              <a:rPr lang="en-US" b="0" i="0">
                <a:solidFill>
                  <a:srgbClr val="000000"/>
                </a:solidFill>
                <a:effectLst/>
                <a:latin typeface="Calibri" panose="020F0502020204030204" pitchFamily="34" charset="0"/>
              </a:rPr>
              <a:t>​</a:t>
            </a:r>
            <a:endParaRPr lang="en-US" b="0" i="0" u="none" strike="noStrike">
              <a:solidFill>
                <a:srgbClr val="444444"/>
              </a:solidFill>
              <a:effectLst/>
              <a:latin typeface="Calibri" panose="020F0502020204030204" pitchFamily="34" charset="0"/>
            </a:endParaRPr>
          </a:p>
          <a:p>
            <a:pPr algn="l" rtl="0" fontAlgn="base"/>
            <a:r>
              <a:rPr lang="en-US" b="0" i="0" u="none" strike="noStrike">
                <a:solidFill>
                  <a:srgbClr val="4472C4"/>
                </a:solidFill>
                <a:effectLst/>
                <a:latin typeface="Arial" panose="020B0604020202020204" pitchFamily="34" charset="0"/>
              </a:rPr>
              <a:t>Respond in the poll where you go to find eligible expenses for your FSA funds</a:t>
            </a:r>
            <a:r>
              <a:rPr lang="en-US" b="0" i="0">
                <a:solidFill>
                  <a:srgbClr val="4472C4"/>
                </a:solidFill>
                <a:effectLst/>
                <a:latin typeface="Arial" panose="020B0604020202020204" pitchFamily="34" charset="0"/>
              </a:rPr>
              <a:t>​</a:t>
            </a:r>
            <a:endParaRPr lang="en-US" b="0" i="0">
              <a:solidFill>
                <a:srgbClr val="444444"/>
              </a:solidFill>
              <a:effectLst/>
              <a:latin typeface="Calibri" panose="020F050202020403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a:solidFill>
                <a:schemeClr val="accent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89571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dirty="0">
                <a:solidFill>
                  <a:srgbClr val="000000"/>
                </a:solidFill>
                <a:effectLst/>
                <a:latin typeface="Segoe UI" panose="020B0502040204020203" pitchFamily="34" charset="0"/>
              </a:rPr>
              <a:t>As a reminder, you can search online and determine eligible expenses, or download the HealthEquity mobile app and scan product barcodes in the store to find out if they are eligible.</a:t>
            </a:r>
          </a:p>
          <a:p>
            <a:pPr algn="l" rtl="0" fontAlgn="base"/>
            <a:endParaRPr lang="en-US" b="0" i="0" dirty="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972184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a:solidFill>
                  <a:srgbClr val="222222"/>
                </a:solidFill>
                <a:effectLst/>
                <a:latin typeface="Calibri" panose="020F0502020204030204" pitchFamily="34" charset="0"/>
              </a:rPr>
              <a:t>For quick processing of your claims, you can submit r</a:t>
            </a:r>
            <a:r>
              <a:rPr lang="en-US" b="0" i="0" u="none" strike="noStrike">
                <a:solidFill>
                  <a:srgbClr val="000000"/>
                </a:solidFill>
                <a:effectLst/>
                <a:latin typeface="Calibri" panose="020F0502020204030204" pitchFamily="34" charset="0"/>
              </a:rPr>
              <a:t>eimbursement requests online or on the mobile app. Be sure that documentation, like itemized statements from the provider or receipts, includes:</a:t>
            </a:r>
          </a:p>
          <a:p>
            <a:pPr algn="l" rtl="0" fontAlgn="base"/>
            <a:r>
              <a:rPr lang="en-US" b="0" i="0">
                <a:solidFill>
                  <a:srgbClr val="000000"/>
                </a:solidFill>
                <a:effectLst/>
                <a:latin typeface="Calibri" panose="020F0502020204030204" pitchFamily="34" charset="0"/>
              </a:rPr>
              <a:t>​</a:t>
            </a:r>
            <a:endParaRPr lang="en-US" b="0" i="0">
              <a:solidFill>
                <a:srgbClr val="444444"/>
              </a:solidFill>
              <a:effectLst/>
              <a:latin typeface="Calibri" panose="020F0502020204030204" pitchFamily="34" charset="0"/>
            </a:endParaRPr>
          </a:p>
          <a:p>
            <a:pPr algn="l" rtl="0" fontAlgn="base"/>
            <a:r>
              <a:rPr lang="en-US" b="0" i="0" u="none" strike="noStrike">
                <a:solidFill>
                  <a:srgbClr val="000000"/>
                </a:solidFill>
                <a:effectLst/>
                <a:latin typeface="Calibri" panose="020F0502020204030204" pitchFamily="34" charset="0"/>
              </a:rPr>
              <a:t>Names of providers</a:t>
            </a:r>
            <a:r>
              <a:rPr lang="en-US" b="0" i="0">
                <a:solidFill>
                  <a:srgbClr val="000000"/>
                </a:solidFill>
                <a:effectLst/>
                <a:latin typeface="Calibri" panose="020F0502020204030204" pitchFamily="34" charset="0"/>
              </a:rPr>
              <a:t>​ who you received services or care from</a:t>
            </a:r>
            <a:endParaRPr lang="en-US" b="0" i="0">
              <a:solidFill>
                <a:srgbClr val="444444"/>
              </a:solidFill>
              <a:effectLst/>
              <a:latin typeface="Calibri" panose="020F0502020204030204" pitchFamily="34" charset="0"/>
            </a:endParaRPr>
          </a:p>
          <a:p>
            <a:pPr algn="l" rtl="0" fontAlgn="base"/>
            <a:r>
              <a:rPr lang="en-US" b="0" i="0" u="none" strike="noStrike">
                <a:solidFill>
                  <a:srgbClr val="000000"/>
                </a:solidFill>
                <a:effectLst/>
                <a:latin typeface="Calibri" panose="020F0502020204030204" pitchFamily="34" charset="0"/>
              </a:rPr>
              <a:t>Names of persons</a:t>
            </a:r>
            <a:r>
              <a:rPr lang="en-US" b="0" i="0">
                <a:solidFill>
                  <a:srgbClr val="000000"/>
                </a:solidFill>
                <a:effectLst/>
                <a:latin typeface="Calibri" panose="020F0502020204030204" pitchFamily="34" charset="0"/>
              </a:rPr>
              <a:t> who received the services or care</a:t>
            </a:r>
            <a:endParaRPr lang="en-US" b="0" i="0">
              <a:solidFill>
                <a:srgbClr val="444444"/>
              </a:solidFill>
              <a:effectLst/>
              <a:latin typeface="Calibri" panose="020F0502020204030204" pitchFamily="34" charset="0"/>
            </a:endParaRPr>
          </a:p>
          <a:p>
            <a:pPr algn="l" rtl="0" fontAlgn="base"/>
            <a:r>
              <a:rPr lang="en-US" b="0" i="0" u="none" strike="noStrike">
                <a:solidFill>
                  <a:srgbClr val="000000"/>
                </a:solidFill>
                <a:effectLst/>
                <a:latin typeface="Calibri" panose="020F0502020204030204" pitchFamily="34" charset="0"/>
              </a:rPr>
              <a:t>Dates of service</a:t>
            </a:r>
            <a:r>
              <a:rPr lang="en-US" b="0" i="0">
                <a:solidFill>
                  <a:srgbClr val="000000"/>
                </a:solidFill>
                <a:effectLst/>
                <a:latin typeface="Calibri" panose="020F0502020204030204" pitchFamily="34" charset="0"/>
              </a:rPr>
              <a:t>​ (not the date of billing)</a:t>
            </a:r>
            <a:endParaRPr lang="en-US" b="0" i="0">
              <a:solidFill>
                <a:srgbClr val="444444"/>
              </a:solidFill>
              <a:effectLst/>
              <a:latin typeface="Calibri" panose="020F0502020204030204" pitchFamily="34" charset="0"/>
            </a:endParaRPr>
          </a:p>
          <a:p>
            <a:pPr algn="l" rtl="0" fontAlgn="base"/>
            <a:r>
              <a:rPr lang="en-US" b="0" i="0" u="none" strike="noStrike">
                <a:solidFill>
                  <a:srgbClr val="000000"/>
                </a:solidFill>
                <a:effectLst/>
                <a:latin typeface="Calibri" panose="020F0502020204030204" pitchFamily="34" charset="0"/>
              </a:rPr>
              <a:t>Descriptions of services</a:t>
            </a:r>
            <a:r>
              <a:rPr lang="en-US" b="0" i="0">
                <a:solidFill>
                  <a:srgbClr val="000000"/>
                </a:solidFill>
                <a:effectLst/>
                <a:latin typeface="Calibri" panose="020F0502020204030204" pitchFamily="34" charset="0"/>
              </a:rPr>
              <a:t>​--what specifically the patient received as services or care</a:t>
            </a:r>
            <a:endParaRPr lang="en-US" b="0" i="0">
              <a:solidFill>
                <a:srgbClr val="444444"/>
              </a:solidFill>
              <a:effectLst/>
              <a:latin typeface="Calibri" panose="020F0502020204030204" pitchFamily="34" charset="0"/>
            </a:endParaRPr>
          </a:p>
          <a:p>
            <a:pPr algn="l" rtl="0" fontAlgn="base"/>
            <a:r>
              <a:rPr lang="en-US" b="0" i="0" u="none" strike="noStrike">
                <a:solidFill>
                  <a:srgbClr val="000000"/>
                </a:solidFill>
                <a:effectLst/>
                <a:latin typeface="Calibri" panose="020F0502020204030204" pitchFamily="34" charset="0"/>
              </a:rPr>
              <a:t>Costs of services</a:t>
            </a:r>
            <a:r>
              <a:rPr lang="en-US" b="0" i="0">
                <a:solidFill>
                  <a:srgbClr val="000000"/>
                </a:solidFill>
                <a:effectLst/>
                <a:latin typeface="Calibri" panose="020F0502020204030204" pitchFamily="34" charset="0"/>
              </a:rPr>
              <a:t>​ </a:t>
            </a:r>
            <a:endParaRPr lang="en-US" b="0" i="0">
              <a:solidFill>
                <a:srgbClr val="444444"/>
              </a:solidFill>
              <a:effectLst/>
              <a:latin typeface="Calibri" panose="020F0502020204030204" pitchFamily="34" charset="0"/>
            </a:endParaRPr>
          </a:p>
          <a:p>
            <a:pPr algn="l" rtl="0" fontAlgn="base"/>
            <a:r>
              <a:rPr lang="en-US" b="0" i="0">
                <a:solidFill>
                  <a:srgbClr val="000000"/>
                </a:solidFill>
                <a:effectLst/>
                <a:latin typeface="Calibri" panose="020F0502020204030204" pitchFamily="34" charset="0"/>
              </a:rPr>
              <a:t>​</a:t>
            </a:r>
            <a:endParaRPr lang="en-US" b="0" i="0">
              <a:solidFill>
                <a:srgbClr val="444444"/>
              </a:solidFill>
              <a:effectLst/>
              <a:latin typeface="Calibri" panose="020F0502020204030204" pitchFamily="34" charset="0"/>
            </a:endParaRPr>
          </a:p>
          <a:p>
            <a:pPr algn="l" rtl="0" fontAlgn="base"/>
            <a:r>
              <a:rPr lang="en-US" b="0" i="0" u="none" strike="noStrike">
                <a:solidFill>
                  <a:srgbClr val="000000"/>
                </a:solidFill>
                <a:effectLst/>
                <a:latin typeface="Calibri" panose="020F0502020204030204" pitchFamily="34" charset="0"/>
              </a:rPr>
              <a:t>Note: Credit card receipts, canceled checks, and balance forward statements do not meet the requirements for acceptable documentation because they don’t include all of the necessary documentation details.</a:t>
            </a:r>
            <a:r>
              <a:rPr lang="en-US" b="0" i="0">
                <a:solidFill>
                  <a:srgbClr val="000000"/>
                </a:solidFill>
                <a:effectLst/>
                <a:latin typeface="Calibri" panose="020F0502020204030204" pitchFamily="34" charset="0"/>
              </a:rPr>
              <a:t>​</a:t>
            </a:r>
            <a:endParaRPr lang="en-US" b="0" i="0">
              <a:solidFill>
                <a:srgbClr val="444444"/>
              </a:solidFill>
              <a:effectLst/>
              <a:latin typeface="Calibri" panose="020F0502020204030204" pitchFamily="34" charset="0"/>
            </a:endParaRPr>
          </a:p>
          <a:p>
            <a:pPr algn="l" rtl="0" fontAlgn="base"/>
            <a:r>
              <a:rPr lang="en-US" b="0" i="0">
                <a:solidFill>
                  <a:srgbClr val="000000"/>
                </a:solidFill>
                <a:effectLst/>
                <a:latin typeface="Segoe UI" panose="020B0502040204020203" pitchFamily="34" charset="0"/>
              </a:rPr>
              <a:t>​</a:t>
            </a:r>
            <a:endParaRPr lang="en-US" b="0" i="0">
              <a:solidFill>
                <a:srgbClr val="444444"/>
              </a:solidFill>
              <a:effectLst/>
              <a:latin typeface="Calibri" panose="020F0502020204030204" pitchFamily="34" charset="0"/>
            </a:endParaRPr>
          </a:p>
          <a:p>
            <a:endParaRPr lang="en-US">
              <a:solidFill>
                <a:srgbClr val="000000"/>
              </a:solidFill>
              <a:latin typeface="Segoe UI" panose="020B0502040204020203" pitchFamily="34" charset="0"/>
              <a:cs typeface="Segoe UI" panose="020B0502040204020203"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1312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A0A0A"/>
                </a:solidFill>
                <a:latin typeface="museo-sans"/>
              </a:rPr>
              <a:t>HealthEquity makes saving easy, with our 24/7 member services’ availability, easy access mobile app, and convenient payment and reimbursement.</a:t>
            </a:r>
          </a:p>
          <a:p>
            <a:endParaRPr lang="en-US">
              <a:solidFill>
                <a:srgbClr val="0A0A0A"/>
              </a:solidFill>
              <a:latin typeface="museo-sans"/>
            </a:endParaRPr>
          </a:p>
          <a:p>
            <a:r>
              <a:rPr lang="en-US">
                <a:solidFill>
                  <a:srgbClr val="0A0A0A"/>
                </a:solidFill>
                <a:latin typeface="museo-sans"/>
              </a:rPr>
              <a:t>You can take a quick photo of your receipt with your smart phone, open up the mobile app, and submit a claim in a few easy steps.</a:t>
            </a:r>
          </a:p>
          <a:p>
            <a:endParaRPr lang="en-US">
              <a:solidFill>
                <a:srgbClr val="0A0A0A"/>
              </a:solidFill>
              <a:latin typeface="museo-sans"/>
            </a:endParaRPr>
          </a:p>
          <a:p>
            <a:pPr algn="l"/>
            <a:r>
              <a:rPr lang="en-US" b="0" i="0">
                <a:solidFill>
                  <a:srgbClr val="222222"/>
                </a:solidFill>
                <a:effectLst/>
                <a:latin typeface="system-ui"/>
              </a:rPr>
              <a:t>Or you can submit claims online in your account for reimbursement.</a:t>
            </a:r>
          </a:p>
          <a:p>
            <a:pPr algn="l">
              <a:buFont typeface="+mj-lt"/>
              <a:buNone/>
            </a:pPr>
            <a:r>
              <a:rPr lang="en-US" b="0" i="0">
                <a:solidFill>
                  <a:srgbClr val="222222"/>
                </a:solidFill>
                <a:effectLst/>
                <a:latin typeface="system-ui"/>
              </a:rPr>
              <a:t>Log into your account, then select the type of claim you want to submit. </a:t>
            </a:r>
          </a:p>
          <a:p>
            <a:pPr algn="l">
              <a:buFont typeface="+mj-lt"/>
              <a:buNone/>
            </a:pPr>
            <a:r>
              <a:rPr lang="en-US" b="0" i="0">
                <a:solidFill>
                  <a:srgbClr val="222222"/>
                </a:solidFill>
                <a:effectLst/>
                <a:latin typeface="system-ui"/>
              </a:rPr>
              <a:t>Go through the onscreen steps to complete the claim details and information. </a:t>
            </a:r>
          </a:p>
          <a:p>
            <a:pPr algn="l">
              <a:buFont typeface="+mj-lt"/>
              <a:buNone/>
            </a:pPr>
            <a:r>
              <a:rPr lang="en-US" b="0" i="0">
                <a:solidFill>
                  <a:srgbClr val="222222"/>
                </a:solidFill>
                <a:effectLst/>
                <a:latin typeface="system-ui"/>
              </a:rPr>
              <a:t>You will then need to upload a digital image of your documentation. You must include the documentation or receipt information or your claim will not be processed for reimbursement. </a:t>
            </a:r>
          </a:p>
          <a:p>
            <a:pPr algn="l">
              <a:buFont typeface="+mj-lt"/>
              <a:buNone/>
            </a:pPr>
            <a:r>
              <a:rPr lang="en-US" b="0" i="0">
                <a:solidFill>
                  <a:srgbClr val="222222"/>
                </a:solidFill>
                <a:effectLst/>
                <a:latin typeface="system-ui"/>
              </a:rPr>
              <a:t>Then review and submit your claim.</a:t>
            </a:r>
          </a:p>
          <a:p>
            <a:pPr algn="l">
              <a:buFont typeface="+mj-lt"/>
              <a:buNone/>
            </a:pPr>
            <a:endParaRPr lang="en-US" b="0" i="0">
              <a:solidFill>
                <a:srgbClr val="222222"/>
              </a:solidFill>
              <a:effectLst/>
              <a:latin typeface="system-ui"/>
            </a:endParaRPr>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78603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200" b="0" i="0">
                <a:solidFill>
                  <a:srgbClr val="444444"/>
                </a:solidFill>
                <a:effectLst/>
                <a:latin typeface="Arial" panose="020B0604020202020204" pitchFamily="34" charset="0"/>
              </a:rPr>
              <a:t>​</a:t>
            </a:r>
            <a:endParaRPr lang="en-US" b="0" i="0">
              <a:solidFill>
                <a:srgbClr val="444444"/>
              </a:solidFill>
              <a:effectLst/>
              <a:latin typeface="Calibri" panose="020F0502020204030204" pitchFamily="34" charset="0"/>
            </a:endParaRPr>
          </a:p>
          <a:p>
            <a:pPr algn="l" rtl="0" fontAlgn="base"/>
            <a:r>
              <a:rPr lang="en-US" b="0" i="0" u="none" strike="noStrike">
                <a:solidFill>
                  <a:srgbClr val="000000"/>
                </a:solidFill>
                <a:effectLst/>
                <a:latin typeface="Calibri" panose="020F0502020204030204" pitchFamily="34" charset="0"/>
              </a:rPr>
              <a:t>It’s easy to sign up, contribute, and use your healthcare flexible spending account funds.</a:t>
            </a:r>
            <a:r>
              <a:rPr lang="en-US" b="0" i="0">
                <a:solidFill>
                  <a:srgbClr val="000000"/>
                </a:solidFill>
                <a:effectLst/>
                <a:latin typeface="Calibri" panose="020F0502020204030204" pitchFamily="34" charset="0"/>
              </a:rPr>
              <a:t>​</a:t>
            </a:r>
            <a:endParaRPr lang="en-US" b="0" i="0">
              <a:solidFill>
                <a:srgbClr val="444444"/>
              </a:solidFill>
              <a:effectLst/>
              <a:latin typeface="Calibri" panose="020F0502020204030204" pitchFamily="34" charset="0"/>
            </a:endParaRPr>
          </a:p>
          <a:p>
            <a:pPr algn="l" rtl="0" fontAlgn="base"/>
            <a:r>
              <a:rPr lang="en-US" b="0" i="0" u="none" strike="noStrike">
                <a:solidFill>
                  <a:srgbClr val="444444"/>
                </a:solidFill>
                <a:effectLst/>
                <a:latin typeface="Calibri" panose="020F0502020204030204" pitchFamily="34" charset="0"/>
              </a:rPr>
              <a:t>​</a:t>
            </a:r>
            <a:r>
              <a:rPr lang="en-US" b="0" i="0">
                <a:solidFill>
                  <a:srgbClr val="444444"/>
                </a:solidFill>
                <a:effectLst/>
                <a:latin typeface="Calibri" panose="020F0502020204030204" pitchFamily="34" charset="0"/>
              </a:rPr>
              <a:t>​</a:t>
            </a:r>
          </a:p>
          <a:p>
            <a:pPr algn="l" rtl="0" fontAlgn="base"/>
            <a:r>
              <a:rPr lang="en-US" b="0" i="0" u="none" strike="noStrike">
                <a:solidFill>
                  <a:srgbClr val="000000"/>
                </a:solidFill>
                <a:effectLst/>
                <a:latin typeface="Calibri" panose="020F0502020204030204" pitchFamily="34" charset="0"/>
              </a:rPr>
              <a:t>First you want to make sure you’re aware of your enrollment dates and where you need to enroll.</a:t>
            </a:r>
            <a:r>
              <a:rPr lang="en-US" b="0" i="0" u="none" strike="noStrike">
                <a:solidFill>
                  <a:srgbClr val="444444"/>
                </a:solidFill>
                <a:effectLst/>
                <a:latin typeface="Calibri" panose="020F0502020204030204" pitchFamily="34" charset="0"/>
              </a:rPr>
              <a:t>​</a:t>
            </a:r>
            <a:r>
              <a:rPr lang="en-US" b="0" i="0">
                <a:solidFill>
                  <a:srgbClr val="444444"/>
                </a:solidFill>
                <a:effectLst/>
                <a:latin typeface="Calibri" panose="020F0502020204030204" pitchFamily="34" charset="0"/>
              </a:rPr>
              <a:t>​</a:t>
            </a:r>
          </a:p>
          <a:p>
            <a:pPr algn="l" rtl="0" fontAlgn="base"/>
            <a:r>
              <a:rPr lang="en-US" b="0" i="0" u="none" strike="noStrike">
                <a:solidFill>
                  <a:srgbClr val="626362"/>
                </a:solidFill>
                <a:effectLst/>
                <a:latin typeface="Arial" panose="020B0604020202020204" pitchFamily="34" charset="0"/>
              </a:rPr>
              <a:t>Then choose your election amount for the year (which typically cannot change)</a:t>
            </a:r>
            <a:r>
              <a:rPr lang="en-US" b="0" i="0" u="none" strike="noStrike">
                <a:solidFill>
                  <a:srgbClr val="444444"/>
                </a:solidFill>
                <a:effectLst/>
                <a:latin typeface="Arial" panose="020B0604020202020204" pitchFamily="34" charset="0"/>
              </a:rPr>
              <a:t>​</a:t>
            </a:r>
            <a:r>
              <a:rPr lang="en-US" b="0" i="0">
                <a:solidFill>
                  <a:srgbClr val="444444"/>
                </a:solidFill>
                <a:effectLst/>
                <a:latin typeface="Arial" panose="020B0604020202020204" pitchFamily="34" charset="0"/>
              </a:rPr>
              <a:t>​</a:t>
            </a:r>
            <a:endParaRPr lang="en-US" b="0" i="0">
              <a:solidFill>
                <a:srgbClr val="444444"/>
              </a:solidFill>
              <a:effectLst/>
              <a:latin typeface="Calibri" panose="020F0502020204030204" pitchFamily="34" charset="0"/>
            </a:endParaRPr>
          </a:p>
          <a:p>
            <a:pPr algn="l" rtl="0" fontAlgn="base"/>
            <a:r>
              <a:rPr lang="en-US" b="0" i="0" u="none" strike="noStrike">
                <a:solidFill>
                  <a:srgbClr val="444444"/>
                </a:solidFill>
                <a:effectLst/>
                <a:latin typeface="Arial" panose="020B0604020202020204" pitchFamily="34" charset="0"/>
              </a:rPr>
              <a:t>​</a:t>
            </a:r>
            <a:r>
              <a:rPr lang="en-US" b="0" i="0">
                <a:solidFill>
                  <a:srgbClr val="444444"/>
                </a:solidFill>
                <a:effectLst/>
                <a:latin typeface="Arial" panose="020B0604020202020204" pitchFamily="34" charset="0"/>
              </a:rPr>
              <a:t>​</a:t>
            </a:r>
            <a:endParaRPr lang="en-US" b="0" i="0">
              <a:solidFill>
                <a:srgbClr val="444444"/>
              </a:solidFill>
              <a:effectLst/>
              <a:latin typeface="Calibri" panose="020F0502020204030204" pitchFamily="34" charset="0"/>
            </a:endParaRPr>
          </a:p>
          <a:p>
            <a:pPr algn="l" rtl="0" fontAlgn="base"/>
            <a:r>
              <a:rPr lang="en-US" b="0" i="0" u="none" strike="noStrike">
                <a:solidFill>
                  <a:srgbClr val="626362"/>
                </a:solidFill>
                <a:effectLst/>
                <a:latin typeface="Arial" panose="020B0604020202020204" pitchFamily="34" charset="0"/>
              </a:rPr>
              <a:t>You’ll contribute pre-tax through payroll contributions and remember that you have your full amount of contribution funds available on the starting date of your plan year.</a:t>
            </a:r>
            <a:r>
              <a:rPr lang="en-US" b="0" i="0">
                <a:solidFill>
                  <a:srgbClr val="626362"/>
                </a:solidFill>
                <a:effectLst/>
                <a:latin typeface="Arial" panose="020B0604020202020204" pitchFamily="34" charset="0"/>
              </a:rPr>
              <a:t>​</a:t>
            </a:r>
            <a:endParaRPr lang="en-US" b="0" i="0">
              <a:solidFill>
                <a:srgbClr val="444444"/>
              </a:solidFill>
              <a:effectLst/>
              <a:latin typeface="Calibri" panose="020F0502020204030204" pitchFamily="34" charset="0"/>
            </a:endParaRPr>
          </a:p>
          <a:p>
            <a:pPr algn="l" rtl="0" fontAlgn="base"/>
            <a:r>
              <a:rPr lang="en-US" b="0" i="0" u="none" strike="noStrike">
                <a:solidFill>
                  <a:srgbClr val="444444"/>
                </a:solidFill>
                <a:effectLst/>
                <a:latin typeface="Arial" panose="020B0604020202020204" pitchFamily="34" charset="0"/>
              </a:rPr>
              <a:t>​</a:t>
            </a:r>
            <a:r>
              <a:rPr lang="en-US" b="0" i="0">
                <a:solidFill>
                  <a:srgbClr val="444444"/>
                </a:solidFill>
                <a:effectLst/>
                <a:latin typeface="Arial" panose="020B0604020202020204" pitchFamily="34" charset="0"/>
              </a:rPr>
              <a:t>​</a:t>
            </a:r>
            <a:endParaRPr lang="en-US" b="0" i="0">
              <a:solidFill>
                <a:srgbClr val="444444"/>
              </a:solidFill>
              <a:effectLst/>
              <a:latin typeface="Calibri" panose="020F0502020204030204" pitchFamily="34" charset="0"/>
            </a:endParaRPr>
          </a:p>
          <a:p>
            <a:pPr algn="l" rtl="0" fontAlgn="base"/>
            <a:r>
              <a:rPr lang="en-US" b="0" i="0" u="none" strike="noStrike">
                <a:solidFill>
                  <a:srgbClr val="626362"/>
                </a:solidFill>
                <a:effectLst/>
                <a:latin typeface="Arial" panose="020B0604020202020204" pitchFamily="34" charset="0"/>
              </a:rPr>
              <a:t>You will also want to register and log in at www.healthequity.com/login to start using your funds.</a:t>
            </a:r>
            <a:r>
              <a:rPr lang="en-US" b="0" i="0" u="none" strike="noStrike">
                <a:solidFill>
                  <a:srgbClr val="444444"/>
                </a:solidFill>
                <a:effectLst/>
                <a:latin typeface="Arial" panose="020B0604020202020204" pitchFamily="34" charset="0"/>
              </a:rPr>
              <a:t>​</a:t>
            </a:r>
            <a:r>
              <a:rPr lang="en-US" b="0" i="0">
                <a:solidFill>
                  <a:srgbClr val="444444"/>
                </a:solidFill>
                <a:effectLst/>
                <a:latin typeface="Arial" panose="020B0604020202020204" pitchFamily="34" charset="0"/>
              </a:rPr>
              <a:t>​</a:t>
            </a:r>
            <a:endParaRPr lang="en-US" b="0" i="0">
              <a:solidFill>
                <a:srgbClr val="444444"/>
              </a:solidFill>
              <a:effectLst/>
              <a:latin typeface="Calibri" panose="020F0502020204030204" pitchFamily="34" charset="0"/>
            </a:endParaRPr>
          </a:p>
          <a:p>
            <a:pPr algn="l" rtl="0" fontAlgn="base"/>
            <a:endParaRPr lang="en-US" b="0" i="0" u="none" strike="noStrike">
              <a:solidFill>
                <a:srgbClr val="626362"/>
              </a:solidFill>
              <a:effectLst/>
              <a:latin typeface="Arial" panose="020B0604020202020204" pitchFamily="34" charset="0"/>
            </a:endParaRPr>
          </a:p>
          <a:p>
            <a:pPr algn="l" rtl="0" fontAlgn="base"/>
            <a:r>
              <a:rPr lang="en-US" b="0" i="0" u="none" strike="noStrike">
                <a:solidFill>
                  <a:srgbClr val="626362"/>
                </a:solidFill>
                <a:effectLst/>
                <a:latin typeface="Arial" panose="020B0604020202020204" pitchFamily="34" charset="0"/>
              </a:rPr>
              <a:t>You can then submit reimbursement claims online or with the mobile app</a:t>
            </a:r>
            <a:r>
              <a:rPr lang="en-US" b="0" i="0" u="none" strike="noStrike">
                <a:solidFill>
                  <a:srgbClr val="444444"/>
                </a:solidFill>
                <a:effectLst/>
                <a:latin typeface="Arial" panose="020B0604020202020204" pitchFamily="34" charset="0"/>
              </a:rPr>
              <a:t> once you’ve registered your account. And downloaded the app.</a:t>
            </a:r>
            <a:r>
              <a:rPr lang="en-US" b="0" i="0">
                <a:solidFill>
                  <a:srgbClr val="444444"/>
                </a:solidFill>
                <a:effectLst/>
                <a:latin typeface="Arial" panose="020B0604020202020204" pitchFamily="34" charset="0"/>
              </a:rPr>
              <a:t>​</a:t>
            </a:r>
            <a:endParaRPr lang="en-US" b="0" i="0">
              <a:solidFill>
                <a:srgbClr val="444444"/>
              </a:solidFill>
              <a:effectLst/>
              <a:latin typeface="Calibri" panose="020F0502020204030204" pitchFamily="34" charset="0"/>
            </a:endParaRPr>
          </a:p>
          <a:p>
            <a:pPr algn="l" rtl="0" fontAlgn="base"/>
            <a:r>
              <a:rPr lang="en-US" b="0" i="0" u="none" strike="noStrike">
                <a:solidFill>
                  <a:srgbClr val="444444"/>
                </a:solidFill>
                <a:effectLst/>
                <a:latin typeface="Arial" panose="020B0604020202020204" pitchFamily="34" charset="0"/>
              </a:rPr>
              <a:t>​</a:t>
            </a:r>
            <a:endParaRPr lang="en-US" b="0" i="0">
              <a:solidFill>
                <a:srgbClr val="444444"/>
              </a:solidFill>
              <a:effectLst/>
              <a:latin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C8D85-238B-4E9A-BCE6-25F85031B0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6680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a:lnSpc>
                <a:spcPct val="100000"/>
              </a:lnSpc>
              <a:spcBef>
                <a:spcPts val="0"/>
              </a:spcBef>
              <a:spcAft>
                <a:spcPts val="0"/>
              </a:spcAft>
              <a:buNone/>
              <a:tabLst/>
              <a:defRPr/>
            </a:pPr>
            <a:endParaRPr lang="en-US">
              <a:ea typeface="+mn-ea"/>
              <a:cs typeface="+mn-cs"/>
            </a:endParaRPr>
          </a:p>
          <a:p>
            <a:r>
              <a:rPr lang="en-US" sz="1200" kern="1200">
                <a:solidFill>
                  <a:schemeClr val="tx1"/>
                </a:solidFill>
                <a:effectLst/>
                <a:latin typeface="+mn-lt"/>
                <a:ea typeface="+mn-ea"/>
                <a:cs typeface="+mn-cs"/>
              </a:rPr>
              <a:t>Our Member Services team is available 24/7, 365 days a year to take your calls and respond to any questions that you have about your HealthEquity account.</a:t>
            </a:r>
            <a:r>
              <a:rPr lang="en-US">
                <a:effectLst/>
              </a:rPr>
              <a:t> </a:t>
            </a:r>
          </a:p>
          <a:p>
            <a:endParaRPr lang="en-US"/>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842112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pPr algn="l" rtl="0" fontAlgn="base"/>
            <a:r>
              <a:rPr lang="en-US" b="0" i="0" u="none" strike="noStrike">
                <a:solidFill>
                  <a:srgbClr val="000000"/>
                </a:solidFill>
                <a:effectLst/>
                <a:latin typeface="Calibri" panose="020F0502020204030204" pitchFamily="34" charset="0"/>
              </a:rPr>
              <a:t>[If applicable]</a:t>
            </a:r>
            <a:r>
              <a:rPr lang="en-US" b="0" i="0">
                <a:solidFill>
                  <a:srgbClr val="000000"/>
                </a:solidFill>
                <a:effectLst/>
                <a:latin typeface="Calibri" panose="020F0502020204030204" pitchFamily="34" charset="0"/>
              </a:rPr>
              <a:t>​</a:t>
            </a:r>
            <a:endParaRPr lang="en-US" b="0" i="0">
              <a:solidFill>
                <a:srgbClr val="444444"/>
              </a:solidFill>
              <a:effectLst/>
              <a:latin typeface="Calibri" panose="020F0502020204030204" pitchFamily="34" charset="0"/>
            </a:endParaRPr>
          </a:p>
          <a:p>
            <a:pPr algn="l" rtl="0" fontAlgn="base"/>
            <a:r>
              <a:rPr lang="en-US" b="0" i="0">
                <a:solidFill>
                  <a:srgbClr val="000000"/>
                </a:solidFill>
                <a:effectLst/>
                <a:latin typeface="Calibri" panose="020F0502020204030204" pitchFamily="34" charset="0"/>
              </a:rPr>
              <a:t>​</a:t>
            </a:r>
            <a:endParaRPr lang="en-US" b="0" i="0">
              <a:solidFill>
                <a:srgbClr val="444444"/>
              </a:solidFill>
              <a:effectLst/>
              <a:latin typeface="Calibri" panose="020F0502020204030204" pitchFamily="34" charset="0"/>
            </a:endParaRPr>
          </a:p>
          <a:p>
            <a:pPr algn="l" rtl="0" fontAlgn="base"/>
            <a:r>
              <a:rPr lang="en-US" b="0" i="0" u="none" strike="noStrike">
                <a:solidFill>
                  <a:srgbClr val="000000"/>
                </a:solidFill>
                <a:effectLst/>
                <a:latin typeface="Calibri" panose="020F0502020204030204" pitchFamily="34" charset="0"/>
              </a:rPr>
              <a:t>Your organization offers a carryover, letting you roll over up to $     in unused funds from one plan year to the following plan year.</a:t>
            </a:r>
            <a:endParaRPr lang="en-US" b="0" i="0">
              <a:solidFill>
                <a:srgbClr val="444444"/>
              </a:solidFill>
              <a:effectLst/>
              <a:latin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038691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 </a:t>
            </a:r>
            <a:endParaRPr lang="en-US" sz="1200" kern="1200">
              <a:solidFill>
                <a:schemeClr val="tx1"/>
              </a:solidFill>
              <a:effectLst/>
              <a:latin typeface="+mn-lt"/>
              <a:cs typeface="Calibri"/>
            </a:endParaRPr>
          </a:p>
          <a:p>
            <a:r>
              <a:rPr lang="en-US" sz="1200" kern="1200">
                <a:solidFill>
                  <a:schemeClr val="tx1"/>
                </a:solidFill>
                <a:effectLst/>
                <a:latin typeface="+mn-lt"/>
                <a:ea typeface="+mn-ea"/>
                <a:cs typeface="+mn-cs"/>
              </a:rPr>
              <a:t> </a:t>
            </a:r>
            <a:endParaRPr lang="en-US" sz="1200" kern="1200">
              <a:solidFill>
                <a:schemeClr val="tx1"/>
              </a:solidFill>
              <a:effectLst/>
              <a:latin typeface="+mn-lt"/>
              <a:cs typeface="Calibri"/>
            </a:endParaRPr>
          </a:p>
          <a:p>
            <a:pPr algn="l" rtl="0" fontAlgn="base"/>
            <a:r>
              <a:rPr lang="en-US" b="0" i="0" u="none" strike="noStrike">
                <a:solidFill>
                  <a:srgbClr val="000000"/>
                </a:solidFill>
                <a:effectLst/>
                <a:latin typeface="Calibri" panose="020F0502020204030204" pitchFamily="34" charset="0"/>
              </a:rPr>
              <a:t>[If applicable]</a:t>
            </a:r>
            <a:r>
              <a:rPr lang="en-US" b="0" i="0">
                <a:solidFill>
                  <a:srgbClr val="000000"/>
                </a:solidFill>
                <a:effectLst/>
                <a:latin typeface="Calibri" panose="020F0502020204030204" pitchFamily="34" charset="0"/>
              </a:rPr>
              <a:t>​</a:t>
            </a:r>
            <a:endParaRPr lang="en-US" b="0" i="0">
              <a:solidFill>
                <a:srgbClr val="444444"/>
              </a:solidFill>
              <a:effectLst/>
              <a:latin typeface="Calibri" panose="020F0502020204030204" pitchFamily="34" charset="0"/>
            </a:endParaRPr>
          </a:p>
          <a:p>
            <a:pPr algn="l" rtl="0" fontAlgn="base"/>
            <a:r>
              <a:rPr lang="en-US" b="0" i="0">
                <a:solidFill>
                  <a:srgbClr val="000000"/>
                </a:solidFill>
                <a:effectLst/>
                <a:latin typeface="Calibri" panose="020F0502020204030204" pitchFamily="34" charset="0"/>
              </a:rPr>
              <a:t>​</a:t>
            </a:r>
            <a:endParaRPr lang="en-US" b="0" i="0">
              <a:solidFill>
                <a:srgbClr val="444444"/>
              </a:solidFill>
              <a:effectLst/>
              <a:latin typeface="Calibri" panose="020F0502020204030204" pitchFamily="34" charset="0"/>
            </a:endParaRPr>
          </a:p>
          <a:p>
            <a:pPr algn="l" rtl="0" fontAlgn="base"/>
            <a:r>
              <a:rPr lang="en-US" b="0" i="0" u="none" strike="noStrike">
                <a:solidFill>
                  <a:srgbClr val="000000"/>
                </a:solidFill>
                <a:effectLst/>
                <a:latin typeface="Calibri" panose="020F0502020204030204" pitchFamily="34" charset="0"/>
              </a:rPr>
              <a:t>Your organization offers a grace period, giving you up to an additional 2 ½ months to use the previous year’s FSA funds.</a:t>
            </a:r>
            <a:endParaRPr lang="en-US" b="0" i="0">
              <a:solidFill>
                <a:srgbClr val="444444"/>
              </a:solidFill>
              <a:effectLst/>
              <a:latin typeface="Calibri" panose="020F0502020204030204" pitchFamily="34" charset="0"/>
            </a:endParaRP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BBE42FE3-2463-BA40-B165-CCAA241FE5E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14158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2 images (V)">
    <p:bg>
      <p:bgPr>
        <a:solidFill>
          <a:schemeClr val="bg1"/>
        </a:solidFill>
        <a:effectLst/>
      </p:bgPr>
    </p:bg>
    <p:spTree>
      <p:nvGrpSpPr>
        <p:cNvPr id="1" name=""/>
        <p:cNvGrpSpPr/>
        <p:nvPr/>
      </p:nvGrpSpPr>
      <p:grpSpPr>
        <a:xfrm>
          <a:off x="0" y="0"/>
          <a:ext cx="0" cy="0"/>
          <a:chOff x="0" y="0"/>
          <a:chExt cx="0" cy="0"/>
        </a:xfrm>
      </p:grpSpPr>
      <p:cxnSp>
        <p:nvCxnSpPr>
          <p:cNvPr id="26" name="Straight Connector 25">
            <a:extLst>
              <a:ext uri="{FF2B5EF4-FFF2-40B4-BE49-F238E27FC236}">
                <a16:creationId xmlns:a16="http://schemas.microsoft.com/office/drawing/2014/main" id="{0424EB57-4171-114A-B394-EEA9D641DFBF}"/>
              </a:ext>
            </a:extLst>
          </p:cNvPr>
          <p:cNvCxnSpPr>
            <a:cxnSpLocks/>
          </p:cNvCxnSpPr>
          <p:nvPr userDrawn="1"/>
        </p:nvCxnSpPr>
        <p:spPr>
          <a:xfrm>
            <a:off x="7394757" y="5908907"/>
            <a:ext cx="1450323" cy="0"/>
          </a:xfrm>
          <a:prstGeom prst="line">
            <a:avLst/>
          </a:prstGeom>
          <a:ln w="152400">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38" name="Title 1">
            <a:extLst>
              <a:ext uri="{FF2B5EF4-FFF2-40B4-BE49-F238E27FC236}">
                <a16:creationId xmlns:a16="http://schemas.microsoft.com/office/drawing/2014/main" id="{C16A4DCC-52CC-FF4E-91C1-5F6AC1D93F51}"/>
              </a:ext>
            </a:extLst>
          </p:cNvPr>
          <p:cNvSpPr>
            <a:spLocks noGrp="1"/>
          </p:cNvSpPr>
          <p:nvPr>
            <p:ph type="title" hasCustomPrompt="1"/>
          </p:nvPr>
        </p:nvSpPr>
        <p:spPr>
          <a:xfrm>
            <a:off x="601134" y="2865747"/>
            <a:ext cx="6375303" cy="3317576"/>
          </a:xfrm>
          <a:prstGeom prst="rect">
            <a:avLst/>
          </a:prstGeom>
        </p:spPr>
        <p:txBody>
          <a:bodyPr wrap="square" lIns="0" rIns="0" anchor="t"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Click to add presentation title here</a:t>
            </a:r>
          </a:p>
        </p:txBody>
      </p:sp>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4"/>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4"/>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28" name="Picture Placeholder 9">
            <a:extLst>
              <a:ext uri="{FF2B5EF4-FFF2-40B4-BE49-F238E27FC236}">
                <a16:creationId xmlns:a16="http://schemas.microsoft.com/office/drawing/2014/main" id="{52A71D86-FD59-B94B-A40A-DDD59513FE63}"/>
              </a:ext>
            </a:extLst>
          </p:cNvPr>
          <p:cNvSpPr>
            <a:spLocks noGrp="1"/>
          </p:cNvSpPr>
          <p:nvPr>
            <p:ph type="pic" sz="quarter" idx="12" hasCustomPrompt="1"/>
          </p:nvPr>
        </p:nvSpPr>
        <p:spPr>
          <a:xfrm>
            <a:off x="4221676" y="396362"/>
            <a:ext cx="2266805" cy="577849"/>
          </a:xfrm>
          <a:prstGeom prst="rect">
            <a:avLst/>
          </a:prstGeom>
        </p:spPr>
        <p:txBody>
          <a:bodyPr lIns="0" tIns="0" rIns="0" bIns="0" anchor="ctr">
            <a:noAutofit/>
          </a:bodyPr>
          <a:lstStyle>
            <a:lvl1pPr marL="0" indent="0">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33" name="Picture Placeholder 2">
            <a:extLst>
              <a:ext uri="{FF2B5EF4-FFF2-40B4-BE49-F238E27FC236}">
                <a16:creationId xmlns:a16="http://schemas.microsoft.com/office/drawing/2014/main" id="{48A83EDF-D51F-7749-AC05-57C061D9DF5F}"/>
              </a:ext>
            </a:extLst>
          </p:cNvPr>
          <p:cNvSpPr>
            <a:spLocks noGrp="1"/>
          </p:cNvSpPr>
          <p:nvPr>
            <p:ph type="pic" idx="1" hasCustomPrompt="1"/>
          </p:nvPr>
        </p:nvSpPr>
        <p:spPr>
          <a:xfrm>
            <a:off x="7403784" y="1"/>
            <a:ext cx="2279315" cy="581557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a:t>
            </a:r>
            <a:br>
              <a:rPr lang="en-US"/>
            </a:br>
            <a:r>
              <a:rPr lang="en-US"/>
              <a:t>picture</a:t>
            </a:r>
          </a:p>
        </p:txBody>
      </p:sp>
      <p:sp>
        <p:nvSpPr>
          <p:cNvPr id="34" name="Picture Placeholder 2">
            <a:extLst>
              <a:ext uri="{FF2B5EF4-FFF2-40B4-BE49-F238E27FC236}">
                <a16:creationId xmlns:a16="http://schemas.microsoft.com/office/drawing/2014/main" id="{C7AF47E6-1CD4-9E47-B270-BC2D2B08A17A}"/>
              </a:ext>
            </a:extLst>
          </p:cNvPr>
          <p:cNvSpPr>
            <a:spLocks noGrp="1"/>
          </p:cNvSpPr>
          <p:nvPr>
            <p:ph type="pic" idx="13" hasCustomPrompt="1"/>
          </p:nvPr>
        </p:nvSpPr>
        <p:spPr>
          <a:xfrm>
            <a:off x="9913448" y="0"/>
            <a:ext cx="2279315" cy="6858000"/>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a:t>
            </a:r>
            <a:br>
              <a:rPr lang="en-US"/>
            </a:br>
            <a:r>
              <a:rPr lang="en-US"/>
              <a:t>picture</a:t>
            </a:r>
          </a:p>
        </p:txBody>
      </p:sp>
      <p:sp>
        <p:nvSpPr>
          <p:cNvPr id="11" name="Content Placeholder 3">
            <a:extLst>
              <a:ext uri="{FF2B5EF4-FFF2-40B4-BE49-F238E27FC236}">
                <a16:creationId xmlns:a16="http://schemas.microsoft.com/office/drawing/2014/main" id="{963D2459-3252-4E19-63A5-3CCCC37A9962}"/>
              </a:ext>
            </a:extLst>
          </p:cNvPr>
          <p:cNvSpPr>
            <a:spLocks noGrp="1"/>
          </p:cNvSpPr>
          <p:nvPr>
            <p:ph sz="quarter" idx="11" hasCustomPrompt="1"/>
          </p:nvPr>
        </p:nvSpPr>
        <p:spPr>
          <a:xfrm>
            <a:off x="600374" y="6320575"/>
            <a:ext cx="10611137" cy="141064"/>
          </a:xfrm>
          <a:prstGeom prst="rect">
            <a:avLst/>
          </a:prstGeom>
        </p:spPr>
        <p:txBody>
          <a:bodyPr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731114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Subtitle + Images (V)">
    <p:bg>
      <p:bgPr>
        <a:solidFill>
          <a:schemeClr val="bg1"/>
        </a:solidFill>
        <a:effectLst/>
      </p:bgPr>
    </p:bg>
    <p:spTree>
      <p:nvGrpSpPr>
        <p:cNvPr id="1" name=""/>
        <p:cNvGrpSpPr/>
        <p:nvPr/>
      </p:nvGrpSpPr>
      <p:grpSpPr>
        <a:xfrm>
          <a:off x="0" y="0"/>
          <a:ext cx="0" cy="0"/>
          <a:chOff x="0" y="0"/>
          <a:chExt cx="0" cy="0"/>
        </a:xfrm>
      </p:grpSpPr>
      <p:sp>
        <p:nvSpPr>
          <p:cNvPr id="38" name="Title 1">
            <a:extLst>
              <a:ext uri="{FF2B5EF4-FFF2-40B4-BE49-F238E27FC236}">
                <a16:creationId xmlns:a16="http://schemas.microsoft.com/office/drawing/2014/main" id="{C16A4DCC-52CC-FF4E-91C1-5F6AC1D93F51}"/>
              </a:ext>
            </a:extLst>
          </p:cNvPr>
          <p:cNvSpPr>
            <a:spLocks noGrp="1"/>
          </p:cNvSpPr>
          <p:nvPr>
            <p:ph type="title" hasCustomPrompt="1"/>
          </p:nvPr>
        </p:nvSpPr>
        <p:spPr>
          <a:xfrm>
            <a:off x="601134" y="1985913"/>
            <a:ext cx="6375303" cy="3358048"/>
          </a:xfrm>
          <a:prstGeom prst="rect">
            <a:avLst/>
          </a:prstGeom>
        </p:spPr>
        <p:txBody>
          <a:bodyPr wrap="square" lIns="0" rIns="0" anchor="t"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Click to add presentation title here</a:t>
            </a:r>
          </a:p>
        </p:txBody>
      </p:sp>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34" name="Picture Placeholder 2">
            <a:extLst>
              <a:ext uri="{FF2B5EF4-FFF2-40B4-BE49-F238E27FC236}">
                <a16:creationId xmlns:a16="http://schemas.microsoft.com/office/drawing/2014/main" id="{C7AF47E6-1CD4-9E47-B270-BC2D2B08A17A}"/>
              </a:ext>
            </a:extLst>
          </p:cNvPr>
          <p:cNvSpPr>
            <a:spLocks noGrp="1"/>
          </p:cNvSpPr>
          <p:nvPr>
            <p:ph type="pic" idx="13" hasCustomPrompt="1"/>
          </p:nvPr>
        </p:nvSpPr>
        <p:spPr>
          <a:xfrm>
            <a:off x="9913449" y="0"/>
            <a:ext cx="2278553" cy="6858000"/>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a:t>
            </a:r>
            <a:br>
              <a:rPr lang="en-US"/>
            </a:br>
            <a:r>
              <a:rPr lang="en-US"/>
              <a:t>picture</a:t>
            </a:r>
          </a:p>
        </p:txBody>
      </p:sp>
      <p:sp>
        <p:nvSpPr>
          <p:cNvPr id="3" name="Text Placeholder 2">
            <a:extLst>
              <a:ext uri="{FF2B5EF4-FFF2-40B4-BE49-F238E27FC236}">
                <a16:creationId xmlns:a16="http://schemas.microsoft.com/office/drawing/2014/main" id="{3527ABF3-73F3-B84A-B88F-45D65FDC2D89}"/>
              </a:ext>
            </a:extLst>
          </p:cNvPr>
          <p:cNvSpPr>
            <a:spLocks noGrp="1"/>
          </p:cNvSpPr>
          <p:nvPr>
            <p:ph type="body" sz="quarter" idx="15" hasCustomPrompt="1"/>
          </p:nvPr>
        </p:nvSpPr>
        <p:spPr>
          <a:xfrm>
            <a:off x="601133" y="5435601"/>
            <a:ext cx="6375400" cy="357620"/>
          </a:xfrm>
          <a:prstGeom prst="rect">
            <a:avLst/>
          </a:prstGeom>
        </p:spPr>
        <p:txBody>
          <a:bodyPr lIns="0" tIns="0" rIns="0" bIns="0">
            <a:spAutoFit/>
          </a:bodyPr>
          <a:lstStyle>
            <a:lvl1pPr marL="0" indent="0">
              <a:lnSpc>
                <a:spcPct val="110000"/>
              </a:lnSpc>
              <a:buNone/>
              <a:defRPr sz="2267">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Click to add presentation subtitle</a:t>
            </a:r>
          </a:p>
        </p:txBody>
      </p:sp>
      <p:cxnSp>
        <p:nvCxnSpPr>
          <p:cNvPr id="18" name="Straight Connector 17">
            <a:extLst>
              <a:ext uri="{FF2B5EF4-FFF2-40B4-BE49-F238E27FC236}">
                <a16:creationId xmlns:a16="http://schemas.microsoft.com/office/drawing/2014/main" id="{F75DB09C-4008-1A47-AEDA-CF6111345628}"/>
              </a:ext>
            </a:extLst>
          </p:cNvPr>
          <p:cNvCxnSpPr>
            <a:cxnSpLocks/>
          </p:cNvCxnSpPr>
          <p:nvPr userDrawn="1"/>
        </p:nvCxnSpPr>
        <p:spPr>
          <a:xfrm>
            <a:off x="7394757" y="5908907"/>
            <a:ext cx="1450323" cy="0"/>
          </a:xfrm>
          <a:prstGeom prst="line">
            <a:avLst/>
          </a:prstGeom>
          <a:ln w="152400">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19" name="Picture Placeholder 2">
            <a:extLst>
              <a:ext uri="{FF2B5EF4-FFF2-40B4-BE49-F238E27FC236}">
                <a16:creationId xmlns:a16="http://schemas.microsoft.com/office/drawing/2014/main" id="{83DDC482-6B10-F344-B93C-CA77A4E7CE01}"/>
              </a:ext>
            </a:extLst>
          </p:cNvPr>
          <p:cNvSpPr>
            <a:spLocks noGrp="1"/>
          </p:cNvSpPr>
          <p:nvPr>
            <p:ph type="pic" idx="1" hasCustomPrompt="1"/>
          </p:nvPr>
        </p:nvSpPr>
        <p:spPr>
          <a:xfrm>
            <a:off x="7403784" y="1"/>
            <a:ext cx="2279315" cy="581557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a:t>
            </a:r>
            <a:br>
              <a:rPr lang="en-US"/>
            </a:br>
            <a:r>
              <a:rPr lang="en-US"/>
              <a:t>picture</a:t>
            </a:r>
          </a:p>
        </p:txBody>
      </p:sp>
      <p:sp>
        <p:nvSpPr>
          <p:cNvPr id="21" name="Picture Placeholder 9">
            <a:extLst>
              <a:ext uri="{FF2B5EF4-FFF2-40B4-BE49-F238E27FC236}">
                <a16:creationId xmlns:a16="http://schemas.microsoft.com/office/drawing/2014/main" id="{FCA5223E-FAE3-1343-8428-E2250995B5D4}"/>
              </a:ext>
            </a:extLst>
          </p:cNvPr>
          <p:cNvSpPr>
            <a:spLocks noGrp="1"/>
          </p:cNvSpPr>
          <p:nvPr>
            <p:ph type="pic" sz="quarter" idx="12" hasCustomPrompt="1"/>
          </p:nvPr>
        </p:nvSpPr>
        <p:spPr>
          <a:xfrm>
            <a:off x="4221676" y="396362"/>
            <a:ext cx="2266805" cy="577849"/>
          </a:xfrm>
          <a:prstGeom prst="rect">
            <a:avLst/>
          </a:prstGeom>
        </p:spPr>
        <p:txBody>
          <a:bodyPr lIns="0" tIns="0" rIns="0" bIns="0" anchor="ctr">
            <a:noAutofit/>
          </a:bodyPr>
          <a:lstStyle>
            <a:lvl1pPr marL="0" indent="0">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13" name="Content Placeholder 3">
            <a:extLst>
              <a:ext uri="{FF2B5EF4-FFF2-40B4-BE49-F238E27FC236}">
                <a16:creationId xmlns:a16="http://schemas.microsoft.com/office/drawing/2014/main" id="{FFA6A54D-4E9C-9D31-D095-B27963C4D0A1}"/>
              </a:ext>
            </a:extLst>
          </p:cNvPr>
          <p:cNvSpPr>
            <a:spLocks noGrp="1"/>
          </p:cNvSpPr>
          <p:nvPr>
            <p:ph sz="quarter" idx="11" hasCustomPrompt="1"/>
          </p:nvPr>
        </p:nvSpPr>
        <p:spPr>
          <a:xfrm>
            <a:off x="601134" y="6320575"/>
            <a:ext cx="6375303" cy="141064"/>
          </a:xfrm>
          <a:prstGeom prst="rect">
            <a:avLst/>
          </a:prstGeom>
        </p:spPr>
        <p:txBody>
          <a:bodyPr wrap="square"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2046526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1 image">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77"/>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33" name="Picture Placeholder 2">
            <a:extLst>
              <a:ext uri="{FF2B5EF4-FFF2-40B4-BE49-F238E27FC236}">
                <a16:creationId xmlns:a16="http://schemas.microsoft.com/office/drawing/2014/main" id="{48A83EDF-D51F-7749-AC05-57C061D9DF5F}"/>
              </a:ext>
            </a:extLst>
          </p:cNvPr>
          <p:cNvSpPr>
            <a:spLocks noGrp="1"/>
          </p:cNvSpPr>
          <p:nvPr>
            <p:ph type="pic" idx="1" hasCustomPrompt="1"/>
          </p:nvPr>
        </p:nvSpPr>
        <p:spPr>
          <a:xfrm>
            <a:off x="7560533" y="2"/>
            <a:ext cx="4607696" cy="6857999"/>
          </a:xfrm>
          <a:prstGeom prst="rect">
            <a:avLst/>
          </a:prstGeom>
          <a:solidFill>
            <a:schemeClr val="bg2"/>
          </a:solidFill>
        </p:spPr>
        <p:txBody>
          <a:bodyPr anchor="ctr">
            <a:noAutofit/>
          </a:bodyPr>
          <a:lstStyle>
            <a:lvl1pPr marL="0" indent="0" algn="ctr">
              <a:buNone/>
              <a:defRPr sz="1867">
                <a:solidFill>
                  <a:schemeClr val="bg2">
                    <a:lumMod val="50000"/>
                  </a:schemeClr>
                </a:solidFill>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Picture Placeholder 9">
            <a:extLst>
              <a:ext uri="{FF2B5EF4-FFF2-40B4-BE49-F238E27FC236}">
                <a16:creationId xmlns:a16="http://schemas.microsoft.com/office/drawing/2014/main" id="{E22FD9F4-CA70-6A47-9BB7-95576BCFE964}"/>
              </a:ext>
            </a:extLst>
          </p:cNvPr>
          <p:cNvSpPr>
            <a:spLocks noGrp="1"/>
          </p:cNvSpPr>
          <p:nvPr>
            <p:ph type="pic" sz="quarter" idx="12" hasCustomPrompt="1"/>
          </p:nvPr>
        </p:nvSpPr>
        <p:spPr>
          <a:xfrm>
            <a:off x="4221676" y="396362"/>
            <a:ext cx="2266805" cy="577849"/>
          </a:xfrm>
          <a:prstGeom prst="rect">
            <a:avLst/>
          </a:prstGeom>
        </p:spPr>
        <p:txBody>
          <a:bodyPr lIns="0" tIns="0" rIns="0" bIns="0" anchor="ctr">
            <a:noAutofit/>
          </a:bodyPr>
          <a:lstStyle>
            <a:lvl1pPr marL="0" indent="0">
              <a:buNone/>
              <a:defRPr sz="1867">
                <a:solidFill>
                  <a:schemeClr val="bg2">
                    <a:lumMod val="50000"/>
                  </a:schemeClr>
                </a:solidFill>
              </a:defRPr>
            </a:lvl1pPr>
          </a:lstStyle>
          <a:p>
            <a:r>
              <a:rPr lang="en-US"/>
              <a:t>Partner logo</a:t>
            </a:r>
          </a:p>
        </p:txBody>
      </p:sp>
      <p:sp>
        <p:nvSpPr>
          <p:cNvPr id="11" name="Title 1">
            <a:extLst>
              <a:ext uri="{FF2B5EF4-FFF2-40B4-BE49-F238E27FC236}">
                <a16:creationId xmlns:a16="http://schemas.microsoft.com/office/drawing/2014/main" id="{80472DCD-6FE9-224F-8B7E-1E1C47EAD778}"/>
              </a:ext>
            </a:extLst>
          </p:cNvPr>
          <p:cNvSpPr>
            <a:spLocks noGrp="1"/>
          </p:cNvSpPr>
          <p:nvPr>
            <p:ph type="title" hasCustomPrompt="1"/>
          </p:nvPr>
        </p:nvSpPr>
        <p:spPr>
          <a:xfrm>
            <a:off x="592617" y="2865747"/>
            <a:ext cx="6375303" cy="3317576"/>
          </a:xfrm>
          <a:prstGeom prst="rect">
            <a:avLst/>
          </a:prstGeom>
        </p:spPr>
        <p:txBody>
          <a:bodyPr wrap="square" lIns="0" rIns="0" anchor="t" anchorCtr="0">
            <a:spAutoFit/>
          </a:bodyPr>
          <a:lstStyle>
            <a:lvl1pPr algn="l">
              <a:lnSpc>
                <a:spcPct val="110000"/>
              </a:lnSpc>
              <a:defRPr sz="6667" b="1" cap="none" baseline="0">
                <a:solidFill>
                  <a:schemeClr val="tx2"/>
                </a:solidFill>
              </a:defRPr>
            </a:lvl1pPr>
          </a:lstStyle>
          <a:p>
            <a:r>
              <a:rPr lang="en-US"/>
              <a:t>Click to add presentation title here</a:t>
            </a:r>
          </a:p>
        </p:txBody>
      </p:sp>
      <p:sp>
        <p:nvSpPr>
          <p:cNvPr id="9" name="Content Placeholder 3">
            <a:extLst>
              <a:ext uri="{FF2B5EF4-FFF2-40B4-BE49-F238E27FC236}">
                <a16:creationId xmlns:a16="http://schemas.microsoft.com/office/drawing/2014/main" id="{7B98A5C4-7498-5273-AE11-B71C9B8481A4}"/>
              </a:ext>
            </a:extLst>
          </p:cNvPr>
          <p:cNvSpPr>
            <a:spLocks noGrp="1"/>
          </p:cNvSpPr>
          <p:nvPr>
            <p:ph sz="quarter" idx="11" hasCustomPrompt="1"/>
          </p:nvPr>
        </p:nvSpPr>
        <p:spPr>
          <a:xfrm>
            <a:off x="601134" y="6320575"/>
            <a:ext cx="6375303" cy="141064"/>
          </a:xfrm>
          <a:prstGeom prst="rect">
            <a:avLst/>
          </a:prstGeom>
        </p:spPr>
        <p:txBody>
          <a:bodyPr wrap="square"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3549338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Subtitle + 1 image">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3" name="Text Placeholder 2">
            <a:extLst>
              <a:ext uri="{FF2B5EF4-FFF2-40B4-BE49-F238E27FC236}">
                <a16:creationId xmlns:a16="http://schemas.microsoft.com/office/drawing/2014/main" id="{3527ABF3-73F3-B84A-B88F-45D65FDC2D89}"/>
              </a:ext>
            </a:extLst>
          </p:cNvPr>
          <p:cNvSpPr>
            <a:spLocks noGrp="1"/>
          </p:cNvSpPr>
          <p:nvPr>
            <p:ph type="body" sz="quarter" idx="15" hasCustomPrompt="1"/>
          </p:nvPr>
        </p:nvSpPr>
        <p:spPr>
          <a:xfrm>
            <a:off x="601133" y="5435601"/>
            <a:ext cx="6375400" cy="357620"/>
          </a:xfrm>
          <a:prstGeom prst="rect">
            <a:avLst/>
          </a:prstGeom>
        </p:spPr>
        <p:txBody>
          <a:bodyPr lIns="0" tIns="0" rIns="0" bIns="0">
            <a:spAutoFit/>
          </a:bodyPr>
          <a:lstStyle>
            <a:lvl1pPr marL="0" indent="0">
              <a:lnSpc>
                <a:spcPct val="110000"/>
              </a:lnSpc>
              <a:buNone/>
              <a:defRPr sz="2267">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Click to add presentation subtitle</a:t>
            </a:r>
          </a:p>
        </p:txBody>
      </p:sp>
      <p:sp>
        <p:nvSpPr>
          <p:cNvPr id="14" name="Picture Placeholder 2">
            <a:extLst>
              <a:ext uri="{FF2B5EF4-FFF2-40B4-BE49-F238E27FC236}">
                <a16:creationId xmlns:a16="http://schemas.microsoft.com/office/drawing/2014/main" id="{6C12DDF1-B7A3-8E43-AAA0-DA0A88FA5785}"/>
              </a:ext>
            </a:extLst>
          </p:cNvPr>
          <p:cNvSpPr>
            <a:spLocks noGrp="1"/>
          </p:cNvSpPr>
          <p:nvPr>
            <p:ph type="pic" idx="1" hasCustomPrompt="1"/>
          </p:nvPr>
        </p:nvSpPr>
        <p:spPr>
          <a:xfrm>
            <a:off x="7560533" y="2"/>
            <a:ext cx="4607696" cy="685799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8" name="Picture Placeholder 9">
            <a:extLst>
              <a:ext uri="{FF2B5EF4-FFF2-40B4-BE49-F238E27FC236}">
                <a16:creationId xmlns:a16="http://schemas.microsoft.com/office/drawing/2014/main" id="{F1A2F2EA-90A5-3F41-B83B-54286A22D821}"/>
              </a:ext>
            </a:extLst>
          </p:cNvPr>
          <p:cNvSpPr>
            <a:spLocks noGrp="1"/>
          </p:cNvSpPr>
          <p:nvPr>
            <p:ph type="pic" sz="quarter" idx="12" hasCustomPrompt="1"/>
          </p:nvPr>
        </p:nvSpPr>
        <p:spPr>
          <a:xfrm>
            <a:off x="4221676" y="396362"/>
            <a:ext cx="2266805" cy="577849"/>
          </a:xfrm>
          <a:prstGeom prst="rect">
            <a:avLst/>
          </a:prstGeom>
        </p:spPr>
        <p:txBody>
          <a:bodyPr lIns="0" tIns="0" rIns="0" bIns="0" anchor="ctr">
            <a:noAutofit/>
          </a:bodyPr>
          <a:lstStyle>
            <a:lvl1pPr marL="0" indent="0">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13" name="Title 1">
            <a:extLst>
              <a:ext uri="{FF2B5EF4-FFF2-40B4-BE49-F238E27FC236}">
                <a16:creationId xmlns:a16="http://schemas.microsoft.com/office/drawing/2014/main" id="{4B8CCA90-7984-9942-AFD7-E66CF183F3CF}"/>
              </a:ext>
            </a:extLst>
          </p:cNvPr>
          <p:cNvSpPr>
            <a:spLocks noGrp="1"/>
          </p:cNvSpPr>
          <p:nvPr>
            <p:ph type="title" hasCustomPrompt="1"/>
          </p:nvPr>
        </p:nvSpPr>
        <p:spPr>
          <a:xfrm>
            <a:off x="601134" y="1985913"/>
            <a:ext cx="6375303" cy="3358048"/>
          </a:xfrm>
          <a:prstGeom prst="rect">
            <a:avLst/>
          </a:prstGeom>
        </p:spPr>
        <p:txBody>
          <a:bodyPr wrap="square" lIns="0" rIns="0" anchor="t"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Click to add presentation title here</a:t>
            </a:r>
          </a:p>
        </p:txBody>
      </p:sp>
      <p:sp>
        <p:nvSpPr>
          <p:cNvPr id="10" name="Content Placeholder 3">
            <a:extLst>
              <a:ext uri="{FF2B5EF4-FFF2-40B4-BE49-F238E27FC236}">
                <a16:creationId xmlns:a16="http://schemas.microsoft.com/office/drawing/2014/main" id="{AD2998F6-D531-0E9D-E383-949D0EE0F888}"/>
              </a:ext>
            </a:extLst>
          </p:cNvPr>
          <p:cNvSpPr>
            <a:spLocks noGrp="1"/>
          </p:cNvSpPr>
          <p:nvPr>
            <p:ph sz="quarter" idx="11" hasCustomPrompt="1"/>
          </p:nvPr>
        </p:nvSpPr>
        <p:spPr>
          <a:xfrm>
            <a:off x="601134" y="6320575"/>
            <a:ext cx="6375303" cy="141064"/>
          </a:xfrm>
          <a:prstGeom prst="rect">
            <a:avLst/>
          </a:prstGeom>
        </p:spPr>
        <p:txBody>
          <a:bodyPr wrap="square"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1531317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2 images (H)">
    <p:bg>
      <p:bgPr>
        <a:solidFill>
          <a:schemeClr val="bg1"/>
        </a:solidFill>
        <a:effectLst/>
      </p:bgPr>
    </p:bg>
    <p:spTree>
      <p:nvGrpSpPr>
        <p:cNvPr id="1" name=""/>
        <p:cNvGrpSpPr/>
        <p:nvPr/>
      </p:nvGrpSpPr>
      <p:grpSpPr>
        <a:xfrm>
          <a:off x="0" y="0"/>
          <a:ext cx="0" cy="0"/>
          <a:chOff x="0" y="0"/>
          <a:chExt cx="0" cy="0"/>
        </a:xfrm>
      </p:grpSpPr>
      <p:sp>
        <p:nvSpPr>
          <p:cNvPr id="24" name="Picture Placeholder 2">
            <a:extLst>
              <a:ext uri="{FF2B5EF4-FFF2-40B4-BE49-F238E27FC236}">
                <a16:creationId xmlns:a16="http://schemas.microsoft.com/office/drawing/2014/main" id="{9CD4494C-F65E-2340-9989-DF19C098491B}"/>
              </a:ext>
            </a:extLst>
          </p:cNvPr>
          <p:cNvSpPr>
            <a:spLocks noGrp="1"/>
          </p:cNvSpPr>
          <p:nvPr>
            <p:ph type="pic" idx="15" hasCustomPrompt="1"/>
          </p:nvPr>
        </p:nvSpPr>
        <p:spPr>
          <a:xfrm>
            <a:off x="8875046" y="1279435"/>
            <a:ext cx="3316937" cy="2266808"/>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cxnSp>
        <p:nvCxnSpPr>
          <p:cNvPr id="20" name="Straight Connector 19">
            <a:extLst>
              <a:ext uri="{FF2B5EF4-FFF2-40B4-BE49-F238E27FC236}">
                <a16:creationId xmlns:a16="http://schemas.microsoft.com/office/drawing/2014/main" id="{B4334499-DEBA-D045-B991-ADA1708C95F6}"/>
              </a:ext>
            </a:extLst>
          </p:cNvPr>
          <p:cNvCxnSpPr>
            <a:cxnSpLocks/>
          </p:cNvCxnSpPr>
          <p:nvPr userDrawn="1"/>
        </p:nvCxnSpPr>
        <p:spPr>
          <a:xfrm rot="16200000">
            <a:off x="6975870" y="5314125"/>
            <a:ext cx="1450323" cy="0"/>
          </a:xfrm>
          <a:prstGeom prst="line">
            <a:avLst/>
          </a:prstGeom>
          <a:ln w="152400">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2" name="Picture Placeholder 2">
            <a:extLst>
              <a:ext uri="{FF2B5EF4-FFF2-40B4-BE49-F238E27FC236}">
                <a16:creationId xmlns:a16="http://schemas.microsoft.com/office/drawing/2014/main" id="{ABF56450-0203-B842-99C9-D8AB7F517B74}"/>
              </a:ext>
            </a:extLst>
          </p:cNvPr>
          <p:cNvSpPr>
            <a:spLocks noGrp="1"/>
          </p:cNvSpPr>
          <p:nvPr>
            <p:ph type="pic" idx="1" hasCustomPrompt="1"/>
          </p:nvPr>
        </p:nvSpPr>
        <p:spPr>
          <a:xfrm>
            <a:off x="7793797" y="3764133"/>
            <a:ext cx="4398187" cy="2266808"/>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25" name="Picture Placeholder 9">
            <a:extLst>
              <a:ext uri="{FF2B5EF4-FFF2-40B4-BE49-F238E27FC236}">
                <a16:creationId xmlns:a16="http://schemas.microsoft.com/office/drawing/2014/main" id="{FD0C66DE-E34E-3A49-902F-16943DA6670D}"/>
              </a:ext>
            </a:extLst>
          </p:cNvPr>
          <p:cNvSpPr>
            <a:spLocks noGrp="1"/>
          </p:cNvSpPr>
          <p:nvPr>
            <p:ph type="pic" sz="quarter" idx="16" hasCustomPrompt="1"/>
          </p:nvPr>
        </p:nvSpPr>
        <p:spPr>
          <a:xfrm>
            <a:off x="9602479" y="387560"/>
            <a:ext cx="2266805" cy="577849"/>
          </a:xfrm>
          <a:prstGeom prst="rect">
            <a:avLst/>
          </a:prstGeom>
        </p:spPr>
        <p:txBody>
          <a:bodyPr lIns="0" tIns="0" rIns="0" bIns="0" anchor="ctr">
            <a:noAutofit/>
          </a:bodyPr>
          <a:lstStyle>
            <a:lvl1pPr marL="0" indent="0" algn="r">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13" name="Title 1">
            <a:extLst>
              <a:ext uri="{FF2B5EF4-FFF2-40B4-BE49-F238E27FC236}">
                <a16:creationId xmlns:a16="http://schemas.microsoft.com/office/drawing/2014/main" id="{E77537ED-95F1-0745-9953-810BEC93817B}"/>
              </a:ext>
            </a:extLst>
          </p:cNvPr>
          <p:cNvSpPr>
            <a:spLocks noGrp="1"/>
          </p:cNvSpPr>
          <p:nvPr>
            <p:ph type="title" hasCustomPrompt="1"/>
          </p:nvPr>
        </p:nvSpPr>
        <p:spPr>
          <a:xfrm>
            <a:off x="593413" y="2865747"/>
            <a:ext cx="6375303" cy="3317576"/>
          </a:xfrm>
          <a:prstGeom prst="rect">
            <a:avLst/>
          </a:prstGeom>
        </p:spPr>
        <p:txBody>
          <a:bodyPr wrap="square" lIns="0" rIns="0" anchor="t"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Click to add presentation title here</a:t>
            </a:r>
          </a:p>
        </p:txBody>
      </p:sp>
      <p:sp>
        <p:nvSpPr>
          <p:cNvPr id="11" name="Content Placeholder 3">
            <a:extLst>
              <a:ext uri="{FF2B5EF4-FFF2-40B4-BE49-F238E27FC236}">
                <a16:creationId xmlns:a16="http://schemas.microsoft.com/office/drawing/2014/main" id="{560283EE-4C68-E07E-3B25-8DE58BC1E06D}"/>
              </a:ext>
            </a:extLst>
          </p:cNvPr>
          <p:cNvSpPr>
            <a:spLocks noGrp="1"/>
          </p:cNvSpPr>
          <p:nvPr>
            <p:ph sz="quarter" idx="11" hasCustomPrompt="1"/>
          </p:nvPr>
        </p:nvSpPr>
        <p:spPr>
          <a:xfrm>
            <a:off x="601134" y="6320575"/>
            <a:ext cx="6375303" cy="141064"/>
          </a:xfrm>
          <a:prstGeom prst="rect">
            <a:avLst/>
          </a:prstGeom>
        </p:spPr>
        <p:txBody>
          <a:bodyPr wrap="square"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694113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ubtitle + 2 images (H)">
    <p:bg>
      <p:bgPr>
        <a:solidFill>
          <a:schemeClr val="bg1"/>
        </a:solidFill>
        <a:effectLst/>
      </p:bgPr>
    </p:bg>
    <p:spTree>
      <p:nvGrpSpPr>
        <p:cNvPr id="1" name=""/>
        <p:cNvGrpSpPr/>
        <p:nvPr/>
      </p:nvGrpSpPr>
      <p:grpSpPr>
        <a:xfrm>
          <a:off x="0" y="0"/>
          <a:ext cx="0" cy="0"/>
          <a:chOff x="0" y="0"/>
          <a:chExt cx="0" cy="0"/>
        </a:xfrm>
      </p:grpSpPr>
      <p:sp>
        <p:nvSpPr>
          <p:cNvPr id="24" name="Picture Placeholder 2">
            <a:extLst>
              <a:ext uri="{FF2B5EF4-FFF2-40B4-BE49-F238E27FC236}">
                <a16:creationId xmlns:a16="http://schemas.microsoft.com/office/drawing/2014/main" id="{9CD4494C-F65E-2340-9989-DF19C098491B}"/>
              </a:ext>
            </a:extLst>
          </p:cNvPr>
          <p:cNvSpPr>
            <a:spLocks noGrp="1"/>
          </p:cNvSpPr>
          <p:nvPr>
            <p:ph type="pic" idx="15" hasCustomPrompt="1"/>
          </p:nvPr>
        </p:nvSpPr>
        <p:spPr>
          <a:xfrm>
            <a:off x="8875046" y="1279435"/>
            <a:ext cx="3316937" cy="2266808"/>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cxnSp>
        <p:nvCxnSpPr>
          <p:cNvPr id="20" name="Straight Connector 19">
            <a:extLst>
              <a:ext uri="{FF2B5EF4-FFF2-40B4-BE49-F238E27FC236}">
                <a16:creationId xmlns:a16="http://schemas.microsoft.com/office/drawing/2014/main" id="{B4334499-DEBA-D045-B991-ADA1708C95F6}"/>
              </a:ext>
            </a:extLst>
          </p:cNvPr>
          <p:cNvCxnSpPr>
            <a:cxnSpLocks/>
          </p:cNvCxnSpPr>
          <p:nvPr userDrawn="1"/>
        </p:nvCxnSpPr>
        <p:spPr>
          <a:xfrm rot="16200000">
            <a:off x="6975870" y="5314125"/>
            <a:ext cx="1450323" cy="0"/>
          </a:xfrm>
          <a:prstGeom prst="line">
            <a:avLst/>
          </a:prstGeom>
          <a:ln w="152400">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2" name="Picture Placeholder 2">
            <a:extLst>
              <a:ext uri="{FF2B5EF4-FFF2-40B4-BE49-F238E27FC236}">
                <a16:creationId xmlns:a16="http://schemas.microsoft.com/office/drawing/2014/main" id="{ABF56450-0203-B842-99C9-D8AB7F517B74}"/>
              </a:ext>
            </a:extLst>
          </p:cNvPr>
          <p:cNvSpPr>
            <a:spLocks noGrp="1"/>
          </p:cNvSpPr>
          <p:nvPr>
            <p:ph type="pic" idx="1" hasCustomPrompt="1"/>
          </p:nvPr>
        </p:nvSpPr>
        <p:spPr>
          <a:xfrm>
            <a:off x="7793797" y="3764133"/>
            <a:ext cx="4398187" cy="2266808"/>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14" name="Text Placeholder 2">
            <a:extLst>
              <a:ext uri="{FF2B5EF4-FFF2-40B4-BE49-F238E27FC236}">
                <a16:creationId xmlns:a16="http://schemas.microsoft.com/office/drawing/2014/main" id="{92E01C7C-5407-354C-B2EA-8EF31D0FAA88}"/>
              </a:ext>
            </a:extLst>
          </p:cNvPr>
          <p:cNvSpPr>
            <a:spLocks noGrp="1"/>
          </p:cNvSpPr>
          <p:nvPr>
            <p:ph type="body" sz="quarter" idx="16" hasCustomPrompt="1"/>
          </p:nvPr>
        </p:nvSpPr>
        <p:spPr>
          <a:xfrm>
            <a:off x="601133" y="5435601"/>
            <a:ext cx="6375400" cy="357620"/>
          </a:xfrm>
          <a:prstGeom prst="rect">
            <a:avLst/>
          </a:prstGeom>
        </p:spPr>
        <p:txBody>
          <a:bodyPr lIns="0" tIns="0" rIns="0" bIns="0">
            <a:spAutoFit/>
          </a:bodyPr>
          <a:lstStyle>
            <a:lvl1pPr marL="0" indent="0">
              <a:lnSpc>
                <a:spcPct val="110000"/>
              </a:lnSpc>
              <a:buNone/>
              <a:defRPr sz="2267">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Click to add presentation subtitle</a:t>
            </a:r>
          </a:p>
        </p:txBody>
      </p:sp>
      <p:sp>
        <p:nvSpPr>
          <p:cNvPr id="18" name="Picture Placeholder 9">
            <a:extLst>
              <a:ext uri="{FF2B5EF4-FFF2-40B4-BE49-F238E27FC236}">
                <a16:creationId xmlns:a16="http://schemas.microsoft.com/office/drawing/2014/main" id="{579AB3A2-FCA6-C941-A9AF-8220C28CF633}"/>
              </a:ext>
            </a:extLst>
          </p:cNvPr>
          <p:cNvSpPr>
            <a:spLocks noGrp="1"/>
          </p:cNvSpPr>
          <p:nvPr>
            <p:ph type="pic" sz="quarter" idx="17" hasCustomPrompt="1"/>
          </p:nvPr>
        </p:nvSpPr>
        <p:spPr>
          <a:xfrm>
            <a:off x="9602479" y="387560"/>
            <a:ext cx="2266805" cy="577849"/>
          </a:xfrm>
          <a:prstGeom prst="rect">
            <a:avLst/>
          </a:prstGeom>
        </p:spPr>
        <p:txBody>
          <a:bodyPr lIns="0" tIns="0" rIns="0" bIns="0" anchor="ctr">
            <a:noAutofit/>
          </a:bodyPr>
          <a:lstStyle>
            <a:lvl1pPr marL="0" indent="0" algn="r">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15" name="Title 1">
            <a:extLst>
              <a:ext uri="{FF2B5EF4-FFF2-40B4-BE49-F238E27FC236}">
                <a16:creationId xmlns:a16="http://schemas.microsoft.com/office/drawing/2014/main" id="{4AF4E8AC-5DA9-9F43-A5FE-50E995BBF0FB}"/>
              </a:ext>
            </a:extLst>
          </p:cNvPr>
          <p:cNvSpPr>
            <a:spLocks noGrp="1"/>
          </p:cNvSpPr>
          <p:nvPr>
            <p:ph type="title" hasCustomPrompt="1"/>
          </p:nvPr>
        </p:nvSpPr>
        <p:spPr>
          <a:xfrm>
            <a:off x="601134" y="1985913"/>
            <a:ext cx="6375303" cy="3358048"/>
          </a:xfrm>
          <a:prstGeom prst="rect">
            <a:avLst/>
          </a:prstGeom>
        </p:spPr>
        <p:txBody>
          <a:bodyPr wrap="square" lIns="0" rIns="0" anchor="t"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Click to add presentation title here</a:t>
            </a:r>
          </a:p>
        </p:txBody>
      </p:sp>
      <p:sp>
        <p:nvSpPr>
          <p:cNvPr id="13" name="Content Placeholder 3">
            <a:extLst>
              <a:ext uri="{FF2B5EF4-FFF2-40B4-BE49-F238E27FC236}">
                <a16:creationId xmlns:a16="http://schemas.microsoft.com/office/drawing/2014/main" id="{7B433F16-04A7-816E-B6A7-76011515CD70}"/>
              </a:ext>
            </a:extLst>
          </p:cNvPr>
          <p:cNvSpPr>
            <a:spLocks noGrp="1"/>
          </p:cNvSpPr>
          <p:nvPr>
            <p:ph sz="quarter" idx="11" hasCustomPrompt="1"/>
          </p:nvPr>
        </p:nvSpPr>
        <p:spPr>
          <a:xfrm>
            <a:off x="601134" y="6320575"/>
            <a:ext cx="6375303" cy="141064"/>
          </a:xfrm>
          <a:prstGeom prst="rect">
            <a:avLst/>
          </a:prstGeom>
        </p:spPr>
        <p:txBody>
          <a:bodyPr wrap="square"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4003170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Product + 2 images (H)">
    <p:bg>
      <p:bgPr>
        <a:solidFill>
          <a:schemeClr val="bg1"/>
        </a:solidFill>
        <a:effectLst/>
      </p:bgPr>
    </p:bg>
    <p:spTree>
      <p:nvGrpSpPr>
        <p:cNvPr id="1" name=""/>
        <p:cNvGrpSpPr/>
        <p:nvPr/>
      </p:nvGrpSpPr>
      <p:grpSpPr>
        <a:xfrm>
          <a:off x="0" y="0"/>
          <a:ext cx="0" cy="0"/>
          <a:chOff x="0" y="0"/>
          <a:chExt cx="0" cy="0"/>
        </a:xfrm>
      </p:grpSpPr>
      <p:sp>
        <p:nvSpPr>
          <p:cNvPr id="24" name="Picture Placeholder 2">
            <a:extLst>
              <a:ext uri="{FF2B5EF4-FFF2-40B4-BE49-F238E27FC236}">
                <a16:creationId xmlns:a16="http://schemas.microsoft.com/office/drawing/2014/main" id="{9CD4494C-F65E-2340-9989-DF19C098491B}"/>
              </a:ext>
            </a:extLst>
          </p:cNvPr>
          <p:cNvSpPr>
            <a:spLocks noGrp="1"/>
          </p:cNvSpPr>
          <p:nvPr>
            <p:ph type="pic" idx="15" hasCustomPrompt="1"/>
          </p:nvPr>
        </p:nvSpPr>
        <p:spPr>
          <a:xfrm>
            <a:off x="8875046" y="1733111"/>
            <a:ext cx="3316937" cy="2266808"/>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cxnSp>
        <p:nvCxnSpPr>
          <p:cNvPr id="20" name="Straight Connector 19">
            <a:extLst>
              <a:ext uri="{FF2B5EF4-FFF2-40B4-BE49-F238E27FC236}">
                <a16:creationId xmlns:a16="http://schemas.microsoft.com/office/drawing/2014/main" id="{B4334499-DEBA-D045-B991-ADA1708C95F6}"/>
              </a:ext>
            </a:extLst>
          </p:cNvPr>
          <p:cNvCxnSpPr>
            <a:cxnSpLocks/>
          </p:cNvCxnSpPr>
          <p:nvPr userDrawn="1"/>
        </p:nvCxnSpPr>
        <p:spPr>
          <a:xfrm rot="16200000">
            <a:off x="6975870" y="5767801"/>
            <a:ext cx="1450323" cy="0"/>
          </a:xfrm>
          <a:prstGeom prst="line">
            <a:avLst/>
          </a:prstGeom>
          <a:ln w="152400">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2" name="Picture Placeholder 2">
            <a:extLst>
              <a:ext uri="{FF2B5EF4-FFF2-40B4-BE49-F238E27FC236}">
                <a16:creationId xmlns:a16="http://schemas.microsoft.com/office/drawing/2014/main" id="{ABF56450-0203-B842-99C9-D8AB7F517B74}"/>
              </a:ext>
            </a:extLst>
          </p:cNvPr>
          <p:cNvSpPr>
            <a:spLocks noGrp="1"/>
          </p:cNvSpPr>
          <p:nvPr>
            <p:ph type="pic" idx="1" hasCustomPrompt="1"/>
          </p:nvPr>
        </p:nvSpPr>
        <p:spPr>
          <a:xfrm>
            <a:off x="7793797" y="4217809"/>
            <a:ext cx="4398187" cy="2266808"/>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cxnSp>
        <p:nvCxnSpPr>
          <p:cNvPr id="18" name="Straight Connector 17">
            <a:extLst>
              <a:ext uri="{FF2B5EF4-FFF2-40B4-BE49-F238E27FC236}">
                <a16:creationId xmlns:a16="http://schemas.microsoft.com/office/drawing/2014/main" id="{79E452EB-2D08-9E42-8EDE-1936350F4F6E}"/>
              </a:ext>
            </a:extLst>
          </p:cNvPr>
          <p:cNvCxnSpPr>
            <a:cxnSpLocks/>
          </p:cNvCxnSpPr>
          <p:nvPr userDrawn="1"/>
        </p:nvCxnSpPr>
        <p:spPr>
          <a:xfrm>
            <a:off x="3333520" y="476211"/>
            <a:ext cx="0" cy="315132"/>
          </a:xfrm>
          <a:prstGeom prst="line">
            <a:avLst/>
          </a:prstGeom>
          <a:ln w="1270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5" name="Text Placeholder 4">
            <a:extLst>
              <a:ext uri="{FF2B5EF4-FFF2-40B4-BE49-F238E27FC236}">
                <a16:creationId xmlns:a16="http://schemas.microsoft.com/office/drawing/2014/main" id="{6D811D18-2E08-9C4E-AFA7-E3914492A1FE}"/>
              </a:ext>
            </a:extLst>
          </p:cNvPr>
          <p:cNvSpPr>
            <a:spLocks noGrp="1"/>
          </p:cNvSpPr>
          <p:nvPr>
            <p:ph type="body" sz="quarter" idx="17" hasCustomPrompt="1"/>
          </p:nvPr>
        </p:nvSpPr>
        <p:spPr>
          <a:xfrm>
            <a:off x="3584869" y="509033"/>
            <a:ext cx="5012267" cy="410633"/>
          </a:xfrm>
          <a:prstGeom prst="rect">
            <a:avLst/>
          </a:prstGeom>
        </p:spPr>
        <p:txBody>
          <a:bodyPr lIns="0" tIns="0" rIns="0" bIns="0">
            <a:noAutofit/>
          </a:bodyPr>
          <a:lstStyle>
            <a:lvl1pPr marL="0" indent="0">
              <a:buNone/>
              <a:defRPr sz="2000">
                <a:solidFill>
                  <a:schemeClr val="tx1">
                    <a:lumMod val="90000"/>
                    <a:lumOff val="10000"/>
                  </a:schemeClr>
                </a:solidFill>
                <a:latin typeface="Neue Haas Grotesk Text Pro" panose="020B0504020202020204" pitchFamily="34" charset="0"/>
              </a:defRPr>
            </a:lvl1pPr>
            <a:lvl2pPr marL="609570" indent="0">
              <a:buNone/>
              <a:defRPr sz="1867">
                <a:solidFill>
                  <a:schemeClr val="bg1"/>
                </a:solidFill>
              </a:defRPr>
            </a:lvl2pPr>
            <a:lvl3pPr marL="1219140" indent="0">
              <a:buNone/>
              <a:defRPr sz="1867">
                <a:solidFill>
                  <a:schemeClr val="bg1"/>
                </a:solidFill>
              </a:defRPr>
            </a:lvl3pPr>
            <a:lvl4pPr marL="1828709" indent="0">
              <a:buNone/>
              <a:defRPr sz="1867">
                <a:solidFill>
                  <a:schemeClr val="bg1"/>
                </a:solidFill>
              </a:defRPr>
            </a:lvl4pPr>
            <a:lvl5pPr marL="2438278" indent="0">
              <a:buNone/>
              <a:defRPr sz="1867">
                <a:solidFill>
                  <a:schemeClr val="bg1"/>
                </a:solidFill>
              </a:defRPr>
            </a:lvl5pPr>
          </a:lstStyle>
          <a:p>
            <a:pPr lvl="0"/>
            <a:r>
              <a:rPr lang="en-US"/>
              <a:t>Product Name (Acronym)</a:t>
            </a:r>
          </a:p>
        </p:txBody>
      </p:sp>
      <p:pic>
        <p:nvPicPr>
          <p:cNvPr id="34" name="Graphic 33">
            <a:extLst>
              <a:ext uri="{FF2B5EF4-FFF2-40B4-BE49-F238E27FC236}">
                <a16:creationId xmlns:a16="http://schemas.microsoft.com/office/drawing/2014/main" id="{7C0EAF01-C09D-0549-A52F-2ADF1AE40FB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652033" y="484319"/>
            <a:ext cx="2443944" cy="391031"/>
          </a:xfrm>
          <a:prstGeom prst="rect">
            <a:avLst/>
          </a:prstGeom>
        </p:spPr>
      </p:pic>
      <p:sp>
        <p:nvSpPr>
          <p:cNvPr id="36" name="Picture Placeholder 9">
            <a:extLst>
              <a:ext uri="{FF2B5EF4-FFF2-40B4-BE49-F238E27FC236}">
                <a16:creationId xmlns:a16="http://schemas.microsoft.com/office/drawing/2014/main" id="{DF7CCE12-C0D7-ED41-8B9A-216600C41CF1}"/>
              </a:ext>
            </a:extLst>
          </p:cNvPr>
          <p:cNvSpPr>
            <a:spLocks noGrp="1"/>
          </p:cNvSpPr>
          <p:nvPr>
            <p:ph type="pic" sz="quarter" idx="16" hasCustomPrompt="1"/>
          </p:nvPr>
        </p:nvSpPr>
        <p:spPr>
          <a:xfrm>
            <a:off x="9602479" y="387560"/>
            <a:ext cx="2266805" cy="577849"/>
          </a:xfrm>
          <a:prstGeom prst="rect">
            <a:avLst/>
          </a:prstGeom>
        </p:spPr>
        <p:txBody>
          <a:bodyPr lIns="0" tIns="0" rIns="0" bIns="0" anchor="ctr">
            <a:noAutofit/>
          </a:bodyPr>
          <a:lstStyle>
            <a:lvl1pPr marL="0" indent="0" algn="r">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14" name="Title 1">
            <a:extLst>
              <a:ext uri="{FF2B5EF4-FFF2-40B4-BE49-F238E27FC236}">
                <a16:creationId xmlns:a16="http://schemas.microsoft.com/office/drawing/2014/main" id="{4F5DDF9E-3CEE-DD4A-9429-9545E24DECD4}"/>
              </a:ext>
            </a:extLst>
          </p:cNvPr>
          <p:cNvSpPr>
            <a:spLocks noGrp="1"/>
          </p:cNvSpPr>
          <p:nvPr>
            <p:ph type="title" hasCustomPrompt="1"/>
          </p:nvPr>
        </p:nvSpPr>
        <p:spPr>
          <a:xfrm>
            <a:off x="600374" y="2431977"/>
            <a:ext cx="6375303" cy="3317576"/>
          </a:xfrm>
          <a:prstGeom prst="rect">
            <a:avLst/>
          </a:prstGeom>
        </p:spPr>
        <p:txBody>
          <a:bodyPr wrap="square" lIns="0" rIns="0" anchor="t"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Click to add presentation title here</a:t>
            </a:r>
          </a:p>
        </p:txBody>
      </p:sp>
      <p:sp>
        <p:nvSpPr>
          <p:cNvPr id="11" name="Content Placeholder 3">
            <a:extLst>
              <a:ext uri="{FF2B5EF4-FFF2-40B4-BE49-F238E27FC236}">
                <a16:creationId xmlns:a16="http://schemas.microsoft.com/office/drawing/2014/main" id="{D5BD9849-E918-3CFA-4F52-4CBF3B0497D5}"/>
              </a:ext>
            </a:extLst>
          </p:cNvPr>
          <p:cNvSpPr>
            <a:spLocks noGrp="1"/>
          </p:cNvSpPr>
          <p:nvPr>
            <p:ph sz="quarter" idx="11" hasCustomPrompt="1"/>
          </p:nvPr>
        </p:nvSpPr>
        <p:spPr>
          <a:xfrm>
            <a:off x="601134" y="6320575"/>
            <a:ext cx="6375303" cy="141064"/>
          </a:xfrm>
          <a:prstGeom prst="rect">
            <a:avLst/>
          </a:prstGeom>
        </p:spPr>
        <p:txBody>
          <a:bodyPr wrap="square"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1340899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Product + Subtitle + 2 images (H)">
    <p:bg>
      <p:bgPr>
        <a:solidFill>
          <a:schemeClr val="bg1"/>
        </a:solidFill>
        <a:effectLst/>
      </p:bgPr>
    </p:bg>
    <p:spTree>
      <p:nvGrpSpPr>
        <p:cNvPr id="1" name=""/>
        <p:cNvGrpSpPr/>
        <p:nvPr/>
      </p:nvGrpSpPr>
      <p:grpSpPr>
        <a:xfrm>
          <a:off x="0" y="0"/>
          <a:ext cx="0" cy="0"/>
          <a:chOff x="0" y="0"/>
          <a:chExt cx="0" cy="0"/>
        </a:xfrm>
      </p:grpSpPr>
      <p:sp>
        <p:nvSpPr>
          <p:cNvPr id="24" name="Picture Placeholder 2">
            <a:extLst>
              <a:ext uri="{FF2B5EF4-FFF2-40B4-BE49-F238E27FC236}">
                <a16:creationId xmlns:a16="http://schemas.microsoft.com/office/drawing/2014/main" id="{9CD4494C-F65E-2340-9989-DF19C098491B}"/>
              </a:ext>
            </a:extLst>
          </p:cNvPr>
          <p:cNvSpPr>
            <a:spLocks noGrp="1"/>
          </p:cNvSpPr>
          <p:nvPr>
            <p:ph type="pic" idx="15" hasCustomPrompt="1"/>
          </p:nvPr>
        </p:nvSpPr>
        <p:spPr>
          <a:xfrm>
            <a:off x="8875046" y="1733111"/>
            <a:ext cx="3316937" cy="2266808"/>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cxnSp>
        <p:nvCxnSpPr>
          <p:cNvPr id="20" name="Straight Connector 19">
            <a:extLst>
              <a:ext uri="{FF2B5EF4-FFF2-40B4-BE49-F238E27FC236}">
                <a16:creationId xmlns:a16="http://schemas.microsoft.com/office/drawing/2014/main" id="{B4334499-DEBA-D045-B991-ADA1708C95F6}"/>
              </a:ext>
            </a:extLst>
          </p:cNvPr>
          <p:cNvCxnSpPr>
            <a:cxnSpLocks/>
          </p:cNvCxnSpPr>
          <p:nvPr userDrawn="1"/>
        </p:nvCxnSpPr>
        <p:spPr>
          <a:xfrm rot="16200000">
            <a:off x="6975870" y="5767801"/>
            <a:ext cx="1450323" cy="0"/>
          </a:xfrm>
          <a:prstGeom prst="line">
            <a:avLst/>
          </a:prstGeom>
          <a:ln w="152400">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2" name="Picture Placeholder 2">
            <a:extLst>
              <a:ext uri="{FF2B5EF4-FFF2-40B4-BE49-F238E27FC236}">
                <a16:creationId xmlns:a16="http://schemas.microsoft.com/office/drawing/2014/main" id="{ABF56450-0203-B842-99C9-D8AB7F517B74}"/>
              </a:ext>
            </a:extLst>
          </p:cNvPr>
          <p:cNvSpPr>
            <a:spLocks noGrp="1"/>
          </p:cNvSpPr>
          <p:nvPr>
            <p:ph type="pic" idx="1" hasCustomPrompt="1"/>
          </p:nvPr>
        </p:nvSpPr>
        <p:spPr>
          <a:xfrm>
            <a:off x="7793797" y="4217809"/>
            <a:ext cx="4398187" cy="2266808"/>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cxnSp>
        <p:nvCxnSpPr>
          <p:cNvPr id="18" name="Straight Connector 17">
            <a:extLst>
              <a:ext uri="{FF2B5EF4-FFF2-40B4-BE49-F238E27FC236}">
                <a16:creationId xmlns:a16="http://schemas.microsoft.com/office/drawing/2014/main" id="{79E452EB-2D08-9E42-8EDE-1936350F4F6E}"/>
              </a:ext>
            </a:extLst>
          </p:cNvPr>
          <p:cNvCxnSpPr>
            <a:cxnSpLocks/>
          </p:cNvCxnSpPr>
          <p:nvPr userDrawn="1"/>
        </p:nvCxnSpPr>
        <p:spPr>
          <a:xfrm>
            <a:off x="3333520" y="476211"/>
            <a:ext cx="0" cy="315132"/>
          </a:xfrm>
          <a:prstGeom prst="line">
            <a:avLst/>
          </a:prstGeom>
          <a:ln w="12700">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5" name="Text Placeholder 4">
            <a:extLst>
              <a:ext uri="{FF2B5EF4-FFF2-40B4-BE49-F238E27FC236}">
                <a16:creationId xmlns:a16="http://schemas.microsoft.com/office/drawing/2014/main" id="{6D811D18-2E08-9C4E-AFA7-E3914492A1FE}"/>
              </a:ext>
            </a:extLst>
          </p:cNvPr>
          <p:cNvSpPr>
            <a:spLocks noGrp="1"/>
          </p:cNvSpPr>
          <p:nvPr>
            <p:ph type="body" sz="quarter" idx="17" hasCustomPrompt="1"/>
          </p:nvPr>
        </p:nvSpPr>
        <p:spPr>
          <a:xfrm>
            <a:off x="3584869" y="509033"/>
            <a:ext cx="5012267" cy="410633"/>
          </a:xfrm>
          <a:prstGeom prst="rect">
            <a:avLst/>
          </a:prstGeom>
        </p:spPr>
        <p:txBody>
          <a:bodyPr lIns="0" tIns="0" rIns="0" bIns="0">
            <a:noAutofit/>
          </a:bodyPr>
          <a:lstStyle>
            <a:lvl1pPr marL="0" indent="0">
              <a:buNone/>
              <a:defRPr sz="2000">
                <a:solidFill>
                  <a:schemeClr val="tx1">
                    <a:lumMod val="90000"/>
                    <a:lumOff val="10000"/>
                  </a:schemeClr>
                </a:solidFill>
                <a:latin typeface="Neue Haas Grotesk Text Pro" panose="020B0504020202020204" pitchFamily="34" charset="0"/>
              </a:defRPr>
            </a:lvl1pPr>
            <a:lvl2pPr marL="609570" indent="0">
              <a:buNone/>
              <a:defRPr sz="1867">
                <a:solidFill>
                  <a:schemeClr val="bg1"/>
                </a:solidFill>
              </a:defRPr>
            </a:lvl2pPr>
            <a:lvl3pPr marL="1219140" indent="0">
              <a:buNone/>
              <a:defRPr sz="1867">
                <a:solidFill>
                  <a:schemeClr val="bg1"/>
                </a:solidFill>
              </a:defRPr>
            </a:lvl3pPr>
            <a:lvl4pPr marL="1828709" indent="0">
              <a:buNone/>
              <a:defRPr sz="1867">
                <a:solidFill>
                  <a:schemeClr val="bg1"/>
                </a:solidFill>
              </a:defRPr>
            </a:lvl4pPr>
            <a:lvl5pPr marL="2438278" indent="0">
              <a:buNone/>
              <a:defRPr sz="1867">
                <a:solidFill>
                  <a:schemeClr val="bg1"/>
                </a:solidFill>
              </a:defRPr>
            </a:lvl5pPr>
          </a:lstStyle>
          <a:p>
            <a:pPr lvl="0"/>
            <a:r>
              <a:rPr lang="en-US"/>
              <a:t>Product Name (Acronym)</a:t>
            </a:r>
          </a:p>
        </p:txBody>
      </p:sp>
      <p:pic>
        <p:nvPicPr>
          <p:cNvPr id="34" name="Graphic 33">
            <a:extLst>
              <a:ext uri="{FF2B5EF4-FFF2-40B4-BE49-F238E27FC236}">
                <a16:creationId xmlns:a16="http://schemas.microsoft.com/office/drawing/2014/main" id="{7C0EAF01-C09D-0549-A52F-2ADF1AE40FB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652033" y="484319"/>
            <a:ext cx="2443944" cy="391031"/>
          </a:xfrm>
          <a:prstGeom prst="rect">
            <a:avLst/>
          </a:prstGeom>
        </p:spPr>
      </p:pic>
      <p:sp>
        <p:nvSpPr>
          <p:cNvPr id="14" name="Text Placeholder 2">
            <a:extLst>
              <a:ext uri="{FF2B5EF4-FFF2-40B4-BE49-F238E27FC236}">
                <a16:creationId xmlns:a16="http://schemas.microsoft.com/office/drawing/2014/main" id="{5486ADF7-7521-5744-8F9E-E035356010B9}"/>
              </a:ext>
            </a:extLst>
          </p:cNvPr>
          <p:cNvSpPr>
            <a:spLocks noGrp="1"/>
          </p:cNvSpPr>
          <p:nvPr>
            <p:ph type="body" sz="quarter" idx="16" hasCustomPrompt="1"/>
          </p:nvPr>
        </p:nvSpPr>
        <p:spPr>
          <a:xfrm>
            <a:off x="600373" y="5435600"/>
            <a:ext cx="6375400" cy="409941"/>
          </a:xfrm>
          <a:prstGeom prst="rect">
            <a:avLst/>
          </a:prstGeom>
        </p:spPr>
        <p:txBody>
          <a:bodyPr lIns="0" tIns="0" rIns="0" bIns="0">
            <a:spAutoFit/>
          </a:bodyPr>
          <a:lstStyle>
            <a:lvl1pPr marL="0" indent="0">
              <a:buNone/>
              <a:defRPr sz="2267">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Click to add presentation subtitle</a:t>
            </a:r>
          </a:p>
        </p:txBody>
      </p:sp>
      <p:sp>
        <p:nvSpPr>
          <p:cNvPr id="16" name="Picture Placeholder 9">
            <a:extLst>
              <a:ext uri="{FF2B5EF4-FFF2-40B4-BE49-F238E27FC236}">
                <a16:creationId xmlns:a16="http://schemas.microsoft.com/office/drawing/2014/main" id="{7082862E-1D65-E442-B59D-C4C65B164FBA}"/>
              </a:ext>
            </a:extLst>
          </p:cNvPr>
          <p:cNvSpPr>
            <a:spLocks noGrp="1"/>
          </p:cNvSpPr>
          <p:nvPr>
            <p:ph type="pic" sz="quarter" idx="18" hasCustomPrompt="1"/>
          </p:nvPr>
        </p:nvSpPr>
        <p:spPr>
          <a:xfrm>
            <a:off x="9602479" y="387560"/>
            <a:ext cx="2266805" cy="577849"/>
          </a:xfrm>
          <a:prstGeom prst="rect">
            <a:avLst/>
          </a:prstGeom>
        </p:spPr>
        <p:txBody>
          <a:bodyPr lIns="0" tIns="0" rIns="0" bIns="0" anchor="ctr">
            <a:noAutofit/>
          </a:bodyPr>
          <a:lstStyle>
            <a:lvl1pPr marL="0" indent="0" algn="r">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15" name="Title 1">
            <a:extLst>
              <a:ext uri="{FF2B5EF4-FFF2-40B4-BE49-F238E27FC236}">
                <a16:creationId xmlns:a16="http://schemas.microsoft.com/office/drawing/2014/main" id="{F52BBD44-3D6F-BE44-80D2-1C4E76B5BB62}"/>
              </a:ext>
            </a:extLst>
          </p:cNvPr>
          <p:cNvSpPr>
            <a:spLocks noGrp="1"/>
          </p:cNvSpPr>
          <p:nvPr>
            <p:ph type="title" hasCustomPrompt="1"/>
          </p:nvPr>
        </p:nvSpPr>
        <p:spPr>
          <a:xfrm>
            <a:off x="599514" y="1985913"/>
            <a:ext cx="6375303" cy="3358048"/>
          </a:xfrm>
          <a:prstGeom prst="rect">
            <a:avLst/>
          </a:prstGeom>
        </p:spPr>
        <p:txBody>
          <a:bodyPr wrap="square" lIns="0" rIns="0" anchor="t"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Click to add presentation title here</a:t>
            </a:r>
          </a:p>
        </p:txBody>
      </p:sp>
      <p:sp>
        <p:nvSpPr>
          <p:cNvPr id="12" name="Content Placeholder 3">
            <a:extLst>
              <a:ext uri="{FF2B5EF4-FFF2-40B4-BE49-F238E27FC236}">
                <a16:creationId xmlns:a16="http://schemas.microsoft.com/office/drawing/2014/main" id="{0EAEB175-CB02-9820-66C8-F788BC0A096B}"/>
              </a:ext>
            </a:extLst>
          </p:cNvPr>
          <p:cNvSpPr>
            <a:spLocks noGrp="1"/>
          </p:cNvSpPr>
          <p:nvPr>
            <p:ph sz="quarter" idx="11" hasCustomPrompt="1"/>
          </p:nvPr>
        </p:nvSpPr>
        <p:spPr>
          <a:xfrm>
            <a:off x="601134" y="6320575"/>
            <a:ext cx="6375303" cy="141064"/>
          </a:xfrm>
          <a:prstGeom prst="rect">
            <a:avLst/>
          </a:prstGeom>
        </p:spPr>
        <p:txBody>
          <a:bodyPr wrap="square"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4152149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14" name="Picture Placeholder 9">
            <a:extLst>
              <a:ext uri="{FF2B5EF4-FFF2-40B4-BE49-F238E27FC236}">
                <a16:creationId xmlns:a16="http://schemas.microsoft.com/office/drawing/2014/main" id="{F238E1A7-75A2-4B4E-B531-FA0B776B4FF2}"/>
              </a:ext>
            </a:extLst>
          </p:cNvPr>
          <p:cNvSpPr>
            <a:spLocks noGrp="1"/>
          </p:cNvSpPr>
          <p:nvPr>
            <p:ph type="pic" sz="quarter" idx="16" hasCustomPrompt="1"/>
          </p:nvPr>
        </p:nvSpPr>
        <p:spPr>
          <a:xfrm>
            <a:off x="9602479" y="387560"/>
            <a:ext cx="2266805" cy="577849"/>
          </a:xfrm>
          <a:prstGeom prst="rect">
            <a:avLst/>
          </a:prstGeom>
        </p:spPr>
        <p:txBody>
          <a:bodyPr lIns="0" tIns="0" rIns="0" bIns="0" anchor="ctr">
            <a:noAutofit/>
          </a:bodyPr>
          <a:lstStyle>
            <a:lvl1pPr marL="0" indent="0" algn="r">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9" name="Title 1">
            <a:extLst>
              <a:ext uri="{FF2B5EF4-FFF2-40B4-BE49-F238E27FC236}">
                <a16:creationId xmlns:a16="http://schemas.microsoft.com/office/drawing/2014/main" id="{5A97D006-75F5-7043-BB5C-479A1341B695}"/>
              </a:ext>
            </a:extLst>
          </p:cNvPr>
          <p:cNvSpPr>
            <a:spLocks noGrp="1"/>
          </p:cNvSpPr>
          <p:nvPr>
            <p:ph type="title" hasCustomPrompt="1"/>
          </p:nvPr>
        </p:nvSpPr>
        <p:spPr>
          <a:xfrm>
            <a:off x="600373" y="3472178"/>
            <a:ext cx="10911144" cy="2189061"/>
          </a:xfrm>
          <a:prstGeom prst="rect">
            <a:avLst/>
          </a:prstGeom>
        </p:spPr>
        <p:txBody>
          <a:bodyPr wrap="square" lIns="0" rIns="0" anchor="t"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Click here to add presentation title</a:t>
            </a:r>
          </a:p>
        </p:txBody>
      </p:sp>
      <p:sp>
        <p:nvSpPr>
          <p:cNvPr id="8" name="Content Placeholder 3">
            <a:extLst>
              <a:ext uri="{FF2B5EF4-FFF2-40B4-BE49-F238E27FC236}">
                <a16:creationId xmlns:a16="http://schemas.microsoft.com/office/drawing/2014/main" id="{9882276D-9C18-3B90-8C9D-C7F7A5ED8647}"/>
              </a:ext>
            </a:extLst>
          </p:cNvPr>
          <p:cNvSpPr>
            <a:spLocks noGrp="1"/>
          </p:cNvSpPr>
          <p:nvPr>
            <p:ph sz="quarter" idx="11" hasCustomPrompt="1"/>
          </p:nvPr>
        </p:nvSpPr>
        <p:spPr>
          <a:xfrm>
            <a:off x="601134" y="6320575"/>
            <a:ext cx="6375303" cy="141064"/>
          </a:xfrm>
          <a:prstGeom prst="rect">
            <a:avLst/>
          </a:prstGeom>
        </p:spPr>
        <p:txBody>
          <a:bodyPr wrap="square"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641562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Subtitle">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10" name="Title 1">
            <a:extLst>
              <a:ext uri="{FF2B5EF4-FFF2-40B4-BE49-F238E27FC236}">
                <a16:creationId xmlns:a16="http://schemas.microsoft.com/office/drawing/2014/main" id="{4045F82F-B689-6045-ADF2-08EF38618930}"/>
              </a:ext>
            </a:extLst>
          </p:cNvPr>
          <p:cNvSpPr>
            <a:spLocks noGrp="1"/>
          </p:cNvSpPr>
          <p:nvPr>
            <p:ph type="title" hasCustomPrompt="1"/>
          </p:nvPr>
        </p:nvSpPr>
        <p:spPr>
          <a:xfrm>
            <a:off x="599518" y="3004008"/>
            <a:ext cx="10997061" cy="2339955"/>
          </a:xfrm>
          <a:prstGeom prst="rect">
            <a:avLst/>
          </a:prstGeom>
        </p:spPr>
        <p:txBody>
          <a:bodyPr wrap="square" lIns="0" rIns="0" anchor="t" anchorCtr="0">
            <a:no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Click here to add presentation title </a:t>
            </a:r>
          </a:p>
        </p:txBody>
      </p:sp>
      <p:sp>
        <p:nvSpPr>
          <p:cNvPr id="11" name="Text Placeholder 2">
            <a:extLst>
              <a:ext uri="{FF2B5EF4-FFF2-40B4-BE49-F238E27FC236}">
                <a16:creationId xmlns:a16="http://schemas.microsoft.com/office/drawing/2014/main" id="{B6C5820C-F8EE-3246-B142-FFED5FB6CC11}"/>
              </a:ext>
            </a:extLst>
          </p:cNvPr>
          <p:cNvSpPr>
            <a:spLocks noGrp="1"/>
          </p:cNvSpPr>
          <p:nvPr>
            <p:ph type="body" sz="quarter" idx="16" hasCustomPrompt="1"/>
          </p:nvPr>
        </p:nvSpPr>
        <p:spPr>
          <a:xfrm>
            <a:off x="600375" y="5435600"/>
            <a:ext cx="10997229" cy="645584"/>
          </a:xfrm>
          <a:prstGeom prst="rect">
            <a:avLst/>
          </a:prstGeom>
        </p:spPr>
        <p:txBody>
          <a:bodyPr lIns="0" tIns="0" rIns="0" bIns="0">
            <a:noAutofit/>
          </a:bodyPr>
          <a:lstStyle>
            <a:lvl1pPr marL="0" indent="0">
              <a:lnSpc>
                <a:spcPct val="110000"/>
              </a:lnSpc>
              <a:buNone/>
              <a:defRPr sz="2267">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Click to add presentation subtitle</a:t>
            </a:r>
          </a:p>
        </p:txBody>
      </p:sp>
      <p:sp>
        <p:nvSpPr>
          <p:cNvPr id="14" name="Picture Placeholder 9">
            <a:extLst>
              <a:ext uri="{FF2B5EF4-FFF2-40B4-BE49-F238E27FC236}">
                <a16:creationId xmlns:a16="http://schemas.microsoft.com/office/drawing/2014/main" id="{0B66A21A-9D79-524A-B906-23C0AD672E42}"/>
              </a:ext>
            </a:extLst>
          </p:cNvPr>
          <p:cNvSpPr>
            <a:spLocks noGrp="1"/>
          </p:cNvSpPr>
          <p:nvPr>
            <p:ph type="pic" sz="quarter" idx="17" hasCustomPrompt="1"/>
          </p:nvPr>
        </p:nvSpPr>
        <p:spPr>
          <a:xfrm>
            <a:off x="9602479" y="387560"/>
            <a:ext cx="2266805" cy="577849"/>
          </a:xfrm>
          <a:prstGeom prst="rect">
            <a:avLst/>
          </a:prstGeom>
        </p:spPr>
        <p:txBody>
          <a:bodyPr lIns="0" tIns="0" rIns="0" bIns="0" anchor="ctr">
            <a:noAutofit/>
          </a:bodyPr>
          <a:lstStyle>
            <a:lvl1pPr marL="0" indent="0" algn="r">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9" name="Content Placeholder 3">
            <a:extLst>
              <a:ext uri="{FF2B5EF4-FFF2-40B4-BE49-F238E27FC236}">
                <a16:creationId xmlns:a16="http://schemas.microsoft.com/office/drawing/2014/main" id="{9880C862-FC53-A05B-EA8A-50BE275B4926}"/>
              </a:ext>
            </a:extLst>
          </p:cNvPr>
          <p:cNvSpPr>
            <a:spLocks noGrp="1"/>
          </p:cNvSpPr>
          <p:nvPr>
            <p:ph sz="quarter" idx="11" hasCustomPrompt="1"/>
          </p:nvPr>
        </p:nvSpPr>
        <p:spPr>
          <a:xfrm>
            <a:off x="601134" y="6320575"/>
            <a:ext cx="6375303" cy="141064"/>
          </a:xfrm>
          <a:prstGeom prst="rect">
            <a:avLst/>
          </a:prstGeom>
        </p:spPr>
        <p:txBody>
          <a:bodyPr wrap="square"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1881440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Product">
    <p:bg>
      <p:bgPr>
        <a:solidFill>
          <a:schemeClr val="bg1"/>
        </a:solidFill>
        <a:effectLst/>
      </p:bgPr>
    </p:bg>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79E452EB-2D08-9E42-8EDE-1936350F4F6E}"/>
              </a:ext>
            </a:extLst>
          </p:cNvPr>
          <p:cNvCxnSpPr>
            <a:cxnSpLocks/>
          </p:cNvCxnSpPr>
          <p:nvPr userDrawn="1"/>
        </p:nvCxnSpPr>
        <p:spPr>
          <a:xfrm>
            <a:off x="3333520" y="476211"/>
            <a:ext cx="0" cy="315132"/>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 name="Text Placeholder 4">
            <a:extLst>
              <a:ext uri="{FF2B5EF4-FFF2-40B4-BE49-F238E27FC236}">
                <a16:creationId xmlns:a16="http://schemas.microsoft.com/office/drawing/2014/main" id="{6D811D18-2E08-9C4E-AFA7-E3914492A1FE}"/>
              </a:ext>
            </a:extLst>
          </p:cNvPr>
          <p:cNvSpPr>
            <a:spLocks noGrp="1"/>
          </p:cNvSpPr>
          <p:nvPr>
            <p:ph type="body" sz="quarter" idx="17" hasCustomPrompt="1"/>
          </p:nvPr>
        </p:nvSpPr>
        <p:spPr>
          <a:xfrm>
            <a:off x="3584869" y="509033"/>
            <a:ext cx="5012267" cy="410633"/>
          </a:xfrm>
          <a:prstGeom prst="rect">
            <a:avLst/>
          </a:prstGeom>
        </p:spPr>
        <p:txBody>
          <a:bodyPr lIns="0" tIns="0" rIns="0" bIns="0">
            <a:noAutofit/>
          </a:bodyPr>
          <a:lstStyle>
            <a:lvl1pPr marL="0" indent="0">
              <a:buNone/>
              <a:defRPr sz="2000">
                <a:solidFill>
                  <a:schemeClr val="tx1">
                    <a:lumMod val="90000"/>
                    <a:lumOff val="10000"/>
                  </a:schemeClr>
                </a:solidFill>
                <a:latin typeface="Neue Haas Grotesk Text Pro" panose="020B0504020202020204" pitchFamily="34" charset="0"/>
              </a:defRPr>
            </a:lvl1pPr>
            <a:lvl2pPr marL="609570" indent="0">
              <a:buNone/>
              <a:defRPr sz="1867">
                <a:solidFill>
                  <a:schemeClr val="bg1"/>
                </a:solidFill>
              </a:defRPr>
            </a:lvl2pPr>
            <a:lvl3pPr marL="1219140" indent="0">
              <a:buNone/>
              <a:defRPr sz="1867">
                <a:solidFill>
                  <a:schemeClr val="bg1"/>
                </a:solidFill>
              </a:defRPr>
            </a:lvl3pPr>
            <a:lvl4pPr marL="1828709" indent="0">
              <a:buNone/>
              <a:defRPr sz="1867">
                <a:solidFill>
                  <a:schemeClr val="bg1"/>
                </a:solidFill>
              </a:defRPr>
            </a:lvl4pPr>
            <a:lvl5pPr marL="2438278" indent="0">
              <a:buNone/>
              <a:defRPr sz="1867">
                <a:solidFill>
                  <a:schemeClr val="bg1"/>
                </a:solidFill>
              </a:defRPr>
            </a:lvl5pPr>
          </a:lstStyle>
          <a:p>
            <a:pPr lvl="0"/>
            <a:r>
              <a:rPr lang="en-US"/>
              <a:t>Product Name (Acronym)</a:t>
            </a:r>
          </a:p>
        </p:txBody>
      </p:sp>
      <p:pic>
        <p:nvPicPr>
          <p:cNvPr id="34" name="Graphic 33">
            <a:extLst>
              <a:ext uri="{FF2B5EF4-FFF2-40B4-BE49-F238E27FC236}">
                <a16:creationId xmlns:a16="http://schemas.microsoft.com/office/drawing/2014/main" id="{7C0EAF01-C09D-0549-A52F-2ADF1AE40FB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652033" y="484319"/>
            <a:ext cx="2443944" cy="391031"/>
          </a:xfrm>
          <a:prstGeom prst="rect">
            <a:avLst/>
          </a:prstGeom>
        </p:spPr>
      </p:pic>
      <p:sp>
        <p:nvSpPr>
          <p:cNvPr id="19" name="Picture Placeholder 9">
            <a:extLst>
              <a:ext uri="{FF2B5EF4-FFF2-40B4-BE49-F238E27FC236}">
                <a16:creationId xmlns:a16="http://schemas.microsoft.com/office/drawing/2014/main" id="{BE64A8E8-BC16-E949-AF75-407FCD7B97E9}"/>
              </a:ext>
            </a:extLst>
          </p:cNvPr>
          <p:cNvSpPr>
            <a:spLocks noGrp="1"/>
          </p:cNvSpPr>
          <p:nvPr>
            <p:ph type="pic" sz="quarter" idx="18" hasCustomPrompt="1"/>
          </p:nvPr>
        </p:nvSpPr>
        <p:spPr>
          <a:xfrm>
            <a:off x="9602479" y="387560"/>
            <a:ext cx="2266805" cy="577849"/>
          </a:xfrm>
          <a:prstGeom prst="rect">
            <a:avLst/>
          </a:prstGeom>
        </p:spPr>
        <p:txBody>
          <a:bodyPr lIns="0" tIns="0" rIns="0" bIns="0" anchor="ctr">
            <a:noAutofit/>
          </a:bodyPr>
          <a:lstStyle>
            <a:lvl1pPr marL="0" indent="0" algn="r">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9" name="Title 1">
            <a:extLst>
              <a:ext uri="{FF2B5EF4-FFF2-40B4-BE49-F238E27FC236}">
                <a16:creationId xmlns:a16="http://schemas.microsoft.com/office/drawing/2014/main" id="{C99D6AFF-8DE3-D840-B3E3-FAF54C35D9CB}"/>
              </a:ext>
            </a:extLst>
          </p:cNvPr>
          <p:cNvSpPr>
            <a:spLocks noGrp="1"/>
          </p:cNvSpPr>
          <p:nvPr>
            <p:ph type="title" hasCustomPrompt="1"/>
          </p:nvPr>
        </p:nvSpPr>
        <p:spPr>
          <a:xfrm>
            <a:off x="600375" y="3472178"/>
            <a:ext cx="10925311" cy="2189061"/>
          </a:xfrm>
          <a:prstGeom prst="rect">
            <a:avLst/>
          </a:prstGeom>
        </p:spPr>
        <p:txBody>
          <a:bodyPr wrap="square" lIns="0" rIns="0" anchor="t"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Click here to add presentation title</a:t>
            </a:r>
          </a:p>
        </p:txBody>
      </p:sp>
      <p:sp>
        <p:nvSpPr>
          <p:cNvPr id="8" name="Content Placeholder 3">
            <a:extLst>
              <a:ext uri="{FF2B5EF4-FFF2-40B4-BE49-F238E27FC236}">
                <a16:creationId xmlns:a16="http://schemas.microsoft.com/office/drawing/2014/main" id="{0DBD0451-4E44-227B-089E-3A05B3A7B674}"/>
              </a:ext>
            </a:extLst>
          </p:cNvPr>
          <p:cNvSpPr>
            <a:spLocks noGrp="1"/>
          </p:cNvSpPr>
          <p:nvPr>
            <p:ph sz="quarter" idx="11" hasCustomPrompt="1"/>
          </p:nvPr>
        </p:nvSpPr>
        <p:spPr>
          <a:xfrm>
            <a:off x="601134" y="6320575"/>
            <a:ext cx="6375303" cy="141064"/>
          </a:xfrm>
          <a:prstGeom prst="rect">
            <a:avLst/>
          </a:prstGeom>
        </p:spPr>
        <p:txBody>
          <a:bodyPr wrap="square"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797828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Product + Subtitle">
    <p:bg>
      <p:bgPr>
        <a:solidFill>
          <a:schemeClr val="bg1"/>
        </a:solidFill>
        <a:effectLst/>
      </p:bgPr>
    </p:bg>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79E452EB-2D08-9E42-8EDE-1936350F4F6E}"/>
              </a:ext>
            </a:extLst>
          </p:cNvPr>
          <p:cNvCxnSpPr>
            <a:cxnSpLocks/>
          </p:cNvCxnSpPr>
          <p:nvPr userDrawn="1"/>
        </p:nvCxnSpPr>
        <p:spPr>
          <a:xfrm>
            <a:off x="3333520" y="476211"/>
            <a:ext cx="0" cy="315132"/>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5" name="Text Placeholder 4">
            <a:extLst>
              <a:ext uri="{FF2B5EF4-FFF2-40B4-BE49-F238E27FC236}">
                <a16:creationId xmlns:a16="http://schemas.microsoft.com/office/drawing/2014/main" id="{6D811D18-2E08-9C4E-AFA7-E3914492A1FE}"/>
              </a:ext>
            </a:extLst>
          </p:cNvPr>
          <p:cNvSpPr>
            <a:spLocks noGrp="1"/>
          </p:cNvSpPr>
          <p:nvPr>
            <p:ph type="body" sz="quarter" idx="17" hasCustomPrompt="1"/>
          </p:nvPr>
        </p:nvSpPr>
        <p:spPr>
          <a:xfrm>
            <a:off x="3584869" y="509033"/>
            <a:ext cx="5012267" cy="410633"/>
          </a:xfrm>
          <a:prstGeom prst="rect">
            <a:avLst/>
          </a:prstGeom>
        </p:spPr>
        <p:txBody>
          <a:bodyPr lIns="0" tIns="0" rIns="0" bIns="0">
            <a:noAutofit/>
          </a:bodyPr>
          <a:lstStyle>
            <a:lvl1pPr marL="0" indent="0">
              <a:buNone/>
              <a:defRPr sz="2000">
                <a:solidFill>
                  <a:schemeClr val="tx1">
                    <a:lumMod val="90000"/>
                    <a:lumOff val="10000"/>
                  </a:schemeClr>
                </a:solidFill>
                <a:latin typeface="Neue Haas Grotesk Text Pro" panose="020B0504020202020204" pitchFamily="34" charset="0"/>
              </a:defRPr>
            </a:lvl1pPr>
            <a:lvl2pPr marL="609570" indent="0">
              <a:buNone/>
              <a:defRPr sz="1867">
                <a:solidFill>
                  <a:schemeClr val="bg1"/>
                </a:solidFill>
              </a:defRPr>
            </a:lvl2pPr>
            <a:lvl3pPr marL="1219140" indent="0">
              <a:buNone/>
              <a:defRPr sz="1867">
                <a:solidFill>
                  <a:schemeClr val="bg1"/>
                </a:solidFill>
              </a:defRPr>
            </a:lvl3pPr>
            <a:lvl4pPr marL="1828709" indent="0">
              <a:buNone/>
              <a:defRPr sz="1867">
                <a:solidFill>
                  <a:schemeClr val="bg1"/>
                </a:solidFill>
              </a:defRPr>
            </a:lvl4pPr>
            <a:lvl5pPr marL="2438278" indent="0">
              <a:buNone/>
              <a:defRPr sz="1867">
                <a:solidFill>
                  <a:schemeClr val="bg1"/>
                </a:solidFill>
              </a:defRPr>
            </a:lvl5pPr>
          </a:lstStyle>
          <a:p>
            <a:pPr lvl="0"/>
            <a:r>
              <a:rPr lang="en-US"/>
              <a:t>Product Name (Acronym)</a:t>
            </a:r>
          </a:p>
        </p:txBody>
      </p:sp>
      <p:pic>
        <p:nvPicPr>
          <p:cNvPr id="34" name="Graphic 33">
            <a:extLst>
              <a:ext uri="{FF2B5EF4-FFF2-40B4-BE49-F238E27FC236}">
                <a16:creationId xmlns:a16="http://schemas.microsoft.com/office/drawing/2014/main" id="{7C0EAF01-C09D-0549-A52F-2ADF1AE40FB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652033" y="484319"/>
            <a:ext cx="2443944" cy="391031"/>
          </a:xfrm>
          <a:prstGeom prst="rect">
            <a:avLst/>
          </a:prstGeom>
        </p:spPr>
      </p:pic>
      <p:sp>
        <p:nvSpPr>
          <p:cNvPr id="15" name="Text Placeholder 2">
            <a:extLst>
              <a:ext uri="{FF2B5EF4-FFF2-40B4-BE49-F238E27FC236}">
                <a16:creationId xmlns:a16="http://schemas.microsoft.com/office/drawing/2014/main" id="{163EE0E6-8718-804F-B35B-86BBBF2C462F}"/>
              </a:ext>
            </a:extLst>
          </p:cNvPr>
          <p:cNvSpPr>
            <a:spLocks noGrp="1"/>
          </p:cNvSpPr>
          <p:nvPr>
            <p:ph type="body" sz="quarter" idx="16" hasCustomPrompt="1"/>
          </p:nvPr>
        </p:nvSpPr>
        <p:spPr>
          <a:xfrm>
            <a:off x="600375" y="5435601"/>
            <a:ext cx="10911293" cy="357620"/>
          </a:xfrm>
          <a:prstGeom prst="rect">
            <a:avLst/>
          </a:prstGeom>
        </p:spPr>
        <p:txBody>
          <a:bodyPr wrap="square" lIns="0" tIns="0" rIns="0" bIns="0">
            <a:spAutoFit/>
          </a:bodyPr>
          <a:lstStyle>
            <a:lvl1pPr marL="0" indent="0">
              <a:lnSpc>
                <a:spcPct val="110000"/>
              </a:lnSpc>
              <a:buNone/>
              <a:defRPr sz="2267">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Click to add presentation subtitle</a:t>
            </a:r>
          </a:p>
        </p:txBody>
      </p:sp>
      <p:sp>
        <p:nvSpPr>
          <p:cNvPr id="17" name="Picture Placeholder 9">
            <a:extLst>
              <a:ext uri="{FF2B5EF4-FFF2-40B4-BE49-F238E27FC236}">
                <a16:creationId xmlns:a16="http://schemas.microsoft.com/office/drawing/2014/main" id="{2ECD064F-57C8-3F47-AEE9-F014E2E61036}"/>
              </a:ext>
            </a:extLst>
          </p:cNvPr>
          <p:cNvSpPr>
            <a:spLocks noGrp="1"/>
          </p:cNvSpPr>
          <p:nvPr>
            <p:ph type="pic" sz="quarter" idx="18" hasCustomPrompt="1"/>
          </p:nvPr>
        </p:nvSpPr>
        <p:spPr>
          <a:xfrm>
            <a:off x="9602479" y="387560"/>
            <a:ext cx="2266805" cy="577849"/>
          </a:xfrm>
          <a:prstGeom prst="rect">
            <a:avLst/>
          </a:prstGeom>
        </p:spPr>
        <p:txBody>
          <a:bodyPr lIns="0" tIns="0" rIns="0" bIns="0" anchor="ctr">
            <a:noAutofit/>
          </a:bodyPr>
          <a:lstStyle>
            <a:lvl1pPr marL="0" indent="0" algn="r">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10" name="Title 1">
            <a:extLst>
              <a:ext uri="{FF2B5EF4-FFF2-40B4-BE49-F238E27FC236}">
                <a16:creationId xmlns:a16="http://schemas.microsoft.com/office/drawing/2014/main" id="{7505F15C-3C1B-3749-AC0F-6B6C56E1EA28}"/>
              </a:ext>
            </a:extLst>
          </p:cNvPr>
          <p:cNvSpPr>
            <a:spLocks noGrp="1"/>
          </p:cNvSpPr>
          <p:nvPr>
            <p:ph type="title" hasCustomPrompt="1"/>
          </p:nvPr>
        </p:nvSpPr>
        <p:spPr>
          <a:xfrm>
            <a:off x="600375" y="3004008"/>
            <a:ext cx="10911136" cy="2189061"/>
          </a:xfrm>
          <a:prstGeom prst="rect">
            <a:avLst/>
          </a:prstGeom>
        </p:spPr>
        <p:txBody>
          <a:bodyPr wrap="square" lIns="0" rIns="0" anchor="t"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Click here to add presentation title</a:t>
            </a:r>
          </a:p>
        </p:txBody>
      </p:sp>
      <p:sp>
        <p:nvSpPr>
          <p:cNvPr id="9" name="Content Placeholder 3">
            <a:extLst>
              <a:ext uri="{FF2B5EF4-FFF2-40B4-BE49-F238E27FC236}">
                <a16:creationId xmlns:a16="http://schemas.microsoft.com/office/drawing/2014/main" id="{CCEB5D28-1987-F304-A23A-2CE46A2D3941}"/>
              </a:ext>
            </a:extLst>
          </p:cNvPr>
          <p:cNvSpPr>
            <a:spLocks noGrp="1"/>
          </p:cNvSpPr>
          <p:nvPr>
            <p:ph sz="quarter" idx="11" hasCustomPrompt="1"/>
          </p:nvPr>
        </p:nvSpPr>
        <p:spPr>
          <a:xfrm>
            <a:off x="601134" y="6320575"/>
            <a:ext cx="6375303" cy="141064"/>
          </a:xfrm>
          <a:prstGeom prst="rect">
            <a:avLst/>
          </a:prstGeom>
        </p:spPr>
        <p:txBody>
          <a:bodyPr wrap="square"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22660610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 Header">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7F7BA6-4835-5834-A377-742A62C8DB29}"/>
              </a:ext>
            </a:extLst>
          </p:cNvPr>
          <p:cNvSpPr>
            <a:spLocks noGrp="1"/>
          </p:cNvSpPr>
          <p:nvPr>
            <p:ph sz="quarter" idx="14"/>
          </p:nvPr>
        </p:nvSpPr>
        <p:spPr>
          <a:xfrm>
            <a:off x="853018" y="2076451"/>
            <a:ext cx="10837333" cy="189391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1"/>
            <a:ext cx="10836993"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r>
              <a:rPr lang="en-US" sz="4267">
                <a:latin typeface="Neue Haas Grotesk Text Pro" panose="020B0504020202020204" pitchFamily="34" charset="77"/>
              </a:rPr>
              <a:t> </a:t>
            </a:r>
            <a:r>
              <a:rPr lang="en-US" sz="4267" err="1">
                <a:latin typeface="Neue Haas Grotesk Text Pro" panose="020B0504020202020204" pitchFamily="34" charset="77"/>
              </a:rPr>
              <a:t>adipiscing</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sed do </a:t>
            </a:r>
            <a:r>
              <a:rPr lang="en-US" sz="4267" err="1">
                <a:latin typeface="Neue Haas Grotesk Text Pro" panose="020B0504020202020204" pitchFamily="34" charset="77"/>
              </a:rPr>
              <a:t>eiusmod</a:t>
            </a:r>
            <a:endParaRPr lang="en-US" sz="4267">
              <a:latin typeface="Neue Haas Grotesk Text Pro" panose="020B0504020202020204" pitchFamily="34" charset="77"/>
            </a:endParaRPr>
          </a:p>
        </p:txBody>
      </p:sp>
      <p:sp>
        <p:nvSpPr>
          <p:cNvPr id="5" name="Content Placeholder 3">
            <a:extLst>
              <a:ext uri="{FF2B5EF4-FFF2-40B4-BE49-F238E27FC236}">
                <a16:creationId xmlns:a16="http://schemas.microsoft.com/office/drawing/2014/main" id="{CE6A8F52-6A0C-CDD7-9D1F-457E06AD4D22}"/>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6771330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Header + Subheader">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1"/>
            <a:ext cx="10836993"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r>
              <a:rPr lang="en-US" sz="4267">
                <a:latin typeface="Neue Haas Grotesk Text Pro" panose="020B0504020202020204" pitchFamily="34" charset="77"/>
              </a:rPr>
              <a:t> </a:t>
            </a:r>
            <a:r>
              <a:rPr lang="en-US" sz="4267" err="1">
                <a:latin typeface="Neue Haas Grotesk Text Pro" panose="020B0504020202020204" pitchFamily="34" charset="77"/>
              </a:rPr>
              <a:t>adipiscing</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sed do </a:t>
            </a:r>
            <a:r>
              <a:rPr lang="en-US" sz="4267" err="1">
                <a:latin typeface="Neue Haas Grotesk Text Pro" panose="020B0504020202020204" pitchFamily="34" charset="77"/>
              </a:rPr>
              <a:t>eiusmod</a:t>
            </a:r>
            <a:endParaRPr lang="en-US" sz="4267">
              <a:latin typeface="Neue Haas Grotesk Text Pro" panose="020B0504020202020204" pitchFamily="34" charset="77"/>
            </a:endParaRPr>
          </a:p>
        </p:txBody>
      </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863958" y="2019978"/>
            <a:ext cx="10826476"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consectetur adipiscing elit, sed do eiusmod tempor incididunt ut labore et dolore magna aliqua.</a:t>
            </a:r>
          </a:p>
        </p:txBody>
      </p:sp>
      <p:sp>
        <p:nvSpPr>
          <p:cNvPr id="6" name="Content Placeholder 2">
            <a:extLst>
              <a:ext uri="{FF2B5EF4-FFF2-40B4-BE49-F238E27FC236}">
                <a16:creationId xmlns:a16="http://schemas.microsoft.com/office/drawing/2014/main" id="{200C238D-657E-1835-31EC-EAFF4FE6E367}"/>
              </a:ext>
            </a:extLst>
          </p:cNvPr>
          <p:cNvSpPr>
            <a:spLocks noGrp="1"/>
          </p:cNvSpPr>
          <p:nvPr>
            <p:ph sz="quarter" idx="14"/>
          </p:nvPr>
        </p:nvSpPr>
        <p:spPr>
          <a:xfrm>
            <a:off x="853018" y="3075568"/>
            <a:ext cx="10837333" cy="189391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41C53E1D-1CBD-09FE-A9DB-728502737268}"/>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2116043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Header + 2 Column + Subheader">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88F1C048-8A4E-7199-B087-6E3C2AC95D71}"/>
              </a:ext>
            </a:extLst>
          </p:cNvPr>
          <p:cNvSpPr>
            <a:spLocks noGrp="1"/>
          </p:cNvSpPr>
          <p:nvPr>
            <p:ph sz="quarter" idx="14"/>
          </p:nvPr>
        </p:nvSpPr>
        <p:spPr>
          <a:xfrm>
            <a:off x="853018" y="3042656"/>
            <a:ext cx="4774727" cy="189391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1"/>
            <a:ext cx="10836993"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consectetur adipiscing elit, sed do eiusmod</a:t>
            </a:r>
          </a:p>
        </p:txBody>
      </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853442" y="2054358"/>
            <a:ext cx="4765149"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consectetur adipiscing elit</a:t>
            </a:r>
          </a:p>
        </p:txBody>
      </p:sp>
      <p:sp>
        <p:nvSpPr>
          <p:cNvPr id="25" name="Text Placeholder 4">
            <a:extLst>
              <a:ext uri="{FF2B5EF4-FFF2-40B4-BE49-F238E27FC236}">
                <a16:creationId xmlns:a16="http://schemas.microsoft.com/office/drawing/2014/main" id="{B6DB2551-7850-CB42-8AA7-102C9D1C7B0F}"/>
              </a:ext>
            </a:extLst>
          </p:cNvPr>
          <p:cNvSpPr>
            <a:spLocks noGrp="1"/>
          </p:cNvSpPr>
          <p:nvPr>
            <p:ph type="body" sz="quarter" idx="22" hasCustomPrompt="1"/>
          </p:nvPr>
        </p:nvSpPr>
        <p:spPr>
          <a:xfrm>
            <a:off x="6949018" y="2054358"/>
            <a:ext cx="4765149"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endParaRPr lang="en-US"/>
          </a:p>
        </p:txBody>
      </p:sp>
      <p:sp>
        <p:nvSpPr>
          <p:cNvPr id="9" name="Content Placeholder 2">
            <a:extLst>
              <a:ext uri="{FF2B5EF4-FFF2-40B4-BE49-F238E27FC236}">
                <a16:creationId xmlns:a16="http://schemas.microsoft.com/office/drawing/2014/main" id="{4FDFACAD-9C5C-9F7E-53E8-B398BBF6AC26}"/>
              </a:ext>
            </a:extLst>
          </p:cNvPr>
          <p:cNvSpPr>
            <a:spLocks noGrp="1"/>
          </p:cNvSpPr>
          <p:nvPr>
            <p:ph sz="quarter" idx="23"/>
          </p:nvPr>
        </p:nvSpPr>
        <p:spPr>
          <a:xfrm>
            <a:off x="6949018" y="3042656"/>
            <a:ext cx="4774727" cy="189391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898A6D6D-0C64-F05E-3C8D-9491CE08280A}"/>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29295683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 Header + Subheader + Image (V)">
    <p:spTree>
      <p:nvGrpSpPr>
        <p:cNvPr id="1" name=""/>
        <p:cNvGrpSpPr/>
        <p:nvPr/>
      </p:nvGrpSpPr>
      <p:grpSpPr>
        <a:xfrm>
          <a:off x="0" y="0"/>
          <a:ext cx="0" cy="0"/>
          <a:chOff x="0" y="0"/>
          <a:chExt cx="0" cy="0"/>
        </a:xfrm>
      </p:grpSpPr>
      <p:sp>
        <p:nvSpPr>
          <p:cNvPr id="23" name="Picture Placeholder 2">
            <a:extLst>
              <a:ext uri="{FF2B5EF4-FFF2-40B4-BE49-F238E27FC236}">
                <a16:creationId xmlns:a16="http://schemas.microsoft.com/office/drawing/2014/main" id="{D9C3896E-A4C9-D247-B691-C14EDDAD9EBA}"/>
              </a:ext>
            </a:extLst>
          </p:cNvPr>
          <p:cNvSpPr>
            <a:spLocks noGrp="1"/>
          </p:cNvSpPr>
          <p:nvPr>
            <p:ph type="pic" idx="16" hasCustomPrompt="1"/>
          </p:nvPr>
        </p:nvSpPr>
        <p:spPr>
          <a:xfrm>
            <a:off x="6715812" y="-4"/>
            <a:ext cx="5463251" cy="685799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0"/>
            <a:ext cx="5247652"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sed do</a:t>
            </a:r>
          </a:p>
        </p:txBody>
      </p:sp>
      <p:sp>
        <p:nvSpPr>
          <p:cNvPr id="22" name="Text Placeholder 4">
            <a:extLst>
              <a:ext uri="{FF2B5EF4-FFF2-40B4-BE49-F238E27FC236}">
                <a16:creationId xmlns:a16="http://schemas.microsoft.com/office/drawing/2014/main" id="{1593AD38-AA1C-9745-9711-2C713309E544}"/>
              </a:ext>
            </a:extLst>
          </p:cNvPr>
          <p:cNvSpPr>
            <a:spLocks noGrp="1"/>
          </p:cNvSpPr>
          <p:nvPr>
            <p:ph type="body" sz="quarter" idx="12" hasCustomPrompt="1"/>
          </p:nvPr>
        </p:nvSpPr>
        <p:spPr>
          <a:xfrm>
            <a:off x="863959" y="2019978"/>
            <a:ext cx="5242560" cy="802357"/>
          </a:xfrm>
          <a:prstGeom prst="rect">
            <a:avLst/>
          </a:prstGeom>
        </p:spPr>
        <p:txBody>
          <a:bodyPr wrap="square"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a:t>
            </a:r>
          </a:p>
        </p:txBody>
      </p:sp>
      <p:sp>
        <p:nvSpPr>
          <p:cNvPr id="7" name="Content Placeholder 2">
            <a:extLst>
              <a:ext uri="{FF2B5EF4-FFF2-40B4-BE49-F238E27FC236}">
                <a16:creationId xmlns:a16="http://schemas.microsoft.com/office/drawing/2014/main" id="{A977620A-0734-A034-8F2A-2D7550B4EFE0}"/>
              </a:ext>
            </a:extLst>
          </p:cNvPr>
          <p:cNvSpPr>
            <a:spLocks noGrp="1"/>
          </p:cNvSpPr>
          <p:nvPr>
            <p:ph sz="quarter" idx="14"/>
          </p:nvPr>
        </p:nvSpPr>
        <p:spPr>
          <a:xfrm>
            <a:off x="853018" y="3075569"/>
            <a:ext cx="5253076" cy="189391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5D543723-1849-7980-BA38-71C061C0AA8F}"/>
              </a:ext>
            </a:extLst>
          </p:cNvPr>
          <p:cNvSpPr>
            <a:spLocks noGrp="1"/>
          </p:cNvSpPr>
          <p:nvPr>
            <p:ph sz="quarter" idx="15" hasCustomPrompt="1"/>
          </p:nvPr>
        </p:nvSpPr>
        <p:spPr>
          <a:xfrm>
            <a:off x="853018" y="6531734"/>
            <a:ext cx="5253076"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811112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 Header + Subheader + Image (H)">
    <p:spTree>
      <p:nvGrpSpPr>
        <p:cNvPr id="1" name=""/>
        <p:cNvGrpSpPr/>
        <p:nvPr/>
      </p:nvGrpSpPr>
      <p:grpSpPr>
        <a:xfrm>
          <a:off x="0" y="0"/>
          <a:ext cx="0" cy="0"/>
          <a:chOff x="0" y="0"/>
          <a:chExt cx="0" cy="0"/>
        </a:xfrm>
      </p:grpSpPr>
      <p:sp>
        <p:nvSpPr>
          <p:cNvPr id="23" name="Picture Placeholder 2">
            <a:extLst>
              <a:ext uri="{FF2B5EF4-FFF2-40B4-BE49-F238E27FC236}">
                <a16:creationId xmlns:a16="http://schemas.microsoft.com/office/drawing/2014/main" id="{D9C3896E-A4C9-D247-B691-C14EDDAD9EBA}"/>
              </a:ext>
            </a:extLst>
          </p:cNvPr>
          <p:cNvSpPr>
            <a:spLocks noGrp="1"/>
          </p:cNvSpPr>
          <p:nvPr>
            <p:ph type="pic" idx="16" hasCustomPrompt="1"/>
          </p:nvPr>
        </p:nvSpPr>
        <p:spPr>
          <a:xfrm>
            <a:off x="0" y="3205078"/>
            <a:ext cx="12179061" cy="365291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1" y="365760"/>
            <a:ext cx="3895768" cy="2123402"/>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consectetur</a:t>
            </a:r>
          </a:p>
        </p:txBody>
      </p:sp>
      <p:sp>
        <p:nvSpPr>
          <p:cNvPr id="22" name="Text Placeholder 6">
            <a:extLst>
              <a:ext uri="{FF2B5EF4-FFF2-40B4-BE49-F238E27FC236}">
                <a16:creationId xmlns:a16="http://schemas.microsoft.com/office/drawing/2014/main" id="{0A6EDAA6-07D9-0E40-8682-39E1BF118BB0}"/>
              </a:ext>
            </a:extLst>
          </p:cNvPr>
          <p:cNvSpPr>
            <a:spLocks noGrp="1"/>
          </p:cNvSpPr>
          <p:nvPr>
            <p:ph type="body" sz="quarter" idx="13" hasCustomPrompt="1"/>
          </p:nvPr>
        </p:nvSpPr>
        <p:spPr>
          <a:xfrm>
            <a:off x="5346518" y="1294465"/>
            <a:ext cx="6402796"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24" name="Text Placeholder 4">
            <a:extLst>
              <a:ext uri="{FF2B5EF4-FFF2-40B4-BE49-F238E27FC236}">
                <a16:creationId xmlns:a16="http://schemas.microsoft.com/office/drawing/2014/main" id="{06E7EA12-088F-8D43-99FF-C55B7B6DF985}"/>
              </a:ext>
            </a:extLst>
          </p:cNvPr>
          <p:cNvSpPr>
            <a:spLocks noGrp="1"/>
          </p:cNvSpPr>
          <p:nvPr>
            <p:ph type="body" sz="quarter" idx="12" hasCustomPrompt="1"/>
          </p:nvPr>
        </p:nvSpPr>
        <p:spPr>
          <a:xfrm>
            <a:off x="5346518" y="361898"/>
            <a:ext cx="6402796" cy="802357"/>
          </a:xfrm>
          <a:prstGeom prst="rect">
            <a:avLst/>
          </a:prstGeom>
        </p:spPr>
        <p:txBody>
          <a:bodyPr wrap="square"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consectetur adipiscing elit, sed do</a:t>
            </a:r>
          </a:p>
        </p:txBody>
      </p:sp>
    </p:spTree>
    <p:extLst>
      <p:ext uri="{BB962C8B-B14F-4D97-AF65-F5344CB8AC3E}">
        <p14:creationId xmlns:p14="http://schemas.microsoft.com/office/powerpoint/2010/main" val="15537801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 Header + Numbered Sections">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1"/>
            <a:ext cx="10836993"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r>
              <a:rPr lang="en-US" sz="4267">
                <a:latin typeface="Neue Haas Grotesk Text Pro" panose="020B0504020202020204" pitchFamily="34" charset="77"/>
              </a:rPr>
              <a:t> </a:t>
            </a:r>
            <a:r>
              <a:rPr lang="en-US" sz="4267" err="1">
                <a:latin typeface="Neue Haas Grotesk Text Pro" panose="020B0504020202020204" pitchFamily="34" charset="77"/>
              </a:rPr>
              <a:t>adipiscing</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sed do </a:t>
            </a:r>
            <a:r>
              <a:rPr lang="en-US" sz="4267" err="1">
                <a:latin typeface="Neue Haas Grotesk Text Pro" panose="020B0504020202020204" pitchFamily="34" charset="77"/>
              </a:rPr>
              <a:t>eiusmod</a:t>
            </a:r>
            <a:endParaRPr lang="en-US" sz="4267">
              <a:latin typeface="Neue Haas Grotesk Text Pro" panose="020B0504020202020204" pitchFamily="34" charset="77"/>
            </a:endParaRPr>
          </a:p>
        </p:txBody>
      </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1856327" y="2064603"/>
            <a:ext cx="2038613"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endParaRPr lang="en-US"/>
          </a:p>
        </p:txBody>
      </p:sp>
      <p:sp>
        <p:nvSpPr>
          <p:cNvPr id="22" name="Text Placeholder 4">
            <a:extLst>
              <a:ext uri="{FF2B5EF4-FFF2-40B4-BE49-F238E27FC236}">
                <a16:creationId xmlns:a16="http://schemas.microsoft.com/office/drawing/2014/main" id="{070E8795-C949-6A47-A913-6DE1344F1BE3}"/>
              </a:ext>
            </a:extLst>
          </p:cNvPr>
          <p:cNvSpPr>
            <a:spLocks noGrp="1"/>
          </p:cNvSpPr>
          <p:nvPr>
            <p:ph type="body" sz="quarter" idx="21" hasCustomPrompt="1"/>
          </p:nvPr>
        </p:nvSpPr>
        <p:spPr>
          <a:xfrm>
            <a:off x="853441" y="1876235"/>
            <a:ext cx="548643" cy="1128856"/>
          </a:xfrm>
          <a:prstGeom prst="rect">
            <a:avLst/>
          </a:prstGeom>
        </p:spPr>
        <p:txBody>
          <a:bodyPr>
            <a:spAutoFit/>
          </a:bodyPr>
          <a:lstStyle>
            <a:lvl1pPr marL="0" indent="0">
              <a:lnSpc>
                <a:spcPct val="120000"/>
              </a:lnSpc>
              <a:buNone/>
              <a:defRPr lang="en-US" sz="66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1</a:t>
            </a:r>
          </a:p>
        </p:txBody>
      </p:sp>
      <p:cxnSp>
        <p:nvCxnSpPr>
          <p:cNvPr id="5" name="Straight Connector 4">
            <a:extLst>
              <a:ext uri="{FF2B5EF4-FFF2-40B4-BE49-F238E27FC236}">
                <a16:creationId xmlns:a16="http://schemas.microsoft.com/office/drawing/2014/main" id="{662B80ED-6F7E-E74F-A0F9-472C9A1BBB01}"/>
              </a:ext>
            </a:extLst>
          </p:cNvPr>
          <p:cNvCxnSpPr>
            <a:cxnSpLocks/>
          </p:cNvCxnSpPr>
          <p:nvPr userDrawn="1"/>
        </p:nvCxnSpPr>
        <p:spPr>
          <a:xfrm>
            <a:off x="1531087" y="2133869"/>
            <a:ext cx="0" cy="3877072"/>
          </a:xfrm>
          <a:prstGeom prst="line">
            <a:avLst/>
          </a:prstGeom>
          <a:ln>
            <a:solidFill>
              <a:schemeClr val="bg2">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2" name="Text Placeholder 4">
            <a:extLst>
              <a:ext uri="{FF2B5EF4-FFF2-40B4-BE49-F238E27FC236}">
                <a16:creationId xmlns:a16="http://schemas.microsoft.com/office/drawing/2014/main" id="{B62CD6E9-C7AE-924D-B241-9F40064481B4}"/>
              </a:ext>
            </a:extLst>
          </p:cNvPr>
          <p:cNvSpPr>
            <a:spLocks noGrp="1"/>
          </p:cNvSpPr>
          <p:nvPr>
            <p:ph type="body" sz="quarter" idx="23" hasCustomPrompt="1"/>
          </p:nvPr>
        </p:nvSpPr>
        <p:spPr>
          <a:xfrm>
            <a:off x="5740756" y="2064603"/>
            <a:ext cx="2038613"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a:t>
            </a:r>
          </a:p>
        </p:txBody>
      </p:sp>
      <p:sp>
        <p:nvSpPr>
          <p:cNvPr id="53" name="Text Placeholder 4">
            <a:extLst>
              <a:ext uri="{FF2B5EF4-FFF2-40B4-BE49-F238E27FC236}">
                <a16:creationId xmlns:a16="http://schemas.microsoft.com/office/drawing/2014/main" id="{1CCF56B5-638B-A24A-B6B7-3A36575E7109}"/>
              </a:ext>
            </a:extLst>
          </p:cNvPr>
          <p:cNvSpPr>
            <a:spLocks noGrp="1"/>
          </p:cNvSpPr>
          <p:nvPr>
            <p:ph type="body" sz="quarter" idx="24" hasCustomPrompt="1"/>
          </p:nvPr>
        </p:nvSpPr>
        <p:spPr>
          <a:xfrm>
            <a:off x="4737869" y="1876235"/>
            <a:ext cx="548643" cy="990724"/>
          </a:xfrm>
          <a:prstGeom prst="rect">
            <a:avLst/>
          </a:prstGeom>
        </p:spPr>
        <p:txBody>
          <a:bodyPr>
            <a:noAutofit/>
          </a:bodyPr>
          <a:lstStyle>
            <a:lvl1pPr marL="0" indent="0">
              <a:lnSpc>
                <a:spcPct val="120000"/>
              </a:lnSpc>
              <a:buNone/>
              <a:defRPr lang="en-US" sz="66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a:t>
            </a:r>
          </a:p>
        </p:txBody>
      </p:sp>
      <p:cxnSp>
        <p:nvCxnSpPr>
          <p:cNvPr id="54" name="Straight Connector 53">
            <a:extLst>
              <a:ext uri="{FF2B5EF4-FFF2-40B4-BE49-F238E27FC236}">
                <a16:creationId xmlns:a16="http://schemas.microsoft.com/office/drawing/2014/main" id="{FAA7FC4C-CE6B-834F-884B-31A04D184EBA}"/>
              </a:ext>
            </a:extLst>
          </p:cNvPr>
          <p:cNvCxnSpPr>
            <a:cxnSpLocks/>
          </p:cNvCxnSpPr>
          <p:nvPr userDrawn="1"/>
        </p:nvCxnSpPr>
        <p:spPr>
          <a:xfrm>
            <a:off x="5415516" y="2133869"/>
            <a:ext cx="0" cy="3877072"/>
          </a:xfrm>
          <a:prstGeom prst="line">
            <a:avLst/>
          </a:prstGeom>
          <a:ln>
            <a:solidFill>
              <a:schemeClr val="bg2">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6" name="Text Placeholder 4">
            <a:extLst>
              <a:ext uri="{FF2B5EF4-FFF2-40B4-BE49-F238E27FC236}">
                <a16:creationId xmlns:a16="http://schemas.microsoft.com/office/drawing/2014/main" id="{923E018C-87ED-5B44-8217-D5D662BDCF39}"/>
              </a:ext>
            </a:extLst>
          </p:cNvPr>
          <p:cNvSpPr>
            <a:spLocks noGrp="1"/>
          </p:cNvSpPr>
          <p:nvPr>
            <p:ph type="body" sz="quarter" idx="26" hasCustomPrompt="1"/>
          </p:nvPr>
        </p:nvSpPr>
        <p:spPr>
          <a:xfrm>
            <a:off x="9582652" y="2064603"/>
            <a:ext cx="2038613"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endParaRPr lang="en-US"/>
          </a:p>
        </p:txBody>
      </p:sp>
      <p:sp>
        <p:nvSpPr>
          <p:cNvPr id="57" name="Text Placeholder 4">
            <a:extLst>
              <a:ext uri="{FF2B5EF4-FFF2-40B4-BE49-F238E27FC236}">
                <a16:creationId xmlns:a16="http://schemas.microsoft.com/office/drawing/2014/main" id="{374E3B49-F7C2-8B4E-B9BE-00D14BBB2493}"/>
              </a:ext>
            </a:extLst>
          </p:cNvPr>
          <p:cNvSpPr>
            <a:spLocks noGrp="1"/>
          </p:cNvSpPr>
          <p:nvPr>
            <p:ph type="body" sz="quarter" idx="27" hasCustomPrompt="1"/>
          </p:nvPr>
        </p:nvSpPr>
        <p:spPr>
          <a:xfrm>
            <a:off x="8579765" y="1876235"/>
            <a:ext cx="548643" cy="1128856"/>
          </a:xfrm>
          <a:prstGeom prst="rect">
            <a:avLst/>
          </a:prstGeom>
        </p:spPr>
        <p:txBody>
          <a:bodyPr>
            <a:spAutoFit/>
          </a:bodyPr>
          <a:lstStyle>
            <a:lvl1pPr marL="0" indent="0">
              <a:lnSpc>
                <a:spcPct val="120000"/>
              </a:lnSpc>
              <a:buNone/>
              <a:defRPr lang="en-US" sz="66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3</a:t>
            </a:r>
          </a:p>
        </p:txBody>
      </p:sp>
      <p:cxnSp>
        <p:nvCxnSpPr>
          <p:cNvPr id="58" name="Straight Connector 57">
            <a:extLst>
              <a:ext uri="{FF2B5EF4-FFF2-40B4-BE49-F238E27FC236}">
                <a16:creationId xmlns:a16="http://schemas.microsoft.com/office/drawing/2014/main" id="{B1F0EAA4-8009-6F4C-9B90-5FB2CA7A403B}"/>
              </a:ext>
            </a:extLst>
          </p:cNvPr>
          <p:cNvCxnSpPr>
            <a:cxnSpLocks/>
          </p:cNvCxnSpPr>
          <p:nvPr userDrawn="1"/>
        </p:nvCxnSpPr>
        <p:spPr>
          <a:xfrm>
            <a:off x="9257412" y="2133869"/>
            <a:ext cx="0" cy="3877072"/>
          </a:xfrm>
          <a:prstGeom prst="line">
            <a:avLst/>
          </a:prstGeom>
          <a:ln>
            <a:solidFill>
              <a:schemeClr val="bg2">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28" name="Text Placeholder 6">
            <a:extLst>
              <a:ext uri="{FF2B5EF4-FFF2-40B4-BE49-F238E27FC236}">
                <a16:creationId xmlns:a16="http://schemas.microsoft.com/office/drawing/2014/main" id="{CA48554F-2EB7-BC4C-A288-344A5BF6E29C}"/>
              </a:ext>
            </a:extLst>
          </p:cNvPr>
          <p:cNvSpPr>
            <a:spLocks noGrp="1"/>
          </p:cNvSpPr>
          <p:nvPr>
            <p:ph type="body" sz="quarter" idx="13" hasCustomPrompt="1"/>
          </p:nvPr>
        </p:nvSpPr>
        <p:spPr>
          <a:xfrm>
            <a:off x="1845812" y="3029756"/>
            <a:ext cx="2038613"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30" name="Text Placeholder 6">
            <a:extLst>
              <a:ext uri="{FF2B5EF4-FFF2-40B4-BE49-F238E27FC236}">
                <a16:creationId xmlns:a16="http://schemas.microsoft.com/office/drawing/2014/main" id="{289F5F9E-6D0C-3F42-9471-DBF3186CDB2C}"/>
              </a:ext>
            </a:extLst>
          </p:cNvPr>
          <p:cNvSpPr>
            <a:spLocks noGrp="1"/>
          </p:cNvSpPr>
          <p:nvPr>
            <p:ph type="body" sz="quarter" idx="28" hasCustomPrompt="1"/>
          </p:nvPr>
        </p:nvSpPr>
        <p:spPr>
          <a:xfrm>
            <a:off x="5740756" y="3029756"/>
            <a:ext cx="2038613"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34" name="Text Placeholder 6">
            <a:extLst>
              <a:ext uri="{FF2B5EF4-FFF2-40B4-BE49-F238E27FC236}">
                <a16:creationId xmlns:a16="http://schemas.microsoft.com/office/drawing/2014/main" id="{5EC931E8-5599-D94B-A9AF-31662BC51149}"/>
              </a:ext>
            </a:extLst>
          </p:cNvPr>
          <p:cNvSpPr>
            <a:spLocks noGrp="1"/>
          </p:cNvSpPr>
          <p:nvPr>
            <p:ph type="body" sz="quarter" idx="29" hasCustomPrompt="1"/>
          </p:nvPr>
        </p:nvSpPr>
        <p:spPr>
          <a:xfrm>
            <a:off x="9582652" y="3029756"/>
            <a:ext cx="2038613"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16" name="Content Placeholder 3">
            <a:extLst>
              <a:ext uri="{FF2B5EF4-FFF2-40B4-BE49-F238E27FC236}">
                <a16:creationId xmlns:a16="http://schemas.microsoft.com/office/drawing/2014/main" id="{37335180-64D0-C63D-4682-0E6527349CD5}"/>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40685972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 Header + Subheader + Gray Sidebar">
    <p:spTree>
      <p:nvGrpSpPr>
        <p:cNvPr id="1" name=""/>
        <p:cNvGrpSpPr/>
        <p:nvPr/>
      </p:nvGrpSpPr>
      <p:grpSpPr>
        <a:xfrm>
          <a:off x="0" y="0"/>
          <a:ext cx="0" cy="0"/>
          <a:chOff x="0" y="0"/>
          <a:chExt cx="0" cy="0"/>
        </a:xfrm>
      </p:grpSpPr>
      <p:sp>
        <p:nvSpPr>
          <p:cNvPr id="25" name="SmartArt Placeholder 2">
            <a:extLst>
              <a:ext uri="{FF2B5EF4-FFF2-40B4-BE49-F238E27FC236}">
                <a16:creationId xmlns:a16="http://schemas.microsoft.com/office/drawing/2014/main" id="{688D0931-7683-1D40-89BD-3EC58788A27B}"/>
              </a:ext>
            </a:extLst>
          </p:cNvPr>
          <p:cNvSpPr>
            <a:spLocks noGrp="1"/>
          </p:cNvSpPr>
          <p:nvPr>
            <p:ph type="dgm" sz="quarter" idx="30"/>
          </p:nvPr>
        </p:nvSpPr>
        <p:spPr>
          <a:xfrm>
            <a:off x="5015061" y="-4315"/>
            <a:ext cx="7175471" cy="6866768"/>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1" y="365760"/>
            <a:ext cx="3495040" cy="2123402"/>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a:t>Lorem ipsum dolor sit consectetur</a:t>
            </a:r>
            <a:endParaRPr lang="en-US" sz="4267">
              <a:latin typeface="Neue Haas Grotesk Text Pro" panose="020B0504020202020204" pitchFamily="34" charset="77"/>
            </a:endParaRPr>
          </a:p>
        </p:txBody>
      </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853440" y="2771402"/>
            <a:ext cx="3495040" cy="1220933"/>
          </a:xfrm>
          <a:prstGeom prst="rect">
            <a:avLst/>
          </a:prstGeom>
        </p:spPr>
        <p:txBody>
          <a:bodyPr>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consectetur adipiscing elit.</a:t>
            </a:r>
          </a:p>
        </p:txBody>
      </p:sp>
      <p:sp>
        <p:nvSpPr>
          <p:cNvPr id="24" name="Text Placeholder 2">
            <a:extLst>
              <a:ext uri="{FF2B5EF4-FFF2-40B4-BE49-F238E27FC236}">
                <a16:creationId xmlns:a16="http://schemas.microsoft.com/office/drawing/2014/main" id="{6D747BC7-5DB7-6342-83EC-8D17160317FD}"/>
              </a:ext>
            </a:extLst>
          </p:cNvPr>
          <p:cNvSpPr>
            <a:spLocks noGrp="1"/>
          </p:cNvSpPr>
          <p:nvPr>
            <p:ph type="body" sz="quarter" idx="16" hasCustomPrompt="1"/>
          </p:nvPr>
        </p:nvSpPr>
        <p:spPr>
          <a:xfrm>
            <a:off x="5630680" y="469855"/>
            <a:ext cx="1649059" cy="267168"/>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01</a:t>
            </a:r>
          </a:p>
        </p:txBody>
      </p:sp>
      <p:sp>
        <p:nvSpPr>
          <p:cNvPr id="26" name="Text Placeholder 2">
            <a:extLst>
              <a:ext uri="{FF2B5EF4-FFF2-40B4-BE49-F238E27FC236}">
                <a16:creationId xmlns:a16="http://schemas.microsoft.com/office/drawing/2014/main" id="{12D2583D-0E33-8846-9207-0755E4202478}"/>
              </a:ext>
            </a:extLst>
          </p:cNvPr>
          <p:cNvSpPr>
            <a:spLocks noGrp="1"/>
          </p:cNvSpPr>
          <p:nvPr>
            <p:ph type="body" sz="quarter" idx="22" hasCustomPrompt="1"/>
          </p:nvPr>
        </p:nvSpPr>
        <p:spPr>
          <a:xfrm>
            <a:off x="5630680" y="2515401"/>
            <a:ext cx="1649059" cy="267168"/>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02</a:t>
            </a:r>
          </a:p>
        </p:txBody>
      </p:sp>
      <p:sp>
        <p:nvSpPr>
          <p:cNvPr id="28" name="Text Placeholder 2">
            <a:extLst>
              <a:ext uri="{FF2B5EF4-FFF2-40B4-BE49-F238E27FC236}">
                <a16:creationId xmlns:a16="http://schemas.microsoft.com/office/drawing/2014/main" id="{7DAA48E0-D65A-9F43-893D-F3C842E166A2}"/>
              </a:ext>
            </a:extLst>
          </p:cNvPr>
          <p:cNvSpPr>
            <a:spLocks noGrp="1"/>
          </p:cNvSpPr>
          <p:nvPr>
            <p:ph type="body" sz="quarter" idx="24" hasCustomPrompt="1"/>
          </p:nvPr>
        </p:nvSpPr>
        <p:spPr>
          <a:xfrm>
            <a:off x="5630680" y="4560948"/>
            <a:ext cx="1649059" cy="267168"/>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03</a:t>
            </a:r>
          </a:p>
        </p:txBody>
      </p:sp>
      <p:sp>
        <p:nvSpPr>
          <p:cNvPr id="23" name="Text Placeholder 6">
            <a:extLst>
              <a:ext uri="{FF2B5EF4-FFF2-40B4-BE49-F238E27FC236}">
                <a16:creationId xmlns:a16="http://schemas.microsoft.com/office/drawing/2014/main" id="{3FC88FAA-1193-064B-8429-0F3F48582F61}"/>
              </a:ext>
            </a:extLst>
          </p:cNvPr>
          <p:cNvSpPr>
            <a:spLocks noGrp="1"/>
          </p:cNvSpPr>
          <p:nvPr>
            <p:ph type="body" sz="quarter" idx="13" hasCustomPrompt="1"/>
          </p:nvPr>
        </p:nvSpPr>
        <p:spPr>
          <a:xfrm>
            <a:off x="5630677" y="826859"/>
            <a:ext cx="6059756" cy="1250303"/>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vl4pPr>
          </a:lstStyle>
          <a:p>
            <a:pPr lvl="0"/>
            <a:r>
              <a:rPr lang="en-US"/>
              <a:t>First level</a:t>
            </a:r>
          </a:p>
          <a:p>
            <a:pPr lvl="1"/>
            <a:r>
              <a:rPr lang="en-US"/>
              <a:t>Second level</a:t>
            </a:r>
          </a:p>
          <a:p>
            <a:pPr lvl="2"/>
            <a:r>
              <a:rPr lang="en-US"/>
              <a:t>Third level</a:t>
            </a:r>
          </a:p>
        </p:txBody>
      </p:sp>
      <p:sp>
        <p:nvSpPr>
          <p:cNvPr id="29" name="Text Placeholder 6">
            <a:extLst>
              <a:ext uri="{FF2B5EF4-FFF2-40B4-BE49-F238E27FC236}">
                <a16:creationId xmlns:a16="http://schemas.microsoft.com/office/drawing/2014/main" id="{22785582-A979-AD46-B169-FCB640452F63}"/>
              </a:ext>
            </a:extLst>
          </p:cNvPr>
          <p:cNvSpPr>
            <a:spLocks noGrp="1"/>
          </p:cNvSpPr>
          <p:nvPr>
            <p:ph type="body" sz="quarter" idx="25" hasCustomPrompt="1"/>
          </p:nvPr>
        </p:nvSpPr>
        <p:spPr>
          <a:xfrm>
            <a:off x="5630677" y="2893775"/>
            <a:ext cx="6059756" cy="1250303"/>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vl4pPr>
          </a:lstStyle>
          <a:p>
            <a:pPr lvl="0"/>
            <a:r>
              <a:rPr lang="en-US"/>
              <a:t>First level</a:t>
            </a:r>
          </a:p>
          <a:p>
            <a:pPr lvl="1"/>
            <a:r>
              <a:rPr lang="en-US"/>
              <a:t>Second level</a:t>
            </a:r>
          </a:p>
          <a:p>
            <a:pPr lvl="2"/>
            <a:r>
              <a:rPr lang="en-US"/>
              <a:t>Third level</a:t>
            </a:r>
          </a:p>
        </p:txBody>
      </p:sp>
      <p:sp>
        <p:nvSpPr>
          <p:cNvPr id="30" name="Text Placeholder 6">
            <a:extLst>
              <a:ext uri="{FF2B5EF4-FFF2-40B4-BE49-F238E27FC236}">
                <a16:creationId xmlns:a16="http://schemas.microsoft.com/office/drawing/2014/main" id="{3A75E004-359B-D54C-AF0F-316938C49C69}"/>
              </a:ext>
            </a:extLst>
          </p:cNvPr>
          <p:cNvSpPr>
            <a:spLocks noGrp="1"/>
          </p:cNvSpPr>
          <p:nvPr>
            <p:ph type="body" sz="quarter" idx="26" hasCustomPrompt="1"/>
          </p:nvPr>
        </p:nvSpPr>
        <p:spPr>
          <a:xfrm>
            <a:off x="5630677" y="4932605"/>
            <a:ext cx="6059756" cy="1250303"/>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vl4pPr>
          </a:lstStyle>
          <a:p>
            <a:pPr lvl="0"/>
            <a:r>
              <a:rPr lang="en-US"/>
              <a:t>First level</a:t>
            </a:r>
          </a:p>
          <a:p>
            <a:pPr lvl="1"/>
            <a:r>
              <a:rPr lang="en-US"/>
              <a:t>Second level</a:t>
            </a:r>
          </a:p>
          <a:p>
            <a:pPr lvl="2"/>
            <a:r>
              <a:rPr lang="en-US"/>
              <a:t>Third level</a:t>
            </a:r>
          </a:p>
        </p:txBody>
      </p:sp>
      <p:sp>
        <p:nvSpPr>
          <p:cNvPr id="27" name="Slide Number Placeholder 5">
            <a:extLst>
              <a:ext uri="{FF2B5EF4-FFF2-40B4-BE49-F238E27FC236}">
                <a16:creationId xmlns:a16="http://schemas.microsoft.com/office/drawing/2014/main" id="{338DEA80-F4CE-4246-9A5F-53CE9C25E896}"/>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b="0" i="0">
              <a:solidFill>
                <a:schemeClr val="tx1">
                  <a:lumMod val="90000"/>
                  <a:lumOff val="10000"/>
                </a:schemeClr>
              </a:solidFill>
              <a:latin typeface="Neue Haas Grotesk Text Pro" panose="020B0504020202020204" pitchFamily="34" charset="0"/>
            </a:endParaRPr>
          </a:p>
        </p:txBody>
      </p:sp>
      <p:sp>
        <p:nvSpPr>
          <p:cNvPr id="14" name="Content Placeholder 3">
            <a:extLst>
              <a:ext uri="{FF2B5EF4-FFF2-40B4-BE49-F238E27FC236}">
                <a16:creationId xmlns:a16="http://schemas.microsoft.com/office/drawing/2014/main" id="{8C2CE03D-D4E9-8DE8-2793-CA64EE28344F}"/>
              </a:ext>
            </a:extLst>
          </p:cNvPr>
          <p:cNvSpPr>
            <a:spLocks noGrp="1"/>
          </p:cNvSpPr>
          <p:nvPr>
            <p:ph sz="quarter" idx="15" hasCustomPrompt="1"/>
          </p:nvPr>
        </p:nvSpPr>
        <p:spPr>
          <a:xfrm>
            <a:off x="853018" y="6531734"/>
            <a:ext cx="3495041"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2834291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 Header + Icon Sections">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1" y="365761"/>
            <a:ext cx="10878859"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r>
              <a:rPr lang="en-US" sz="4267">
                <a:latin typeface="Neue Haas Grotesk Text Pro" panose="020B0504020202020204" pitchFamily="34" charset="77"/>
              </a:rPr>
              <a:t> </a:t>
            </a:r>
            <a:r>
              <a:rPr lang="en-US" sz="4267" err="1">
                <a:latin typeface="Neue Haas Grotesk Text Pro" panose="020B0504020202020204" pitchFamily="34" charset="77"/>
              </a:rPr>
              <a:t>adipiscing</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sed do </a:t>
            </a:r>
            <a:r>
              <a:rPr lang="en-US" sz="4267" err="1">
                <a:latin typeface="Neue Haas Grotesk Text Pro" panose="020B0504020202020204" pitchFamily="34" charset="77"/>
              </a:rPr>
              <a:t>eiusmod</a:t>
            </a:r>
            <a:endParaRPr lang="en-US" sz="4267">
              <a:latin typeface="Neue Haas Grotesk Text Pro" panose="020B0504020202020204" pitchFamily="34" charset="77"/>
            </a:endParaRPr>
          </a:p>
        </p:txBody>
      </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853441" y="3022330"/>
            <a:ext cx="26551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consectetur</a:t>
            </a:r>
          </a:p>
        </p:txBody>
      </p:sp>
      <p:sp>
        <p:nvSpPr>
          <p:cNvPr id="39" name="Picture Placeholder 2">
            <a:extLst>
              <a:ext uri="{FF2B5EF4-FFF2-40B4-BE49-F238E27FC236}">
                <a16:creationId xmlns:a16="http://schemas.microsoft.com/office/drawing/2014/main" id="{205E1AE3-C4A7-9F40-B12A-533EDB0D08ED}"/>
              </a:ext>
            </a:extLst>
          </p:cNvPr>
          <p:cNvSpPr>
            <a:spLocks noGrp="1"/>
          </p:cNvSpPr>
          <p:nvPr>
            <p:ph type="pic" idx="16" hasCustomPrompt="1"/>
          </p:nvPr>
        </p:nvSpPr>
        <p:spPr>
          <a:xfrm>
            <a:off x="853440" y="226148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47" name="Text Placeholder 4">
            <a:extLst>
              <a:ext uri="{FF2B5EF4-FFF2-40B4-BE49-F238E27FC236}">
                <a16:creationId xmlns:a16="http://schemas.microsoft.com/office/drawing/2014/main" id="{1599ED8E-0157-1341-A453-3EE28683C25E}"/>
              </a:ext>
            </a:extLst>
          </p:cNvPr>
          <p:cNvSpPr>
            <a:spLocks noGrp="1"/>
          </p:cNvSpPr>
          <p:nvPr>
            <p:ph type="body" sz="quarter" idx="21" hasCustomPrompt="1"/>
          </p:nvPr>
        </p:nvSpPr>
        <p:spPr>
          <a:xfrm>
            <a:off x="4842933" y="3022330"/>
            <a:ext cx="26551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consectetur</a:t>
            </a:r>
          </a:p>
        </p:txBody>
      </p:sp>
      <p:sp>
        <p:nvSpPr>
          <p:cNvPr id="49" name="Picture Placeholder 2">
            <a:extLst>
              <a:ext uri="{FF2B5EF4-FFF2-40B4-BE49-F238E27FC236}">
                <a16:creationId xmlns:a16="http://schemas.microsoft.com/office/drawing/2014/main" id="{5228064D-2130-6340-BC1F-24DBDBA82B26}"/>
              </a:ext>
            </a:extLst>
          </p:cNvPr>
          <p:cNvSpPr>
            <a:spLocks noGrp="1"/>
          </p:cNvSpPr>
          <p:nvPr>
            <p:ph type="pic" idx="23" hasCustomPrompt="1"/>
          </p:nvPr>
        </p:nvSpPr>
        <p:spPr>
          <a:xfrm>
            <a:off x="4842935" y="226148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51" name="Text Placeholder 4">
            <a:extLst>
              <a:ext uri="{FF2B5EF4-FFF2-40B4-BE49-F238E27FC236}">
                <a16:creationId xmlns:a16="http://schemas.microsoft.com/office/drawing/2014/main" id="{12E273DA-367D-CF4C-82FF-0AB5F3A7FC24}"/>
              </a:ext>
            </a:extLst>
          </p:cNvPr>
          <p:cNvSpPr>
            <a:spLocks noGrp="1"/>
          </p:cNvSpPr>
          <p:nvPr>
            <p:ph type="body" sz="quarter" idx="24" hasCustomPrompt="1"/>
          </p:nvPr>
        </p:nvSpPr>
        <p:spPr>
          <a:xfrm>
            <a:off x="8832428" y="3022330"/>
            <a:ext cx="26551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consectetur</a:t>
            </a:r>
          </a:p>
        </p:txBody>
      </p:sp>
      <p:sp>
        <p:nvSpPr>
          <p:cNvPr id="53" name="Picture Placeholder 2">
            <a:extLst>
              <a:ext uri="{FF2B5EF4-FFF2-40B4-BE49-F238E27FC236}">
                <a16:creationId xmlns:a16="http://schemas.microsoft.com/office/drawing/2014/main" id="{CD5A25AA-F6BD-454A-8094-DDB658BFD1C6}"/>
              </a:ext>
            </a:extLst>
          </p:cNvPr>
          <p:cNvSpPr>
            <a:spLocks noGrp="1"/>
          </p:cNvSpPr>
          <p:nvPr>
            <p:ph type="pic" idx="26" hasCustomPrompt="1"/>
          </p:nvPr>
        </p:nvSpPr>
        <p:spPr>
          <a:xfrm>
            <a:off x="8832428" y="226148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26" name="Text Placeholder 6">
            <a:extLst>
              <a:ext uri="{FF2B5EF4-FFF2-40B4-BE49-F238E27FC236}">
                <a16:creationId xmlns:a16="http://schemas.microsoft.com/office/drawing/2014/main" id="{2B3B5A68-015C-A44C-A1D9-5D9178CE7910}"/>
              </a:ext>
            </a:extLst>
          </p:cNvPr>
          <p:cNvSpPr>
            <a:spLocks noGrp="1"/>
          </p:cNvSpPr>
          <p:nvPr>
            <p:ph type="body" sz="quarter" idx="13" hasCustomPrompt="1"/>
          </p:nvPr>
        </p:nvSpPr>
        <p:spPr>
          <a:xfrm>
            <a:off x="853441" y="3992970"/>
            <a:ext cx="2655145"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27" name="Text Placeholder 6">
            <a:extLst>
              <a:ext uri="{FF2B5EF4-FFF2-40B4-BE49-F238E27FC236}">
                <a16:creationId xmlns:a16="http://schemas.microsoft.com/office/drawing/2014/main" id="{A6D0EF42-DF9B-0148-8C06-DD9500E36C6F}"/>
              </a:ext>
            </a:extLst>
          </p:cNvPr>
          <p:cNvSpPr>
            <a:spLocks noGrp="1"/>
          </p:cNvSpPr>
          <p:nvPr>
            <p:ph type="body" sz="quarter" idx="27" hasCustomPrompt="1"/>
          </p:nvPr>
        </p:nvSpPr>
        <p:spPr>
          <a:xfrm>
            <a:off x="4842934" y="3992970"/>
            <a:ext cx="2655145"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28" name="Text Placeholder 6">
            <a:extLst>
              <a:ext uri="{FF2B5EF4-FFF2-40B4-BE49-F238E27FC236}">
                <a16:creationId xmlns:a16="http://schemas.microsoft.com/office/drawing/2014/main" id="{64CA032F-E835-F145-828E-0B2C3B7F28ED}"/>
              </a:ext>
            </a:extLst>
          </p:cNvPr>
          <p:cNvSpPr>
            <a:spLocks noGrp="1"/>
          </p:cNvSpPr>
          <p:nvPr>
            <p:ph type="body" sz="quarter" idx="28" hasCustomPrompt="1"/>
          </p:nvPr>
        </p:nvSpPr>
        <p:spPr>
          <a:xfrm>
            <a:off x="8832429" y="3992970"/>
            <a:ext cx="2655145"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13" name="Content Placeholder 3">
            <a:extLst>
              <a:ext uri="{FF2B5EF4-FFF2-40B4-BE49-F238E27FC236}">
                <a16:creationId xmlns:a16="http://schemas.microsoft.com/office/drawing/2014/main" id="{10C19AF8-5EB3-C7D0-3872-428522A73BDB}"/>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2355555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 Header + Icon Sections + Gray Sidebar">
    <p:spTree>
      <p:nvGrpSpPr>
        <p:cNvPr id="1" name=""/>
        <p:cNvGrpSpPr/>
        <p:nvPr/>
      </p:nvGrpSpPr>
      <p:grpSpPr>
        <a:xfrm>
          <a:off x="0" y="0"/>
          <a:ext cx="0" cy="0"/>
          <a:chOff x="0" y="0"/>
          <a:chExt cx="0" cy="0"/>
        </a:xfrm>
      </p:grpSpPr>
      <p:sp>
        <p:nvSpPr>
          <p:cNvPr id="40" name="SmartArt Placeholder 2">
            <a:extLst>
              <a:ext uri="{FF2B5EF4-FFF2-40B4-BE49-F238E27FC236}">
                <a16:creationId xmlns:a16="http://schemas.microsoft.com/office/drawing/2014/main" id="{A866777C-7724-4846-AEE2-CAE69DECBD40}"/>
              </a:ext>
            </a:extLst>
          </p:cNvPr>
          <p:cNvSpPr>
            <a:spLocks noGrp="1"/>
          </p:cNvSpPr>
          <p:nvPr>
            <p:ph type="dgm" sz="quarter" idx="30"/>
          </p:nvPr>
        </p:nvSpPr>
        <p:spPr>
          <a:xfrm>
            <a:off x="7185997" y="-4315"/>
            <a:ext cx="5004535" cy="6866768"/>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4" y="365761"/>
            <a:ext cx="5662505"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endParaRPr lang="en-US" sz="4267">
              <a:latin typeface="Neue Haas Grotesk Text Pro" panose="020B0504020202020204" pitchFamily="34" charset="77"/>
            </a:endParaRPr>
          </a:p>
        </p:txBody>
      </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1598508" y="2121534"/>
            <a:ext cx="18423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a:t>
            </a:r>
          </a:p>
        </p:txBody>
      </p:sp>
      <p:sp>
        <p:nvSpPr>
          <p:cNvPr id="29" name="Text Placeholder 2">
            <a:extLst>
              <a:ext uri="{FF2B5EF4-FFF2-40B4-BE49-F238E27FC236}">
                <a16:creationId xmlns:a16="http://schemas.microsoft.com/office/drawing/2014/main" id="{550EB99D-17CD-794D-B59B-D726EBD26702}"/>
              </a:ext>
            </a:extLst>
          </p:cNvPr>
          <p:cNvSpPr>
            <a:spLocks noGrp="1"/>
          </p:cNvSpPr>
          <p:nvPr>
            <p:ph type="body" sz="quarter" idx="20" hasCustomPrompt="1"/>
          </p:nvPr>
        </p:nvSpPr>
        <p:spPr>
          <a:xfrm>
            <a:off x="1598508" y="3058617"/>
            <a:ext cx="1842347" cy="790047"/>
          </a:xfrm>
          <a:prstGeom prst="rect">
            <a:avLst/>
          </a:prstGeom>
        </p:spPr>
        <p:txBody>
          <a:bodyPr lIns="0" tIns="0" rIns="0" bIns="0">
            <a:spAutoFit/>
          </a:bodyPr>
          <a:lstStyle>
            <a:lvl1pPr marL="0" marR="0" indent="0" algn="l" defTabSz="609570" rtl="0" eaLnBrk="1" fontAlgn="auto" latinLnBrk="0" hangingPunct="1">
              <a:lnSpc>
                <a:spcPct val="120000"/>
              </a:lnSpc>
              <a:spcBef>
                <a:spcPts val="1568"/>
              </a:spcBef>
              <a:spcAft>
                <a:spcPts val="0"/>
              </a:spcAft>
              <a:buClrTx/>
              <a:buSzTx/>
              <a:buFont typeface="Wingdings" pitchFamily="2" charset="2"/>
              <a:buNone/>
              <a:tabLst/>
              <a:defRPr lang="en-US" sz="1467"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amet, consectetur adipiscing elit.</a:t>
            </a:r>
          </a:p>
        </p:txBody>
      </p:sp>
      <p:sp>
        <p:nvSpPr>
          <p:cNvPr id="39" name="Picture Placeholder 2">
            <a:extLst>
              <a:ext uri="{FF2B5EF4-FFF2-40B4-BE49-F238E27FC236}">
                <a16:creationId xmlns:a16="http://schemas.microsoft.com/office/drawing/2014/main" id="{205E1AE3-C4A7-9F40-B12A-533EDB0D08ED}"/>
              </a:ext>
            </a:extLst>
          </p:cNvPr>
          <p:cNvSpPr>
            <a:spLocks noGrp="1"/>
          </p:cNvSpPr>
          <p:nvPr>
            <p:ph type="pic" idx="16" hasCustomPrompt="1"/>
          </p:nvPr>
        </p:nvSpPr>
        <p:spPr>
          <a:xfrm>
            <a:off x="853440" y="213956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24" name="Text Placeholder 4">
            <a:extLst>
              <a:ext uri="{FF2B5EF4-FFF2-40B4-BE49-F238E27FC236}">
                <a16:creationId xmlns:a16="http://schemas.microsoft.com/office/drawing/2014/main" id="{93C34DA7-35BA-0142-B107-BDF7708907D6}"/>
              </a:ext>
            </a:extLst>
          </p:cNvPr>
          <p:cNvSpPr>
            <a:spLocks noGrp="1"/>
          </p:cNvSpPr>
          <p:nvPr>
            <p:ph type="body" sz="quarter" idx="21" hasCustomPrompt="1"/>
          </p:nvPr>
        </p:nvSpPr>
        <p:spPr>
          <a:xfrm>
            <a:off x="4646508" y="2121534"/>
            <a:ext cx="18423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a:t>
            </a:r>
          </a:p>
        </p:txBody>
      </p:sp>
      <p:sp>
        <p:nvSpPr>
          <p:cNvPr id="25" name="Text Placeholder 2">
            <a:extLst>
              <a:ext uri="{FF2B5EF4-FFF2-40B4-BE49-F238E27FC236}">
                <a16:creationId xmlns:a16="http://schemas.microsoft.com/office/drawing/2014/main" id="{54673579-935E-0F43-BE8F-7A1C09433154}"/>
              </a:ext>
            </a:extLst>
          </p:cNvPr>
          <p:cNvSpPr>
            <a:spLocks noGrp="1"/>
          </p:cNvSpPr>
          <p:nvPr>
            <p:ph type="body" sz="quarter" idx="22" hasCustomPrompt="1"/>
          </p:nvPr>
        </p:nvSpPr>
        <p:spPr>
          <a:xfrm>
            <a:off x="4646508" y="3058617"/>
            <a:ext cx="1842347" cy="790047"/>
          </a:xfrm>
          <a:prstGeom prst="rect">
            <a:avLst/>
          </a:prstGeom>
        </p:spPr>
        <p:txBody>
          <a:bodyPr lIns="0" tIns="0" rIns="0" bIns="0">
            <a:spAutoFit/>
          </a:bodyPr>
          <a:lstStyle>
            <a:lvl1pPr marL="0" marR="0" indent="0" algn="l" defTabSz="609570" rtl="0" eaLnBrk="1" fontAlgn="auto" latinLnBrk="0" hangingPunct="1">
              <a:lnSpc>
                <a:spcPct val="120000"/>
              </a:lnSpc>
              <a:spcBef>
                <a:spcPts val="1568"/>
              </a:spcBef>
              <a:spcAft>
                <a:spcPts val="0"/>
              </a:spcAft>
              <a:buClrTx/>
              <a:buSzTx/>
              <a:buFont typeface="Wingdings" pitchFamily="2" charset="2"/>
              <a:buNone/>
              <a:tabLst/>
              <a:defRPr lang="en-US" sz="1467"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amet, consectetur adipiscing elit.</a:t>
            </a:r>
          </a:p>
        </p:txBody>
      </p:sp>
      <p:sp>
        <p:nvSpPr>
          <p:cNvPr id="26" name="Picture Placeholder 2">
            <a:extLst>
              <a:ext uri="{FF2B5EF4-FFF2-40B4-BE49-F238E27FC236}">
                <a16:creationId xmlns:a16="http://schemas.microsoft.com/office/drawing/2014/main" id="{ADC375FE-1081-F84C-82BA-E4879F92E489}"/>
              </a:ext>
            </a:extLst>
          </p:cNvPr>
          <p:cNvSpPr>
            <a:spLocks noGrp="1"/>
          </p:cNvSpPr>
          <p:nvPr>
            <p:ph type="pic" idx="23" hasCustomPrompt="1"/>
          </p:nvPr>
        </p:nvSpPr>
        <p:spPr>
          <a:xfrm>
            <a:off x="3928535" y="213956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27" name="Text Placeholder 4">
            <a:extLst>
              <a:ext uri="{FF2B5EF4-FFF2-40B4-BE49-F238E27FC236}">
                <a16:creationId xmlns:a16="http://schemas.microsoft.com/office/drawing/2014/main" id="{403422E2-D9BF-2E4D-B424-7D8C3057CAD7}"/>
              </a:ext>
            </a:extLst>
          </p:cNvPr>
          <p:cNvSpPr>
            <a:spLocks noGrp="1"/>
          </p:cNvSpPr>
          <p:nvPr>
            <p:ph type="body" sz="quarter" idx="24" hasCustomPrompt="1"/>
          </p:nvPr>
        </p:nvSpPr>
        <p:spPr>
          <a:xfrm>
            <a:off x="1598508" y="4275452"/>
            <a:ext cx="18423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a:t>
            </a:r>
          </a:p>
        </p:txBody>
      </p:sp>
      <p:sp>
        <p:nvSpPr>
          <p:cNvPr id="28" name="Text Placeholder 2">
            <a:extLst>
              <a:ext uri="{FF2B5EF4-FFF2-40B4-BE49-F238E27FC236}">
                <a16:creationId xmlns:a16="http://schemas.microsoft.com/office/drawing/2014/main" id="{DA53AA2D-2292-E746-97A3-C8C58D6CFA2B}"/>
              </a:ext>
            </a:extLst>
          </p:cNvPr>
          <p:cNvSpPr>
            <a:spLocks noGrp="1"/>
          </p:cNvSpPr>
          <p:nvPr>
            <p:ph type="body" sz="quarter" idx="25" hasCustomPrompt="1"/>
          </p:nvPr>
        </p:nvSpPr>
        <p:spPr>
          <a:xfrm>
            <a:off x="1598508" y="5212537"/>
            <a:ext cx="1842347" cy="790047"/>
          </a:xfrm>
          <a:prstGeom prst="rect">
            <a:avLst/>
          </a:prstGeom>
        </p:spPr>
        <p:txBody>
          <a:bodyPr lIns="0" tIns="0" rIns="0" bIns="0">
            <a:spAutoFit/>
          </a:bodyPr>
          <a:lstStyle>
            <a:lvl1pPr marL="0" marR="0" indent="0" algn="l" defTabSz="609570" rtl="0" eaLnBrk="1" fontAlgn="auto" latinLnBrk="0" hangingPunct="1">
              <a:lnSpc>
                <a:spcPct val="120000"/>
              </a:lnSpc>
              <a:spcBef>
                <a:spcPts val="1568"/>
              </a:spcBef>
              <a:spcAft>
                <a:spcPts val="0"/>
              </a:spcAft>
              <a:buClrTx/>
              <a:buSzTx/>
              <a:buFont typeface="Wingdings" pitchFamily="2" charset="2"/>
              <a:buNone/>
              <a:tabLst/>
              <a:defRPr lang="en-US" sz="1467"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amet, consectetur adipiscing elit.</a:t>
            </a:r>
          </a:p>
        </p:txBody>
      </p:sp>
      <p:sp>
        <p:nvSpPr>
          <p:cNvPr id="30" name="Picture Placeholder 2">
            <a:extLst>
              <a:ext uri="{FF2B5EF4-FFF2-40B4-BE49-F238E27FC236}">
                <a16:creationId xmlns:a16="http://schemas.microsoft.com/office/drawing/2014/main" id="{BA81A13E-7277-EA4F-ABFC-55FB35253C20}"/>
              </a:ext>
            </a:extLst>
          </p:cNvPr>
          <p:cNvSpPr>
            <a:spLocks noGrp="1"/>
          </p:cNvSpPr>
          <p:nvPr>
            <p:ph type="pic" idx="26" hasCustomPrompt="1"/>
          </p:nvPr>
        </p:nvSpPr>
        <p:spPr>
          <a:xfrm>
            <a:off x="853440" y="429348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34" name="Text Placeholder 4">
            <a:extLst>
              <a:ext uri="{FF2B5EF4-FFF2-40B4-BE49-F238E27FC236}">
                <a16:creationId xmlns:a16="http://schemas.microsoft.com/office/drawing/2014/main" id="{16054A60-6726-F74C-99C8-CE93114E3B30}"/>
              </a:ext>
            </a:extLst>
          </p:cNvPr>
          <p:cNvSpPr>
            <a:spLocks noGrp="1"/>
          </p:cNvSpPr>
          <p:nvPr>
            <p:ph type="body" sz="quarter" idx="27" hasCustomPrompt="1"/>
          </p:nvPr>
        </p:nvSpPr>
        <p:spPr>
          <a:xfrm>
            <a:off x="4646508" y="4275452"/>
            <a:ext cx="18423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a:t>
            </a:r>
          </a:p>
        </p:txBody>
      </p:sp>
      <p:sp>
        <p:nvSpPr>
          <p:cNvPr id="35" name="Text Placeholder 2">
            <a:extLst>
              <a:ext uri="{FF2B5EF4-FFF2-40B4-BE49-F238E27FC236}">
                <a16:creationId xmlns:a16="http://schemas.microsoft.com/office/drawing/2014/main" id="{D223289B-BDFE-6E4E-BF07-8FDAB2EA9E18}"/>
              </a:ext>
            </a:extLst>
          </p:cNvPr>
          <p:cNvSpPr>
            <a:spLocks noGrp="1"/>
          </p:cNvSpPr>
          <p:nvPr>
            <p:ph type="body" sz="quarter" idx="28" hasCustomPrompt="1"/>
          </p:nvPr>
        </p:nvSpPr>
        <p:spPr>
          <a:xfrm>
            <a:off x="4646508" y="5212537"/>
            <a:ext cx="1842347" cy="790047"/>
          </a:xfrm>
          <a:prstGeom prst="rect">
            <a:avLst/>
          </a:prstGeom>
        </p:spPr>
        <p:txBody>
          <a:bodyPr lIns="0" tIns="0" rIns="0" bIns="0">
            <a:spAutoFit/>
          </a:bodyPr>
          <a:lstStyle>
            <a:lvl1pPr marL="0" marR="0" indent="0" algn="l" defTabSz="609570" rtl="0" eaLnBrk="1" fontAlgn="auto" latinLnBrk="0" hangingPunct="1">
              <a:lnSpc>
                <a:spcPct val="120000"/>
              </a:lnSpc>
              <a:spcBef>
                <a:spcPts val="1568"/>
              </a:spcBef>
              <a:spcAft>
                <a:spcPts val="0"/>
              </a:spcAft>
              <a:buClrTx/>
              <a:buSzTx/>
              <a:buFont typeface="Wingdings" pitchFamily="2" charset="2"/>
              <a:buNone/>
              <a:tabLst/>
              <a:defRPr lang="en-US" sz="1467"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amet, consectetur adipiscing elit.</a:t>
            </a:r>
          </a:p>
        </p:txBody>
      </p:sp>
      <p:sp>
        <p:nvSpPr>
          <p:cNvPr id="36" name="Picture Placeholder 2">
            <a:extLst>
              <a:ext uri="{FF2B5EF4-FFF2-40B4-BE49-F238E27FC236}">
                <a16:creationId xmlns:a16="http://schemas.microsoft.com/office/drawing/2014/main" id="{EB661BF0-EA70-2747-80CA-2397C359D612}"/>
              </a:ext>
            </a:extLst>
          </p:cNvPr>
          <p:cNvSpPr>
            <a:spLocks noGrp="1"/>
          </p:cNvSpPr>
          <p:nvPr>
            <p:ph type="pic" idx="29" hasCustomPrompt="1"/>
          </p:nvPr>
        </p:nvSpPr>
        <p:spPr>
          <a:xfrm>
            <a:off x="3928535" y="429348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42" name="Text Placeholder 4">
            <a:extLst>
              <a:ext uri="{FF2B5EF4-FFF2-40B4-BE49-F238E27FC236}">
                <a16:creationId xmlns:a16="http://schemas.microsoft.com/office/drawing/2014/main" id="{B6B432E2-4FC2-A741-88FE-202C00245C53}"/>
              </a:ext>
            </a:extLst>
          </p:cNvPr>
          <p:cNvSpPr>
            <a:spLocks noGrp="1"/>
          </p:cNvSpPr>
          <p:nvPr>
            <p:ph type="body" sz="quarter" idx="32" hasCustomPrompt="1"/>
          </p:nvPr>
        </p:nvSpPr>
        <p:spPr>
          <a:xfrm>
            <a:off x="7924801" y="441746"/>
            <a:ext cx="3413759"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consectetur elit</a:t>
            </a:r>
          </a:p>
        </p:txBody>
      </p:sp>
      <p:sp>
        <p:nvSpPr>
          <p:cNvPr id="45" name="Text Placeholder 6">
            <a:extLst>
              <a:ext uri="{FF2B5EF4-FFF2-40B4-BE49-F238E27FC236}">
                <a16:creationId xmlns:a16="http://schemas.microsoft.com/office/drawing/2014/main" id="{D4FF8F33-18DA-2246-9C39-0DCB938CF1F6}"/>
              </a:ext>
            </a:extLst>
          </p:cNvPr>
          <p:cNvSpPr>
            <a:spLocks noGrp="1"/>
          </p:cNvSpPr>
          <p:nvPr>
            <p:ph type="body" sz="quarter" idx="33" hasCustomPrompt="1"/>
          </p:nvPr>
        </p:nvSpPr>
        <p:spPr>
          <a:xfrm>
            <a:off x="7956883" y="1429566"/>
            <a:ext cx="3381675"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41" name="Slide Number Placeholder 5">
            <a:extLst>
              <a:ext uri="{FF2B5EF4-FFF2-40B4-BE49-F238E27FC236}">
                <a16:creationId xmlns:a16="http://schemas.microsoft.com/office/drawing/2014/main" id="{BF7A9FC8-F320-5E4C-9138-60ADC0CEF07B}"/>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b="0" i="0">
              <a:solidFill>
                <a:schemeClr val="tx1">
                  <a:lumMod val="90000"/>
                  <a:lumOff val="10000"/>
                </a:schemeClr>
              </a:solidFill>
              <a:latin typeface="Neue Haas Grotesk Text Pro" panose="020B0504020202020204" pitchFamily="34" charset="0"/>
            </a:endParaRPr>
          </a:p>
        </p:txBody>
      </p:sp>
      <p:sp>
        <p:nvSpPr>
          <p:cNvPr id="21" name="Content Placeholder 3">
            <a:extLst>
              <a:ext uri="{FF2B5EF4-FFF2-40B4-BE49-F238E27FC236}">
                <a16:creationId xmlns:a16="http://schemas.microsoft.com/office/drawing/2014/main" id="{EDFD658A-E653-5622-BBE4-15049CC3D275}"/>
              </a:ext>
            </a:extLst>
          </p:cNvPr>
          <p:cNvSpPr>
            <a:spLocks noGrp="1"/>
          </p:cNvSpPr>
          <p:nvPr>
            <p:ph sz="quarter" idx="15" hasCustomPrompt="1"/>
          </p:nvPr>
        </p:nvSpPr>
        <p:spPr>
          <a:xfrm>
            <a:off x="853018" y="6531734"/>
            <a:ext cx="5635837"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2796323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 Header + Callout Box + Image">
    <p:spTree>
      <p:nvGrpSpPr>
        <p:cNvPr id="1" name=""/>
        <p:cNvGrpSpPr/>
        <p:nvPr/>
      </p:nvGrpSpPr>
      <p:grpSpPr>
        <a:xfrm>
          <a:off x="0" y="0"/>
          <a:ext cx="0" cy="0"/>
          <a:chOff x="0" y="0"/>
          <a:chExt cx="0" cy="0"/>
        </a:xfrm>
      </p:grpSpPr>
      <p:sp>
        <p:nvSpPr>
          <p:cNvPr id="24" name="Picture Placeholder 2">
            <a:extLst>
              <a:ext uri="{FF2B5EF4-FFF2-40B4-BE49-F238E27FC236}">
                <a16:creationId xmlns:a16="http://schemas.microsoft.com/office/drawing/2014/main" id="{F141A2BD-AF2D-214A-AA8F-D141022D60F2}"/>
              </a:ext>
            </a:extLst>
          </p:cNvPr>
          <p:cNvSpPr>
            <a:spLocks noGrp="1"/>
          </p:cNvSpPr>
          <p:nvPr>
            <p:ph type="pic" idx="17" hasCustomPrompt="1"/>
          </p:nvPr>
        </p:nvSpPr>
        <p:spPr>
          <a:xfrm>
            <a:off x="5339355" y="-4"/>
            <a:ext cx="6852647" cy="685799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59"/>
            <a:ext cx="3913369" cy="2123402"/>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a:t>
            </a:r>
            <a:r>
              <a:rPr lang="en-US" sz="4267" err="1">
                <a:latin typeface="Neue Haas Grotesk Text Pro" panose="020B0504020202020204" pitchFamily="34" charset="77"/>
              </a:rPr>
              <a:t>duis</a:t>
            </a:r>
            <a:r>
              <a:rPr lang="en-US" sz="4267">
                <a:latin typeface="Neue Haas Grotesk Text Pro" panose="020B0504020202020204" pitchFamily="34" charset="77"/>
              </a:rPr>
              <a:t> </a:t>
            </a:r>
            <a:r>
              <a:rPr lang="en-US" sz="4267" err="1">
                <a:latin typeface="Neue Haas Grotesk Text Pro" panose="020B0504020202020204" pitchFamily="34" charset="77"/>
              </a:rPr>
              <a:t>autre</a:t>
            </a:r>
            <a:endParaRPr lang="en-US" sz="4267">
              <a:latin typeface="Neue Haas Grotesk Text Pro" panose="020B0504020202020204" pitchFamily="34" charset="77"/>
            </a:endParaRPr>
          </a:p>
        </p:txBody>
      </p:sp>
      <p:sp>
        <p:nvSpPr>
          <p:cNvPr id="30" name="SmartArt Placeholder 5">
            <a:extLst>
              <a:ext uri="{FF2B5EF4-FFF2-40B4-BE49-F238E27FC236}">
                <a16:creationId xmlns:a16="http://schemas.microsoft.com/office/drawing/2014/main" id="{8E66918C-36DB-CB48-A863-76DFE127BEC9}"/>
              </a:ext>
            </a:extLst>
          </p:cNvPr>
          <p:cNvSpPr>
            <a:spLocks noGrp="1"/>
          </p:cNvSpPr>
          <p:nvPr>
            <p:ph type="dgm" sz="quarter" idx="47"/>
          </p:nvPr>
        </p:nvSpPr>
        <p:spPr>
          <a:xfrm>
            <a:off x="2" y="2728264"/>
            <a:ext cx="5658628" cy="3198403"/>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34" name="SmartArt Placeholder 5">
            <a:extLst>
              <a:ext uri="{FF2B5EF4-FFF2-40B4-BE49-F238E27FC236}">
                <a16:creationId xmlns:a16="http://schemas.microsoft.com/office/drawing/2014/main" id="{F82E30BB-2916-B84A-95B6-93758CFBD5BA}"/>
              </a:ext>
            </a:extLst>
          </p:cNvPr>
          <p:cNvSpPr>
            <a:spLocks noGrp="1"/>
          </p:cNvSpPr>
          <p:nvPr>
            <p:ph type="dgm" sz="quarter" idx="27"/>
          </p:nvPr>
        </p:nvSpPr>
        <p:spPr>
          <a:xfrm>
            <a:off x="5658629" y="2728264"/>
            <a:ext cx="118099" cy="3198403"/>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
        <p:nvSpPr>
          <p:cNvPr id="5" name="Text Placeholder 4">
            <a:extLst>
              <a:ext uri="{FF2B5EF4-FFF2-40B4-BE49-F238E27FC236}">
                <a16:creationId xmlns:a16="http://schemas.microsoft.com/office/drawing/2014/main" id="{868A61C9-2982-BB43-9900-1AF92245A505}"/>
              </a:ext>
            </a:extLst>
          </p:cNvPr>
          <p:cNvSpPr>
            <a:spLocks noGrp="1"/>
          </p:cNvSpPr>
          <p:nvPr>
            <p:ph type="body" sz="quarter" idx="12" hasCustomPrompt="1"/>
          </p:nvPr>
        </p:nvSpPr>
        <p:spPr>
          <a:xfrm>
            <a:off x="853442" y="2841253"/>
            <a:ext cx="4485913" cy="863400"/>
          </a:xfrm>
          <a:prstGeom prst="rect">
            <a:avLst/>
          </a:prstGeom>
        </p:spPr>
        <p:txBody>
          <a:bodyPr anchor="b" anchorCtr="0">
            <a:spAutoFit/>
          </a:bodyPr>
          <a:lstStyle>
            <a:lvl1pPr marL="0" indent="0">
              <a:buNone/>
              <a:defRPr sz="2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r>
              <a:rPr lang="en-US"/>
              <a:t>, </a:t>
            </a:r>
            <a:r>
              <a:rPr lang="en-US" err="1"/>
              <a:t>elit</a:t>
            </a:r>
            <a:r>
              <a:rPr lang="en-US"/>
              <a:t> </a:t>
            </a:r>
            <a:r>
              <a:rPr lang="en-US" err="1"/>
              <a:t>duis</a:t>
            </a:r>
            <a:r>
              <a:rPr lang="en-US"/>
              <a:t> </a:t>
            </a:r>
            <a:r>
              <a:rPr lang="en-US" err="1"/>
              <a:t>autre</a:t>
            </a:r>
            <a:endParaRPr lang="en-US"/>
          </a:p>
        </p:txBody>
      </p:sp>
      <p:sp>
        <p:nvSpPr>
          <p:cNvPr id="23" name="Text Placeholder 6">
            <a:extLst>
              <a:ext uri="{FF2B5EF4-FFF2-40B4-BE49-F238E27FC236}">
                <a16:creationId xmlns:a16="http://schemas.microsoft.com/office/drawing/2014/main" id="{9506DAE8-E277-8649-AB44-98AB5CF0FC32}"/>
              </a:ext>
            </a:extLst>
          </p:cNvPr>
          <p:cNvSpPr>
            <a:spLocks noGrp="1"/>
          </p:cNvSpPr>
          <p:nvPr>
            <p:ph type="body" sz="quarter" idx="33" hasCustomPrompt="1"/>
          </p:nvPr>
        </p:nvSpPr>
        <p:spPr>
          <a:xfrm>
            <a:off x="853441" y="3895449"/>
            <a:ext cx="4484444"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25" name="Slide Number Placeholder 5">
            <a:extLst>
              <a:ext uri="{FF2B5EF4-FFF2-40B4-BE49-F238E27FC236}">
                <a16:creationId xmlns:a16="http://schemas.microsoft.com/office/drawing/2014/main" id="{23A62A02-8EA6-714D-AB4A-B88B5296CEC7}"/>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b="0" i="0">
              <a:solidFill>
                <a:schemeClr val="tx1">
                  <a:lumMod val="90000"/>
                  <a:lumOff val="10000"/>
                </a:schemeClr>
              </a:solidFill>
              <a:latin typeface="Neue Haas Grotesk Text Pro" panose="020B0504020202020204" pitchFamily="34" charset="0"/>
            </a:endParaRPr>
          </a:p>
        </p:txBody>
      </p:sp>
      <p:sp>
        <p:nvSpPr>
          <p:cNvPr id="11" name="Content Placeholder 3">
            <a:extLst>
              <a:ext uri="{FF2B5EF4-FFF2-40B4-BE49-F238E27FC236}">
                <a16:creationId xmlns:a16="http://schemas.microsoft.com/office/drawing/2014/main" id="{2717641B-B6D0-FA76-546C-60D5D28562FF}"/>
              </a:ext>
            </a:extLst>
          </p:cNvPr>
          <p:cNvSpPr>
            <a:spLocks noGrp="1"/>
          </p:cNvSpPr>
          <p:nvPr>
            <p:ph sz="quarter" idx="15" hasCustomPrompt="1"/>
          </p:nvPr>
        </p:nvSpPr>
        <p:spPr>
          <a:xfrm>
            <a:off x="853018" y="6531734"/>
            <a:ext cx="3913793"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21327476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 Header + Stat Callout Box + Image">
    <p:spTree>
      <p:nvGrpSpPr>
        <p:cNvPr id="1" name=""/>
        <p:cNvGrpSpPr/>
        <p:nvPr/>
      </p:nvGrpSpPr>
      <p:grpSpPr>
        <a:xfrm>
          <a:off x="0" y="0"/>
          <a:ext cx="0" cy="0"/>
          <a:chOff x="0" y="0"/>
          <a:chExt cx="0" cy="0"/>
        </a:xfrm>
      </p:grpSpPr>
      <p:sp>
        <p:nvSpPr>
          <p:cNvPr id="24" name="Picture Placeholder 2">
            <a:extLst>
              <a:ext uri="{FF2B5EF4-FFF2-40B4-BE49-F238E27FC236}">
                <a16:creationId xmlns:a16="http://schemas.microsoft.com/office/drawing/2014/main" id="{F141A2BD-AF2D-214A-AA8F-D141022D60F2}"/>
              </a:ext>
            </a:extLst>
          </p:cNvPr>
          <p:cNvSpPr>
            <a:spLocks noGrp="1"/>
          </p:cNvSpPr>
          <p:nvPr>
            <p:ph type="pic" idx="17" hasCustomPrompt="1"/>
          </p:nvPr>
        </p:nvSpPr>
        <p:spPr>
          <a:xfrm>
            <a:off x="5339355" y="-4"/>
            <a:ext cx="6852647" cy="685799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59"/>
            <a:ext cx="3913369" cy="2123402"/>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a:t>
            </a:r>
            <a:r>
              <a:rPr lang="en-US" sz="4267" err="1">
                <a:latin typeface="Neue Haas Grotesk Text Pro" panose="020B0504020202020204" pitchFamily="34" charset="77"/>
              </a:rPr>
              <a:t>duis</a:t>
            </a:r>
            <a:r>
              <a:rPr lang="en-US" sz="4267">
                <a:latin typeface="Neue Haas Grotesk Text Pro" panose="020B0504020202020204" pitchFamily="34" charset="77"/>
              </a:rPr>
              <a:t> </a:t>
            </a:r>
            <a:r>
              <a:rPr lang="en-US" sz="4267" err="1">
                <a:latin typeface="Neue Haas Grotesk Text Pro" panose="020B0504020202020204" pitchFamily="34" charset="77"/>
              </a:rPr>
              <a:t>autre</a:t>
            </a:r>
            <a:endParaRPr lang="en-US" sz="4267">
              <a:latin typeface="Neue Haas Grotesk Text Pro" panose="020B0504020202020204" pitchFamily="34" charset="77"/>
            </a:endParaRPr>
          </a:p>
        </p:txBody>
      </p:sp>
      <p:sp>
        <p:nvSpPr>
          <p:cNvPr id="30" name="SmartArt Placeholder 5">
            <a:extLst>
              <a:ext uri="{FF2B5EF4-FFF2-40B4-BE49-F238E27FC236}">
                <a16:creationId xmlns:a16="http://schemas.microsoft.com/office/drawing/2014/main" id="{8E66918C-36DB-CB48-A863-76DFE127BEC9}"/>
              </a:ext>
            </a:extLst>
          </p:cNvPr>
          <p:cNvSpPr>
            <a:spLocks noGrp="1"/>
          </p:cNvSpPr>
          <p:nvPr>
            <p:ph type="dgm" sz="quarter" idx="47"/>
          </p:nvPr>
        </p:nvSpPr>
        <p:spPr>
          <a:xfrm>
            <a:off x="1" y="4183519"/>
            <a:ext cx="8246135" cy="1793536"/>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34" name="SmartArt Placeholder 5">
            <a:extLst>
              <a:ext uri="{FF2B5EF4-FFF2-40B4-BE49-F238E27FC236}">
                <a16:creationId xmlns:a16="http://schemas.microsoft.com/office/drawing/2014/main" id="{F82E30BB-2916-B84A-95B6-93758CFBD5BA}"/>
              </a:ext>
            </a:extLst>
          </p:cNvPr>
          <p:cNvSpPr>
            <a:spLocks noGrp="1"/>
          </p:cNvSpPr>
          <p:nvPr>
            <p:ph type="dgm" sz="quarter" idx="27"/>
          </p:nvPr>
        </p:nvSpPr>
        <p:spPr>
          <a:xfrm>
            <a:off x="8246133" y="4183519"/>
            <a:ext cx="118099" cy="1793536"/>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
        <p:nvSpPr>
          <p:cNvPr id="28" name="Text Placeholder 2">
            <a:extLst>
              <a:ext uri="{FF2B5EF4-FFF2-40B4-BE49-F238E27FC236}">
                <a16:creationId xmlns:a16="http://schemas.microsoft.com/office/drawing/2014/main" id="{490E533F-240B-2440-A0E6-B8749769DBF6}"/>
              </a:ext>
            </a:extLst>
          </p:cNvPr>
          <p:cNvSpPr>
            <a:spLocks noGrp="1"/>
          </p:cNvSpPr>
          <p:nvPr>
            <p:ph type="body" sz="quarter" idx="16" hasCustomPrompt="1"/>
          </p:nvPr>
        </p:nvSpPr>
        <p:spPr>
          <a:xfrm>
            <a:off x="853442" y="2711549"/>
            <a:ext cx="3913369" cy="852115"/>
          </a:xfrm>
          <a:prstGeom prst="rect">
            <a:avLst/>
          </a:prstGeom>
        </p:spPr>
        <p:txBody>
          <a:bodyPr>
            <a:spAutoFit/>
          </a:bodyPr>
          <a:lstStyle>
            <a:lvl1pPr marL="0" indent="0">
              <a:lnSpc>
                <a:spcPct val="130000"/>
              </a:lnSpc>
              <a:spcBef>
                <a:spcPts val="0"/>
              </a:spcBef>
              <a:spcAft>
                <a:spcPts val="8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amet, consectetur adipiscing elit. Incididunt ut labore et dolore magna. Quis nostrud exercitation ullamco.</a:t>
            </a:r>
          </a:p>
        </p:txBody>
      </p:sp>
      <p:sp>
        <p:nvSpPr>
          <p:cNvPr id="23" name="Text Placeholder 4">
            <a:extLst>
              <a:ext uri="{FF2B5EF4-FFF2-40B4-BE49-F238E27FC236}">
                <a16:creationId xmlns:a16="http://schemas.microsoft.com/office/drawing/2014/main" id="{5507AA1B-F987-5341-8177-6DCC02206327}"/>
              </a:ext>
            </a:extLst>
          </p:cNvPr>
          <p:cNvSpPr>
            <a:spLocks noGrp="1"/>
          </p:cNvSpPr>
          <p:nvPr>
            <p:ph type="body" sz="quarter" idx="12" hasCustomPrompt="1"/>
          </p:nvPr>
        </p:nvSpPr>
        <p:spPr>
          <a:xfrm>
            <a:off x="1075141" y="4452847"/>
            <a:ext cx="1358131" cy="771751"/>
          </a:xfrm>
          <a:prstGeom prst="rect">
            <a:avLst/>
          </a:prstGeom>
        </p:spPr>
        <p:txBody>
          <a:bodyPr>
            <a:spAutoFit/>
          </a:bodyPr>
          <a:lstStyle>
            <a:lvl1pPr marL="0" indent="0" algn="ctr">
              <a:buNone/>
              <a:defRPr sz="4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20%</a:t>
            </a:r>
          </a:p>
        </p:txBody>
      </p:sp>
      <p:sp>
        <p:nvSpPr>
          <p:cNvPr id="25" name="Text Placeholder 2">
            <a:extLst>
              <a:ext uri="{FF2B5EF4-FFF2-40B4-BE49-F238E27FC236}">
                <a16:creationId xmlns:a16="http://schemas.microsoft.com/office/drawing/2014/main" id="{F49C811C-6E73-2B4A-A935-FBE5605AB2AE}"/>
              </a:ext>
            </a:extLst>
          </p:cNvPr>
          <p:cNvSpPr>
            <a:spLocks noGrp="1"/>
          </p:cNvSpPr>
          <p:nvPr>
            <p:ph type="body" sz="quarter" idx="48" hasCustomPrompt="1"/>
          </p:nvPr>
        </p:nvSpPr>
        <p:spPr>
          <a:xfrm>
            <a:off x="807653" y="5157474"/>
            <a:ext cx="1893107" cy="549481"/>
          </a:xfrm>
          <a:prstGeom prst="rect">
            <a:avLst/>
          </a:prstGeom>
        </p:spPr>
        <p:txBody>
          <a:bodyPr>
            <a:spAutoFit/>
          </a:bodyPr>
          <a:lstStyle>
            <a:lvl1pPr marL="0" indent="0" algn="ctr">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a:t>
            </a:r>
          </a:p>
        </p:txBody>
      </p:sp>
      <p:sp>
        <p:nvSpPr>
          <p:cNvPr id="26" name="Text Placeholder 4">
            <a:extLst>
              <a:ext uri="{FF2B5EF4-FFF2-40B4-BE49-F238E27FC236}">
                <a16:creationId xmlns:a16="http://schemas.microsoft.com/office/drawing/2014/main" id="{3FF8063A-EB8B-2643-AFA3-81EBD511544D}"/>
              </a:ext>
            </a:extLst>
          </p:cNvPr>
          <p:cNvSpPr>
            <a:spLocks noGrp="1"/>
          </p:cNvSpPr>
          <p:nvPr>
            <p:ph type="body" sz="quarter" idx="49" hasCustomPrompt="1"/>
          </p:nvPr>
        </p:nvSpPr>
        <p:spPr>
          <a:xfrm>
            <a:off x="3683304" y="4452847"/>
            <a:ext cx="1358131" cy="771751"/>
          </a:xfrm>
          <a:prstGeom prst="rect">
            <a:avLst/>
          </a:prstGeom>
        </p:spPr>
        <p:txBody>
          <a:bodyPr>
            <a:spAutoFit/>
          </a:bodyPr>
          <a:lstStyle>
            <a:lvl1pPr marL="0" indent="0" algn="ctr">
              <a:buNone/>
              <a:defRPr sz="4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20%</a:t>
            </a:r>
          </a:p>
        </p:txBody>
      </p:sp>
      <p:sp>
        <p:nvSpPr>
          <p:cNvPr id="27" name="Text Placeholder 2">
            <a:extLst>
              <a:ext uri="{FF2B5EF4-FFF2-40B4-BE49-F238E27FC236}">
                <a16:creationId xmlns:a16="http://schemas.microsoft.com/office/drawing/2014/main" id="{C33B0F9D-26C5-4042-BD8A-3B7D7FD7E9F1}"/>
              </a:ext>
            </a:extLst>
          </p:cNvPr>
          <p:cNvSpPr>
            <a:spLocks noGrp="1"/>
          </p:cNvSpPr>
          <p:nvPr>
            <p:ph type="body" sz="quarter" idx="50" hasCustomPrompt="1"/>
          </p:nvPr>
        </p:nvSpPr>
        <p:spPr>
          <a:xfrm>
            <a:off x="3415816" y="5157474"/>
            <a:ext cx="1893107" cy="549481"/>
          </a:xfrm>
          <a:prstGeom prst="rect">
            <a:avLst/>
          </a:prstGeom>
        </p:spPr>
        <p:txBody>
          <a:bodyPr>
            <a:spAutoFit/>
          </a:bodyPr>
          <a:lstStyle>
            <a:lvl1pPr marL="0" indent="0" algn="ctr">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amet, consectetur.</a:t>
            </a:r>
          </a:p>
        </p:txBody>
      </p:sp>
      <p:sp>
        <p:nvSpPr>
          <p:cNvPr id="29" name="Text Placeholder 4">
            <a:extLst>
              <a:ext uri="{FF2B5EF4-FFF2-40B4-BE49-F238E27FC236}">
                <a16:creationId xmlns:a16="http://schemas.microsoft.com/office/drawing/2014/main" id="{82194906-54BE-FC42-A576-EE1D4629F29D}"/>
              </a:ext>
            </a:extLst>
          </p:cNvPr>
          <p:cNvSpPr>
            <a:spLocks noGrp="1"/>
          </p:cNvSpPr>
          <p:nvPr>
            <p:ph type="body" sz="quarter" idx="51" hasCustomPrompt="1"/>
          </p:nvPr>
        </p:nvSpPr>
        <p:spPr>
          <a:xfrm>
            <a:off x="6214301" y="4452847"/>
            <a:ext cx="1358131" cy="771751"/>
          </a:xfrm>
          <a:prstGeom prst="rect">
            <a:avLst/>
          </a:prstGeom>
        </p:spPr>
        <p:txBody>
          <a:bodyPr>
            <a:spAutoFit/>
          </a:bodyPr>
          <a:lstStyle>
            <a:lvl1pPr marL="0" indent="0" algn="ctr">
              <a:buNone/>
              <a:defRPr sz="4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20%</a:t>
            </a:r>
          </a:p>
        </p:txBody>
      </p:sp>
      <p:sp>
        <p:nvSpPr>
          <p:cNvPr id="35" name="Text Placeholder 2">
            <a:extLst>
              <a:ext uri="{FF2B5EF4-FFF2-40B4-BE49-F238E27FC236}">
                <a16:creationId xmlns:a16="http://schemas.microsoft.com/office/drawing/2014/main" id="{BFBD968C-9DD4-0340-AF9A-731CFE1190B0}"/>
              </a:ext>
            </a:extLst>
          </p:cNvPr>
          <p:cNvSpPr>
            <a:spLocks noGrp="1"/>
          </p:cNvSpPr>
          <p:nvPr>
            <p:ph type="body" sz="quarter" idx="52" hasCustomPrompt="1"/>
          </p:nvPr>
        </p:nvSpPr>
        <p:spPr>
          <a:xfrm>
            <a:off x="5946813" y="5157474"/>
            <a:ext cx="1893107" cy="549481"/>
          </a:xfrm>
          <a:prstGeom prst="rect">
            <a:avLst/>
          </a:prstGeom>
        </p:spPr>
        <p:txBody>
          <a:bodyPr>
            <a:spAutoFit/>
          </a:bodyPr>
          <a:lstStyle>
            <a:lvl1pPr marL="0" indent="0" algn="ctr">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a:t>
            </a:r>
          </a:p>
        </p:txBody>
      </p:sp>
      <p:sp>
        <p:nvSpPr>
          <p:cNvPr id="36" name="Slide Number Placeholder 5">
            <a:extLst>
              <a:ext uri="{FF2B5EF4-FFF2-40B4-BE49-F238E27FC236}">
                <a16:creationId xmlns:a16="http://schemas.microsoft.com/office/drawing/2014/main" id="{63438CFD-138E-524A-BF0C-980E737AAE55}"/>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b="0" i="0">
              <a:solidFill>
                <a:schemeClr val="tx1">
                  <a:lumMod val="90000"/>
                  <a:lumOff val="10000"/>
                </a:schemeClr>
              </a:solidFill>
              <a:latin typeface="Neue Haas Grotesk Text Pro" panose="020B0504020202020204" pitchFamily="34" charset="0"/>
            </a:endParaRPr>
          </a:p>
        </p:txBody>
      </p:sp>
      <p:sp>
        <p:nvSpPr>
          <p:cNvPr id="16" name="Content Placeholder 3">
            <a:extLst>
              <a:ext uri="{FF2B5EF4-FFF2-40B4-BE49-F238E27FC236}">
                <a16:creationId xmlns:a16="http://schemas.microsoft.com/office/drawing/2014/main" id="{331268B2-4A5A-3D60-D1E8-38EE1B3D0DC6}"/>
              </a:ext>
            </a:extLst>
          </p:cNvPr>
          <p:cNvSpPr>
            <a:spLocks noGrp="1"/>
          </p:cNvSpPr>
          <p:nvPr>
            <p:ph sz="quarter" idx="15" hasCustomPrompt="1"/>
          </p:nvPr>
        </p:nvSpPr>
        <p:spPr>
          <a:xfrm>
            <a:off x="853018" y="6531734"/>
            <a:ext cx="3913793"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6771524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 Header + Image + Subheader">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1" y="365761"/>
            <a:ext cx="2885440" cy="3568028"/>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elit </a:t>
            </a:r>
            <a:r>
              <a:rPr lang="en-US" sz="4267" err="1">
                <a:latin typeface="Neue Haas Grotesk Text Pro" panose="020B0504020202020204" pitchFamily="34" charset="77"/>
              </a:rPr>
              <a:t>duis</a:t>
            </a:r>
            <a:r>
              <a:rPr lang="en-US" sz="4267">
                <a:latin typeface="Neue Haas Grotesk Text Pro" panose="020B0504020202020204" pitchFamily="34" charset="77"/>
              </a:rPr>
              <a:t> </a:t>
            </a:r>
            <a:r>
              <a:rPr lang="en-US" sz="4267" err="1">
                <a:latin typeface="Neue Haas Grotesk Text Pro" panose="020B0504020202020204" pitchFamily="34" charset="77"/>
              </a:rPr>
              <a:t>autre</a:t>
            </a:r>
            <a:endParaRPr lang="en-US" sz="4267">
              <a:latin typeface="Neue Haas Grotesk Text Pro" panose="020B0504020202020204" pitchFamily="34" charset="77"/>
            </a:endParaRPr>
          </a:p>
        </p:txBody>
      </p:sp>
      <p:sp>
        <p:nvSpPr>
          <p:cNvPr id="5" name="Text Placeholder 4">
            <a:extLst>
              <a:ext uri="{FF2B5EF4-FFF2-40B4-BE49-F238E27FC236}">
                <a16:creationId xmlns:a16="http://schemas.microsoft.com/office/drawing/2014/main" id="{868A61C9-2982-BB43-9900-1AF92245A505}"/>
              </a:ext>
            </a:extLst>
          </p:cNvPr>
          <p:cNvSpPr>
            <a:spLocks noGrp="1"/>
          </p:cNvSpPr>
          <p:nvPr>
            <p:ph type="body" sz="quarter" idx="12" hasCustomPrompt="1"/>
          </p:nvPr>
        </p:nvSpPr>
        <p:spPr>
          <a:xfrm>
            <a:off x="8704645" y="2626643"/>
            <a:ext cx="2914559" cy="802357"/>
          </a:xfrm>
          <a:prstGeom prst="rect">
            <a:avLst/>
          </a:prstGeom>
        </p:spPr>
        <p:txBody>
          <a:bodyPr anchor="b" anchorCtr="0">
            <a:spAutoFit/>
          </a:bodyPr>
          <a:lstStyle>
            <a:lvl1pPr marL="0" indent="0" algn="l">
              <a:lnSpc>
                <a:spcPct val="120000"/>
              </a:lnSpc>
              <a:buNone/>
              <a:defRPr sz="2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elit </a:t>
            </a:r>
            <a:r>
              <a:rPr lang="en-US" err="1"/>
              <a:t>duis</a:t>
            </a:r>
            <a:r>
              <a:rPr lang="en-US"/>
              <a:t> </a:t>
            </a:r>
            <a:r>
              <a:rPr lang="en-US" err="1"/>
              <a:t>autre</a:t>
            </a:r>
            <a:endParaRPr lang="en-US"/>
          </a:p>
        </p:txBody>
      </p:sp>
      <p:sp>
        <p:nvSpPr>
          <p:cNvPr id="47" name="Picture Placeholder 2">
            <a:extLst>
              <a:ext uri="{FF2B5EF4-FFF2-40B4-BE49-F238E27FC236}">
                <a16:creationId xmlns:a16="http://schemas.microsoft.com/office/drawing/2014/main" id="{8B2B8246-DE92-E143-B0B7-3BE8D66DE7AF}"/>
              </a:ext>
            </a:extLst>
          </p:cNvPr>
          <p:cNvSpPr>
            <a:spLocks noGrp="1"/>
          </p:cNvSpPr>
          <p:nvPr>
            <p:ph type="pic" idx="17" hasCustomPrompt="1"/>
          </p:nvPr>
        </p:nvSpPr>
        <p:spPr>
          <a:xfrm>
            <a:off x="4366460" y="433993"/>
            <a:ext cx="3710609" cy="6424003"/>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24" name="Text Placeholder 6">
            <a:extLst>
              <a:ext uri="{FF2B5EF4-FFF2-40B4-BE49-F238E27FC236}">
                <a16:creationId xmlns:a16="http://schemas.microsoft.com/office/drawing/2014/main" id="{E8EEE4CA-A3AE-D64D-BC10-C926E5332856}"/>
              </a:ext>
            </a:extLst>
          </p:cNvPr>
          <p:cNvSpPr>
            <a:spLocks noGrp="1"/>
          </p:cNvSpPr>
          <p:nvPr>
            <p:ph type="body" sz="quarter" idx="33" hasCustomPrompt="1"/>
          </p:nvPr>
        </p:nvSpPr>
        <p:spPr>
          <a:xfrm>
            <a:off x="8704645" y="3572565"/>
            <a:ext cx="2914559"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7" name="Content Placeholder 3">
            <a:extLst>
              <a:ext uri="{FF2B5EF4-FFF2-40B4-BE49-F238E27FC236}">
                <a16:creationId xmlns:a16="http://schemas.microsoft.com/office/drawing/2014/main" id="{E6823479-A6DE-6752-B3DA-D040DA13529F}"/>
              </a:ext>
            </a:extLst>
          </p:cNvPr>
          <p:cNvSpPr>
            <a:spLocks noGrp="1"/>
          </p:cNvSpPr>
          <p:nvPr>
            <p:ph sz="quarter" idx="15" hasCustomPrompt="1"/>
          </p:nvPr>
        </p:nvSpPr>
        <p:spPr>
          <a:xfrm>
            <a:off x="853019" y="6531734"/>
            <a:ext cx="288544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8690284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 Header + Image + Stat Callouts">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1" y="365761"/>
            <a:ext cx="2885440" cy="3568028"/>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elit </a:t>
            </a:r>
            <a:r>
              <a:rPr lang="en-US" sz="4267" err="1">
                <a:latin typeface="Neue Haas Grotesk Text Pro" panose="020B0504020202020204" pitchFamily="34" charset="77"/>
              </a:rPr>
              <a:t>duis</a:t>
            </a:r>
            <a:r>
              <a:rPr lang="en-US" sz="4267">
                <a:latin typeface="Neue Haas Grotesk Text Pro" panose="020B0504020202020204" pitchFamily="34" charset="77"/>
              </a:rPr>
              <a:t> </a:t>
            </a:r>
            <a:r>
              <a:rPr lang="en-US" sz="4267" err="1">
                <a:latin typeface="Neue Haas Grotesk Text Pro" panose="020B0504020202020204" pitchFamily="34" charset="77"/>
              </a:rPr>
              <a:t>autre</a:t>
            </a:r>
            <a:endParaRPr lang="en-US" sz="4267">
              <a:latin typeface="Neue Haas Grotesk Text Pro" panose="020B0504020202020204" pitchFamily="34" charset="77"/>
            </a:endParaRPr>
          </a:p>
        </p:txBody>
      </p:sp>
      <p:sp>
        <p:nvSpPr>
          <p:cNvPr id="5" name="Text Placeholder 4">
            <a:extLst>
              <a:ext uri="{FF2B5EF4-FFF2-40B4-BE49-F238E27FC236}">
                <a16:creationId xmlns:a16="http://schemas.microsoft.com/office/drawing/2014/main" id="{868A61C9-2982-BB43-9900-1AF92245A505}"/>
              </a:ext>
            </a:extLst>
          </p:cNvPr>
          <p:cNvSpPr>
            <a:spLocks noGrp="1"/>
          </p:cNvSpPr>
          <p:nvPr>
            <p:ph type="body" sz="quarter" idx="12" hasCustomPrompt="1"/>
          </p:nvPr>
        </p:nvSpPr>
        <p:spPr>
          <a:xfrm>
            <a:off x="8704645" y="1802421"/>
            <a:ext cx="1358131" cy="771751"/>
          </a:xfrm>
          <a:prstGeom prst="rect">
            <a:avLst/>
          </a:prstGeom>
        </p:spPr>
        <p:txBody>
          <a:bodyPr>
            <a:spAutoFit/>
          </a:bodyPr>
          <a:lstStyle>
            <a:lvl1pPr marL="0" indent="0" algn="l">
              <a:buNone/>
              <a:defRPr sz="4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20%</a:t>
            </a:r>
          </a:p>
        </p:txBody>
      </p:sp>
      <p:sp>
        <p:nvSpPr>
          <p:cNvPr id="39" name="Text Placeholder 2">
            <a:extLst>
              <a:ext uri="{FF2B5EF4-FFF2-40B4-BE49-F238E27FC236}">
                <a16:creationId xmlns:a16="http://schemas.microsoft.com/office/drawing/2014/main" id="{EE45BF00-2987-B640-866E-3DC2A15572E4}"/>
              </a:ext>
            </a:extLst>
          </p:cNvPr>
          <p:cNvSpPr>
            <a:spLocks noGrp="1"/>
          </p:cNvSpPr>
          <p:nvPr>
            <p:ph type="body" sz="quarter" idx="16" hasCustomPrompt="1"/>
          </p:nvPr>
        </p:nvSpPr>
        <p:spPr>
          <a:xfrm>
            <a:off x="8704644" y="2507048"/>
            <a:ext cx="2914560" cy="549481"/>
          </a:xfrm>
          <a:prstGeom prst="rect">
            <a:avLst/>
          </a:prstGeom>
        </p:spPr>
        <p:txBody>
          <a:bodyPr>
            <a:spAutoFit/>
          </a:bodyPr>
          <a:lstStyle>
            <a:lvl1pPr marL="0" indent="0" algn="l">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47" name="Picture Placeholder 2">
            <a:extLst>
              <a:ext uri="{FF2B5EF4-FFF2-40B4-BE49-F238E27FC236}">
                <a16:creationId xmlns:a16="http://schemas.microsoft.com/office/drawing/2014/main" id="{8B2B8246-DE92-E143-B0B7-3BE8D66DE7AF}"/>
              </a:ext>
            </a:extLst>
          </p:cNvPr>
          <p:cNvSpPr>
            <a:spLocks noGrp="1"/>
          </p:cNvSpPr>
          <p:nvPr>
            <p:ph type="pic" idx="17" hasCustomPrompt="1"/>
          </p:nvPr>
        </p:nvSpPr>
        <p:spPr>
          <a:xfrm>
            <a:off x="4366460" y="433993"/>
            <a:ext cx="3710609" cy="6424003"/>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50" name="Text Placeholder 4">
            <a:extLst>
              <a:ext uri="{FF2B5EF4-FFF2-40B4-BE49-F238E27FC236}">
                <a16:creationId xmlns:a16="http://schemas.microsoft.com/office/drawing/2014/main" id="{5579118C-79CA-144E-AA8F-2E2A7C13F30B}"/>
              </a:ext>
            </a:extLst>
          </p:cNvPr>
          <p:cNvSpPr>
            <a:spLocks noGrp="1"/>
          </p:cNvSpPr>
          <p:nvPr>
            <p:ph type="body" sz="quarter" idx="18" hasCustomPrompt="1"/>
          </p:nvPr>
        </p:nvSpPr>
        <p:spPr>
          <a:xfrm>
            <a:off x="8704645" y="3455114"/>
            <a:ext cx="1358131" cy="771751"/>
          </a:xfrm>
          <a:prstGeom prst="rect">
            <a:avLst/>
          </a:prstGeom>
        </p:spPr>
        <p:txBody>
          <a:bodyPr>
            <a:spAutoFit/>
          </a:bodyPr>
          <a:lstStyle>
            <a:lvl1pPr marL="0" indent="0" algn="l">
              <a:buNone/>
              <a:defRPr sz="4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20%</a:t>
            </a:r>
          </a:p>
        </p:txBody>
      </p:sp>
      <p:sp>
        <p:nvSpPr>
          <p:cNvPr id="51" name="Text Placeholder 2">
            <a:extLst>
              <a:ext uri="{FF2B5EF4-FFF2-40B4-BE49-F238E27FC236}">
                <a16:creationId xmlns:a16="http://schemas.microsoft.com/office/drawing/2014/main" id="{E288E0C1-0C4B-BF4E-8463-30E1FA0AAA31}"/>
              </a:ext>
            </a:extLst>
          </p:cNvPr>
          <p:cNvSpPr>
            <a:spLocks noGrp="1"/>
          </p:cNvSpPr>
          <p:nvPr>
            <p:ph type="body" sz="quarter" idx="19" hasCustomPrompt="1"/>
          </p:nvPr>
        </p:nvSpPr>
        <p:spPr>
          <a:xfrm>
            <a:off x="8704644" y="4159741"/>
            <a:ext cx="2914560" cy="549481"/>
          </a:xfrm>
          <a:prstGeom prst="rect">
            <a:avLst/>
          </a:prstGeom>
        </p:spPr>
        <p:txBody>
          <a:bodyPr>
            <a:spAutoFit/>
          </a:bodyPr>
          <a:lstStyle>
            <a:lvl1pPr marL="0" indent="0" algn="l">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52" name="Text Placeholder 4">
            <a:extLst>
              <a:ext uri="{FF2B5EF4-FFF2-40B4-BE49-F238E27FC236}">
                <a16:creationId xmlns:a16="http://schemas.microsoft.com/office/drawing/2014/main" id="{1DFD462B-B12A-1247-B9F0-C032F89F444F}"/>
              </a:ext>
            </a:extLst>
          </p:cNvPr>
          <p:cNvSpPr>
            <a:spLocks noGrp="1"/>
          </p:cNvSpPr>
          <p:nvPr>
            <p:ph type="body" sz="quarter" idx="20" hasCustomPrompt="1"/>
          </p:nvPr>
        </p:nvSpPr>
        <p:spPr>
          <a:xfrm>
            <a:off x="8704645" y="5138707"/>
            <a:ext cx="1358131" cy="771751"/>
          </a:xfrm>
          <a:prstGeom prst="rect">
            <a:avLst/>
          </a:prstGeom>
        </p:spPr>
        <p:txBody>
          <a:bodyPr>
            <a:spAutoFit/>
          </a:bodyPr>
          <a:lstStyle>
            <a:lvl1pPr marL="0" indent="0" algn="l">
              <a:buNone/>
              <a:defRPr sz="4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20%</a:t>
            </a:r>
          </a:p>
        </p:txBody>
      </p:sp>
      <p:sp>
        <p:nvSpPr>
          <p:cNvPr id="57" name="Text Placeholder 2">
            <a:extLst>
              <a:ext uri="{FF2B5EF4-FFF2-40B4-BE49-F238E27FC236}">
                <a16:creationId xmlns:a16="http://schemas.microsoft.com/office/drawing/2014/main" id="{76F48538-FB2D-2E41-8152-BED0BA0B5C86}"/>
              </a:ext>
            </a:extLst>
          </p:cNvPr>
          <p:cNvSpPr>
            <a:spLocks noGrp="1"/>
          </p:cNvSpPr>
          <p:nvPr>
            <p:ph type="body" sz="quarter" idx="21" hasCustomPrompt="1"/>
          </p:nvPr>
        </p:nvSpPr>
        <p:spPr>
          <a:xfrm>
            <a:off x="8704644" y="5843334"/>
            <a:ext cx="2914560" cy="549481"/>
          </a:xfrm>
          <a:prstGeom prst="rect">
            <a:avLst/>
          </a:prstGeom>
        </p:spPr>
        <p:txBody>
          <a:bodyPr>
            <a:spAutoFit/>
          </a:bodyPr>
          <a:lstStyle>
            <a:lvl1pPr marL="0" indent="0" algn="l">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1" name="Content Placeholder 3">
            <a:extLst>
              <a:ext uri="{FF2B5EF4-FFF2-40B4-BE49-F238E27FC236}">
                <a16:creationId xmlns:a16="http://schemas.microsoft.com/office/drawing/2014/main" id="{CA484163-80EF-40FC-1A40-69C7BC36E53F}"/>
              </a:ext>
            </a:extLst>
          </p:cNvPr>
          <p:cNvSpPr>
            <a:spLocks noGrp="1"/>
          </p:cNvSpPr>
          <p:nvPr>
            <p:ph sz="quarter" idx="15" hasCustomPrompt="1"/>
          </p:nvPr>
        </p:nvSpPr>
        <p:spPr>
          <a:xfrm>
            <a:off x="853019" y="6531734"/>
            <a:ext cx="288544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747078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 Header + 2 Callout Boxes + 2 images (V)">
    <p:spTree>
      <p:nvGrpSpPr>
        <p:cNvPr id="1" name=""/>
        <p:cNvGrpSpPr/>
        <p:nvPr/>
      </p:nvGrpSpPr>
      <p:grpSpPr>
        <a:xfrm>
          <a:off x="0" y="0"/>
          <a:ext cx="0" cy="0"/>
          <a:chOff x="0" y="0"/>
          <a:chExt cx="0" cy="0"/>
        </a:xfrm>
      </p:grpSpPr>
      <p:sp>
        <p:nvSpPr>
          <p:cNvPr id="24" name="Picture Placeholder 2">
            <a:extLst>
              <a:ext uri="{FF2B5EF4-FFF2-40B4-BE49-F238E27FC236}">
                <a16:creationId xmlns:a16="http://schemas.microsoft.com/office/drawing/2014/main" id="{F141A2BD-AF2D-214A-AA8F-D141022D60F2}"/>
              </a:ext>
            </a:extLst>
          </p:cNvPr>
          <p:cNvSpPr>
            <a:spLocks noGrp="1"/>
          </p:cNvSpPr>
          <p:nvPr>
            <p:ph type="pic" idx="17" hasCustomPrompt="1"/>
          </p:nvPr>
        </p:nvSpPr>
        <p:spPr>
          <a:xfrm>
            <a:off x="5339356" y="15497"/>
            <a:ext cx="2696833" cy="3429004"/>
          </a:xfrm>
          <a:prstGeom prst="rect">
            <a:avLst/>
          </a:prstGeom>
          <a:solidFill>
            <a:schemeClr val="bg2"/>
          </a:solidFill>
        </p:spPr>
        <p:txBody>
          <a:bodyPr anchor="ctr">
            <a:noAutofit/>
          </a:bodyPr>
          <a:lstStyle>
            <a:lvl1pPr marL="0" indent="0" algn="ctr">
              <a:buNone/>
              <a:defRPr sz="14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a:t>
            </a:r>
            <a:br>
              <a:rPr lang="en-US"/>
            </a:br>
            <a:r>
              <a:rPr lang="en-US"/>
              <a:t>picture</a:t>
            </a:r>
          </a:p>
        </p:txBody>
      </p:sp>
      <p:sp>
        <p:nvSpPr>
          <p:cNvPr id="37" name="Slide Number Placeholder 5">
            <a:extLst>
              <a:ext uri="{FF2B5EF4-FFF2-40B4-BE49-F238E27FC236}">
                <a16:creationId xmlns:a16="http://schemas.microsoft.com/office/drawing/2014/main" id="{FEE063B5-DB2A-E546-8374-14508A9C5083}"/>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38" name="Straight Connector 37">
            <a:extLst>
              <a:ext uri="{FF2B5EF4-FFF2-40B4-BE49-F238E27FC236}">
                <a16:creationId xmlns:a16="http://schemas.microsoft.com/office/drawing/2014/main" id="{FB30FCB6-B1E0-3C46-B667-C856468BD8FB}"/>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59"/>
            <a:ext cx="3913369" cy="2123402"/>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a:t>
            </a:r>
            <a:r>
              <a:rPr lang="en-US" sz="4267" err="1">
                <a:latin typeface="Neue Haas Grotesk Text Pro" panose="020B0504020202020204" pitchFamily="34" charset="77"/>
              </a:rPr>
              <a:t>duis</a:t>
            </a:r>
            <a:r>
              <a:rPr lang="en-US" sz="4267">
                <a:latin typeface="Neue Haas Grotesk Text Pro" panose="020B0504020202020204" pitchFamily="34" charset="77"/>
              </a:rPr>
              <a:t> </a:t>
            </a:r>
            <a:r>
              <a:rPr lang="en-US" sz="4267" err="1">
                <a:latin typeface="Neue Haas Grotesk Text Pro" panose="020B0504020202020204" pitchFamily="34" charset="77"/>
              </a:rPr>
              <a:t>autre</a:t>
            </a:r>
            <a:endParaRPr lang="en-US" sz="4267">
              <a:latin typeface="Neue Haas Grotesk Text Pro" panose="020B0504020202020204" pitchFamily="34" charset="77"/>
            </a:endParaRPr>
          </a:p>
        </p:txBody>
      </p:sp>
      <p:sp>
        <p:nvSpPr>
          <p:cNvPr id="23" name="Picture Placeholder 2">
            <a:extLst>
              <a:ext uri="{FF2B5EF4-FFF2-40B4-BE49-F238E27FC236}">
                <a16:creationId xmlns:a16="http://schemas.microsoft.com/office/drawing/2014/main" id="{874FEB89-8FA2-D94F-AA19-4F5CDD2FAEB6}"/>
              </a:ext>
            </a:extLst>
          </p:cNvPr>
          <p:cNvSpPr>
            <a:spLocks noGrp="1"/>
          </p:cNvSpPr>
          <p:nvPr>
            <p:ph type="pic" idx="48" hasCustomPrompt="1"/>
          </p:nvPr>
        </p:nvSpPr>
        <p:spPr>
          <a:xfrm>
            <a:off x="9367346" y="3426104"/>
            <a:ext cx="2824655" cy="3431897"/>
          </a:xfrm>
          <a:prstGeom prst="rect">
            <a:avLst/>
          </a:prstGeom>
          <a:solidFill>
            <a:schemeClr val="bg2"/>
          </a:solidFill>
        </p:spPr>
        <p:txBody>
          <a:bodyPr anchor="ctr">
            <a:noAutofit/>
          </a:bodyPr>
          <a:lstStyle>
            <a:lvl1pPr marL="0" indent="0" algn="ctr">
              <a:buNone/>
              <a:defRPr sz="14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a:t>
            </a:r>
            <a:br>
              <a:rPr lang="en-US"/>
            </a:br>
            <a:r>
              <a:rPr lang="en-US"/>
              <a:t>picture</a:t>
            </a:r>
          </a:p>
        </p:txBody>
      </p:sp>
      <p:sp>
        <p:nvSpPr>
          <p:cNvPr id="30" name="SmartArt Placeholder 5">
            <a:extLst>
              <a:ext uri="{FF2B5EF4-FFF2-40B4-BE49-F238E27FC236}">
                <a16:creationId xmlns:a16="http://schemas.microsoft.com/office/drawing/2014/main" id="{8E66918C-36DB-CB48-A863-76DFE127BEC9}"/>
              </a:ext>
            </a:extLst>
          </p:cNvPr>
          <p:cNvSpPr>
            <a:spLocks noGrp="1"/>
          </p:cNvSpPr>
          <p:nvPr>
            <p:ph type="dgm" sz="quarter" idx="47"/>
          </p:nvPr>
        </p:nvSpPr>
        <p:spPr>
          <a:xfrm>
            <a:off x="5334217" y="4545217"/>
            <a:ext cx="4987075" cy="2318299"/>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34" name="SmartArt Placeholder 5">
            <a:extLst>
              <a:ext uri="{FF2B5EF4-FFF2-40B4-BE49-F238E27FC236}">
                <a16:creationId xmlns:a16="http://schemas.microsoft.com/office/drawing/2014/main" id="{F82E30BB-2916-B84A-95B6-93758CFBD5BA}"/>
              </a:ext>
            </a:extLst>
          </p:cNvPr>
          <p:cNvSpPr>
            <a:spLocks noGrp="1"/>
          </p:cNvSpPr>
          <p:nvPr>
            <p:ph type="dgm" sz="quarter" idx="27"/>
          </p:nvPr>
        </p:nvSpPr>
        <p:spPr>
          <a:xfrm>
            <a:off x="10321292" y="4545217"/>
            <a:ext cx="118099" cy="2318299"/>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
        <p:nvSpPr>
          <p:cNvPr id="5" name="Text Placeholder 4">
            <a:extLst>
              <a:ext uri="{FF2B5EF4-FFF2-40B4-BE49-F238E27FC236}">
                <a16:creationId xmlns:a16="http://schemas.microsoft.com/office/drawing/2014/main" id="{868A61C9-2982-BB43-9900-1AF92245A505}"/>
              </a:ext>
            </a:extLst>
          </p:cNvPr>
          <p:cNvSpPr>
            <a:spLocks noGrp="1"/>
          </p:cNvSpPr>
          <p:nvPr>
            <p:ph type="body" sz="quarter" idx="12" hasCustomPrompt="1"/>
          </p:nvPr>
        </p:nvSpPr>
        <p:spPr>
          <a:xfrm>
            <a:off x="5711022" y="4994889"/>
            <a:ext cx="3980847" cy="361724"/>
          </a:xfrm>
          <a:prstGeom prst="rect">
            <a:avLst/>
          </a:prstGeom>
        </p:spPr>
        <p:txBody>
          <a:bodyPr>
            <a:spAutoFit/>
          </a:bodyPr>
          <a:lstStyle>
            <a:lvl1pPr marL="0" indent="0">
              <a:buNone/>
              <a:defRPr sz="2000">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r>
              <a:rPr lang="en-US"/>
              <a:t>, </a:t>
            </a:r>
            <a:r>
              <a:rPr lang="en-US" err="1"/>
              <a:t>elit</a:t>
            </a:r>
            <a:endParaRPr lang="en-US"/>
          </a:p>
        </p:txBody>
      </p:sp>
      <p:sp>
        <p:nvSpPr>
          <p:cNvPr id="28" name="Text Placeholder 2">
            <a:extLst>
              <a:ext uri="{FF2B5EF4-FFF2-40B4-BE49-F238E27FC236}">
                <a16:creationId xmlns:a16="http://schemas.microsoft.com/office/drawing/2014/main" id="{490E533F-240B-2440-A0E6-B8749769DBF6}"/>
              </a:ext>
            </a:extLst>
          </p:cNvPr>
          <p:cNvSpPr>
            <a:spLocks noGrp="1"/>
          </p:cNvSpPr>
          <p:nvPr>
            <p:ph type="body" sz="quarter" idx="16" hasCustomPrompt="1"/>
          </p:nvPr>
        </p:nvSpPr>
        <p:spPr>
          <a:xfrm>
            <a:off x="5711022" y="5500396"/>
            <a:ext cx="4438911" cy="821080"/>
          </a:xfrm>
          <a:prstGeom prst="rect">
            <a:avLst/>
          </a:prstGeom>
        </p:spPr>
        <p:txBody>
          <a:bodyPr>
            <a:spAutoFit/>
          </a:bodyPr>
          <a:lstStyle>
            <a:lvl1pPr marL="0" indent="0">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endParaRPr lang="en-US"/>
          </a:p>
        </p:txBody>
      </p:sp>
      <p:sp>
        <p:nvSpPr>
          <p:cNvPr id="25" name="SmartArt Placeholder 5">
            <a:extLst>
              <a:ext uri="{FF2B5EF4-FFF2-40B4-BE49-F238E27FC236}">
                <a16:creationId xmlns:a16="http://schemas.microsoft.com/office/drawing/2014/main" id="{DD032622-D219-C34A-92DB-FD8972E704F4}"/>
              </a:ext>
            </a:extLst>
          </p:cNvPr>
          <p:cNvSpPr>
            <a:spLocks noGrp="1"/>
          </p:cNvSpPr>
          <p:nvPr>
            <p:ph type="dgm" sz="quarter" idx="49"/>
          </p:nvPr>
        </p:nvSpPr>
        <p:spPr>
          <a:xfrm flipH="1">
            <a:off x="7207303" y="1126201"/>
            <a:ext cx="4987075" cy="2318299"/>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26" name="SmartArt Placeholder 5">
            <a:extLst>
              <a:ext uri="{FF2B5EF4-FFF2-40B4-BE49-F238E27FC236}">
                <a16:creationId xmlns:a16="http://schemas.microsoft.com/office/drawing/2014/main" id="{90CA3051-ECC4-CA4F-9F07-AE147B28A9A9}"/>
              </a:ext>
            </a:extLst>
          </p:cNvPr>
          <p:cNvSpPr>
            <a:spLocks noGrp="1"/>
          </p:cNvSpPr>
          <p:nvPr>
            <p:ph type="dgm" sz="quarter" idx="50"/>
          </p:nvPr>
        </p:nvSpPr>
        <p:spPr>
          <a:xfrm flipH="1">
            <a:off x="7077611" y="1126201"/>
            <a:ext cx="118099" cy="2318299"/>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
        <p:nvSpPr>
          <p:cNvPr id="27" name="Text Placeholder 4">
            <a:extLst>
              <a:ext uri="{FF2B5EF4-FFF2-40B4-BE49-F238E27FC236}">
                <a16:creationId xmlns:a16="http://schemas.microsoft.com/office/drawing/2014/main" id="{4A8B276D-6ED1-3147-A1CE-C736B286E16B}"/>
              </a:ext>
            </a:extLst>
          </p:cNvPr>
          <p:cNvSpPr>
            <a:spLocks noGrp="1"/>
          </p:cNvSpPr>
          <p:nvPr>
            <p:ph type="body" sz="quarter" idx="51" hasCustomPrompt="1"/>
          </p:nvPr>
        </p:nvSpPr>
        <p:spPr>
          <a:xfrm>
            <a:off x="7584107" y="1591306"/>
            <a:ext cx="3980847" cy="361724"/>
          </a:xfrm>
          <a:prstGeom prst="rect">
            <a:avLst/>
          </a:prstGeom>
        </p:spPr>
        <p:txBody>
          <a:bodyPr>
            <a:spAutoFit/>
          </a:bodyPr>
          <a:lstStyle>
            <a:lvl1pPr marL="0" indent="0">
              <a:buNone/>
              <a:defRPr sz="2000">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r>
              <a:rPr lang="en-US"/>
              <a:t>, </a:t>
            </a:r>
            <a:r>
              <a:rPr lang="en-US" err="1"/>
              <a:t>elit</a:t>
            </a:r>
            <a:endParaRPr lang="en-US"/>
          </a:p>
        </p:txBody>
      </p:sp>
      <p:sp>
        <p:nvSpPr>
          <p:cNvPr id="29" name="Text Placeholder 2">
            <a:extLst>
              <a:ext uri="{FF2B5EF4-FFF2-40B4-BE49-F238E27FC236}">
                <a16:creationId xmlns:a16="http://schemas.microsoft.com/office/drawing/2014/main" id="{270C3AE8-92A6-DC45-8076-1016702E8E99}"/>
              </a:ext>
            </a:extLst>
          </p:cNvPr>
          <p:cNvSpPr>
            <a:spLocks noGrp="1"/>
          </p:cNvSpPr>
          <p:nvPr>
            <p:ph type="body" sz="quarter" idx="52" hasCustomPrompt="1"/>
          </p:nvPr>
        </p:nvSpPr>
        <p:spPr>
          <a:xfrm>
            <a:off x="7584107" y="2096813"/>
            <a:ext cx="4438911" cy="821080"/>
          </a:xfrm>
          <a:prstGeom prst="rect">
            <a:avLst/>
          </a:prstGeom>
        </p:spPr>
        <p:txBody>
          <a:bodyPr>
            <a:spAutoFit/>
          </a:bodyPr>
          <a:lstStyle>
            <a:lvl1pPr marL="0" indent="0">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endParaRPr lang="en-US"/>
          </a:p>
        </p:txBody>
      </p:sp>
      <p:sp>
        <p:nvSpPr>
          <p:cNvPr id="39" name="Text Placeholder 6">
            <a:extLst>
              <a:ext uri="{FF2B5EF4-FFF2-40B4-BE49-F238E27FC236}">
                <a16:creationId xmlns:a16="http://schemas.microsoft.com/office/drawing/2014/main" id="{8D91E962-DA95-3346-8161-55FB857B6BFC}"/>
              </a:ext>
            </a:extLst>
          </p:cNvPr>
          <p:cNvSpPr>
            <a:spLocks noGrp="1"/>
          </p:cNvSpPr>
          <p:nvPr>
            <p:ph type="body" sz="quarter" idx="13" hasCustomPrompt="1"/>
          </p:nvPr>
        </p:nvSpPr>
        <p:spPr>
          <a:xfrm>
            <a:off x="853018" y="2724548"/>
            <a:ext cx="3913369"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17" name="Content Placeholder 3">
            <a:extLst>
              <a:ext uri="{FF2B5EF4-FFF2-40B4-BE49-F238E27FC236}">
                <a16:creationId xmlns:a16="http://schemas.microsoft.com/office/drawing/2014/main" id="{B1BBAB00-AD41-366E-8609-958A5D058F83}"/>
              </a:ext>
            </a:extLst>
          </p:cNvPr>
          <p:cNvSpPr>
            <a:spLocks noGrp="1"/>
          </p:cNvSpPr>
          <p:nvPr>
            <p:ph sz="quarter" idx="15" hasCustomPrompt="1"/>
          </p:nvPr>
        </p:nvSpPr>
        <p:spPr>
          <a:xfrm>
            <a:off x="853019" y="6531734"/>
            <a:ext cx="3913368"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17512251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 Question + Answer">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0"/>
            <a:ext cx="10836993"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consectetur adipiscing elit, sed do eiusmod tempor?</a:t>
            </a:r>
          </a:p>
        </p:txBody>
      </p:sp>
      <p:sp>
        <p:nvSpPr>
          <p:cNvPr id="24" name="Text Placeholder 2">
            <a:extLst>
              <a:ext uri="{FF2B5EF4-FFF2-40B4-BE49-F238E27FC236}">
                <a16:creationId xmlns:a16="http://schemas.microsoft.com/office/drawing/2014/main" id="{173C2D75-551A-4549-A68C-FB586B54A88F}"/>
              </a:ext>
            </a:extLst>
          </p:cNvPr>
          <p:cNvSpPr>
            <a:spLocks noGrp="1"/>
          </p:cNvSpPr>
          <p:nvPr>
            <p:ph type="body" sz="quarter" idx="16" hasCustomPrompt="1"/>
          </p:nvPr>
        </p:nvSpPr>
        <p:spPr>
          <a:xfrm>
            <a:off x="853441" y="2299573"/>
            <a:ext cx="2152677" cy="267168"/>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A</a:t>
            </a:r>
          </a:p>
        </p:txBody>
      </p:sp>
      <p:sp>
        <p:nvSpPr>
          <p:cNvPr id="35" name="Text Placeholder 2">
            <a:extLst>
              <a:ext uri="{FF2B5EF4-FFF2-40B4-BE49-F238E27FC236}">
                <a16:creationId xmlns:a16="http://schemas.microsoft.com/office/drawing/2014/main" id="{D003CF36-0F40-294E-A205-0A89A49DFED7}"/>
              </a:ext>
            </a:extLst>
          </p:cNvPr>
          <p:cNvSpPr>
            <a:spLocks noGrp="1"/>
          </p:cNvSpPr>
          <p:nvPr>
            <p:ph type="body" sz="quarter" idx="20" hasCustomPrompt="1"/>
          </p:nvPr>
        </p:nvSpPr>
        <p:spPr>
          <a:xfrm>
            <a:off x="853440" y="2593083"/>
            <a:ext cx="2152679" cy="1450340"/>
          </a:xfrm>
          <a:prstGeom prst="rect">
            <a:avLst/>
          </a:prstGeom>
        </p:spPr>
        <p:txBody>
          <a:bodyPr lIns="0" tIns="0" rIns="0" bIns="0">
            <a:spAutoFit/>
          </a:bodyPr>
          <a:lstStyle>
            <a:lvl1pPr marL="0" indent="0">
              <a:lnSpc>
                <a:spcPct val="120000"/>
              </a:lnSpc>
              <a:buNone/>
              <a:defRPr lang="en-US" sz="2000"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grpSp>
        <p:nvGrpSpPr>
          <p:cNvPr id="46" name="Group 45">
            <a:extLst>
              <a:ext uri="{FF2B5EF4-FFF2-40B4-BE49-F238E27FC236}">
                <a16:creationId xmlns:a16="http://schemas.microsoft.com/office/drawing/2014/main" id="{CD4CDA74-4142-3D49-B359-1E6280FC3329}"/>
              </a:ext>
            </a:extLst>
          </p:cNvPr>
          <p:cNvGrpSpPr/>
          <p:nvPr/>
        </p:nvGrpSpPr>
        <p:grpSpPr>
          <a:xfrm>
            <a:off x="822573" y="5001267"/>
            <a:ext cx="559696" cy="559696"/>
            <a:chOff x="4181311" y="1066071"/>
            <a:chExt cx="773364" cy="773364"/>
          </a:xfrm>
        </p:grpSpPr>
        <p:sp>
          <p:nvSpPr>
            <p:cNvPr id="48" name="Oval 47">
              <a:extLst>
                <a:ext uri="{FF2B5EF4-FFF2-40B4-BE49-F238E27FC236}">
                  <a16:creationId xmlns:a16="http://schemas.microsoft.com/office/drawing/2014/main" id="{83E22081-D9AA-E14B-9A14-D44D00EE2FDA}"/>
                </a:ext>
              </a:extLst>
            </p:cNvPr>
            <p:cNvSpPr/>
            <p:nvPr/>
          </p:nvSpPr>
          <p:spPr>
            <a:xfrm>
              <a:off x="4181311" y="1066071"/>
              <a:ext cx="773364" cy="773364"/>
            </a:xfrm>
            <a:prstGeom prst="ellipse">
              <a:avLst/>
            </a:prstGeom>
            <a:solidFill>
              <a:srgbClr val="007A96"/>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3200" b="1">
                <a:solidFill>
                  <a:srgbClr val="00AAC6"/>
                </a:solidFill>
                <a:latin typeface="Neue Haas Grotesk Text Pro" panose="020B0504020202020204" pitchFamily="34" charset="0"/>
              </a:endParaRPr>
            </a:p>
          </p:txBody>
        </p:sp>
        <p:pic>
          <p:nvPicPr>
            <p:cNvPr id="49" name="Picture 48" descr="A picture containing light, drawing&#10;&#10;Description automatically generated">
              <a:extLst>
                <a:ext uri="{FF2B5EF4-FFF2-40B4-BE49-F238E27FC236}">
                  <a16:creationId xmlns:a16="http://schemas.microsoft.com/office/drawing/2014/main" id="{7B9EEFF8-9992-BE4D-9D23-B29E3B6A0FE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21846" y="1193749"/>
              <a:ext cx="500308" cy="520501"/>
            </a:xfrm>
            <a:prstGeom prst="rect">
              <a:avLst/>
            </a:prstGeom>
          </p:spPr>
        </p:pic>
      </p:gr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1611033" y="5022506"/>
            <a:ext cx="10079400" cy="707972"/>
          </a:xfrm>
          <a:prstGeom prst="rect">
            <a:avLst/>
          </a:prstGeom>
        </p:spPr>
        <p:txBody>
          <a:bodyPr>
            <a:spAutoFit/>
          </a:bodyPr>
          <a:lstStyle>
            <a:lvl1pPr marL="0" indent="0">
              <a:lnSpc>
                <a:spcPct val="120000"/>
              </a:lnSpc>
              <a:buNone/>
              <a:defRPr lang="en-US" sz="2000"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consectetur adipiscing elit, sed do eiusmod tempor incididunt ut labore et dolore magna aliqua.</a:t>
            </a:r>
          </a:p>
        </p:txBody>
      </p:sp>
      <p:sp>
        <p:nvSpPr>
          <p:cNvPr id="40" name="Text Placeholder 2">
            <a:extLst>
              <a:ext uri="{FF2B5EF4-FFF2-40B4-BE49-F238E27FC236}">
                <a16:creationId xmlns:a16="http://schemas.microsoft.com/office/drawing/2014/main" id="{9BB70AF6-29FB-A64D-8FB4-A62D801824EC}"/>
              </a:ext>
            </a:extLst>
          </p:cNvPr>
          <p:cNvSpPr>
            <a:spLocks noGrp="1"/>
          </p:cNvSpPr>
          <p:nvPr>
            <p:ph type="body" sz="quarter" idx="21" hasCustomPrompt="1"/>
          </p:nvPr>
        </p:nvSpPr>
        <p:spPr>
          <a:xfrm>
            <a:off x="3750980" y="2299573"/>
            <a:ext cx="2152677" cy="267168"/>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B</a:t>
            </a:r>
          </a:p>
        </p:txBody>
      </p:sp>
      <p:sp>
        <p:nvSpPr>
          <p:cNvPr id="45" name="Text Placeholder 2">
            <a:extLst>
              <a:ext uri="{FF2B5EF4-FFF2-40B4-BE49-F238E27FC236}">
                <a16:creationId xmlns:a16="http://schemas.microsoft.com/office/drawing/2014/main" id="{C99796F8-BA54-C344-885A-052A36BF2E37}"/>
              </a:ext>
            </a:extLst>
          </p:cNvPr>
          <p:cNvSpPr>
            <a:spLocks noGrp="1"/>
          </p:cNvSpPr>
          <p:nvPr>
            <p:ph type="body" sz="quarter" idx="22" hasCustomPrompt="1"/>
          </p:nvPr>
        </p:nvSpPr>
        <p:spPr>
          <a:xfrm>
            <a:off x="3750981" y="2593083"/>
            <a:ext cx="2152679" cy="1450340"/>
          </a:xfrm>
          <a:prstGeom prst="rect">
            <a:avLst/>
          </a:prstGeom>
        </p:spPr>
        <p:txBody>
          <a:bodyPr lIns="0" tIns="0" rIns="0" bIns="0">
            <a:spAutoFit/>
          </a:bodyPr>
          <a:lstStyle>
            <a:lvl1pPr marL="0" indent="0">
              <a:lnSpc>
                <a:spcPct val="120000"/>
              </a:lnSpc>
              <a:buNone/>
              <a:defRPr lang="en-US" sz="2000"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47" name="Text Placeholder 2">
            <a:extLst>
              <a:ext uri="{FF2B5EF4-FFF2-40B4-BE49-F238E27FC236}">
                <a16:creationId xmlns:a16="http://schemas.microsoft.com/office/drawing/2014/main" id="{89F232B6-9AA0-2A46-B3B7-B1AC2474D85B}"/>
              </a:ext>
            </a:extLst>
          </p:cNvPr>
          <p:cNvSpPr>
            <a:spLocks noGrp="1"/>
          </p:cNvSpPr>
          <p:nvPr>
            <p:ph type="body" sz="quarter" idx="23" hasCustomPrompt="1"/>
          </p:nvPr>
        </p:nvSpPr>
        <p:spPr>
          <a:xfrm>
            <a:off x="6648517" y="2299573"/>
            <a:ext cx="2152677" cy="267168"/>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C  </a:t>
            </a:r>
          </a:p>
        </p:txBody>
      </p:sp>
      <p:sp>
        <p:nvSpPr>
          <p:cNvPr id="51" name="Text Placeholder 2">
            <a:extLst>
              <a:ext uri="{FF2B5EF4-FFF2-40B4-BE49-F238E27FC236}">
                <a16:creationId xmlns:a16="http://schemas.microsoft.com/office/drawing/2014/main" id="{ED87A3D0-0680-9944-9687-BA7A1EB36AD8}"/>
              </a:ext>
            </a:extLst>
          </p:cNvPr>
          <p:cNvSpPr>
            <a:spLocks noGrp="1"/>
          </p:cNvSpPr>
          <p:nvPr>
            <p:ph type="body" sz="quarter" idx="24" hasCustomPrompt="1"/>
          </p:nvPr>
        </p:nvSpPr>
        <p:spPr>
          <a:xfrm>
            <a:off x="6648519" y="2593083"/>
            <a:ext cx="2152679" cy="1450340"/>
          </a:xfrm>
          <a:prstGeom prst="rect">
            <a:avLst/>
          </a:prstGeom>
        </p:spPr>
        <p:txBody>
          <a:bodyPr lIns="0" tIns="0" rIns="0" bIns="0">
            <a:spAutoFit/>
          </a:bodyPr>
          <a:lstStyle>
            <a:lvl1pPr marL="0" indent="0">
              <a:lnSpc>
                <a:spcPct val="120000"/>
              </a:lnSpc>
              <a:buNone/>
              <a:defRPr lang="en-US" sz="2000"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52" name="Text Placeholder 2">
            <a:extLst>
              <a:ext uri="{FF2B5EF4-FFF2-40B4-BE49-F238E27FC236}">
                <a16:creationId xmlns:a16="http://schemas.microsoft.com/office/drawing/2014/main" id="{394C5C90-FA0C-B743-A447-0E8ECCF3739F}"/>
              </a:ext>
            </a:extLst>
          </p:cNvPr>
          <p:cNvSpPr>
            <a:spLocks noGrp="1"/>
          </p:cNvSpPr>
          <p:nvPr>
            <p:ph type="body" sz="quarter" idx="25" hasCustomPrompt="1"/>
          </p:nvPr>
        </p:nvSpPr>
        <p:spPr>
          <a:xfrm>
            <a:off x="9546059" y="2314184"/>
            <a:ext cx="2152677" cy="267168"/>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D</a:t>
            </a:r>
          </a:p>
        </p:txBody>
      </p:sp>
      <p:sp>
        <p:nvSpPr>
          <p:cNvPr id="53" name="Text Placeholder 2">
            <a:extLst>
              <a:ext uri="{FF2B5EF4-FFF2-40B4-BE49-F238E27FC236}">
                <a16:creationId xmlns:a16="http://schemas.microsoft.com/office/drawing/2014/main" id="{CEB93332-D508-5A4A-8A92-64AAAB18381E}"/>
              </a:ext>
            </a:extLst>
          </p:cNvPr>
          <p:cNvSpPr>
            <a:spLocks noGrp="1"/>
          </p:cNvSpPr>
          <p:nvPr>
            <p:ph type="body" sz="quarter" idx="26" hasCustomPrompt="1"/>
          </p:nvPr>
        </p:nvSpPr>
        <p:spPr>
          <a:xfrm>
            <a:off x="9546058" y="2607695"/>
            <a:ext cx="2152679" cy="1450340"/>
          </a:xfrm>
          <a:prstGeom prst="rect">
            <a:avLst/>
          </a:prstGeom>
        </p:spPr>
        <p:txBody>
          <a:bodyPr lIns="0" tIns="0" rIns="0" bIns="0">
            <a:spAutoFit/>
          </a:bodyPr>
          <a:lstStyle>
            <a:lvl1pPr marL="0" indent="0">
              <a:lnSpc>
                <a:spcPct val="120000"/>
              </a:lnSpc>
              <a:buNone/>
              <a:defRPr lang="en-US" sz="2000"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6" name="Content Placeholder 3">
            <a:extLst>
              <a:ext uri="{FF2B5EF4-FFF2-40B4-BE49-F238E27FC236}">
                <a16:creationId xmlns:a16="http://schemas.microsoft.com/office/drawing/2014/main" id="{273E0B3E-19E6-6C64-0002-9E5DE004593E}"/>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29289949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 Statement + Gray Sidebar">
    <p:spTree>
      <p:nvGrpSpPr>
        <p:cNvPr id="1" name=""/>
        <p:cNvGrpSpPr/>
        <p:nvPr/>
      </p:nvGrpSpPr>
      <p:grpSpPr>
        <a:xfrm>
          <a:off x="0" y="0"/>
          <a:ext cx="0" cy="0"/>
          <a:chOff x="0" y="0"/>
          <a:chExt cx="0" cy="0"/>
        </a:xfrm>
      </p:grpSpPr>
      <p:sp>
        <p:nvSpPr>
          <p:cNvPr id="37" name="Slide Number Placeholder 5">
            <a:extLst>
              <a:ext uri="{FF2B5EF4-FFF2-40B4-BE49-F238E27FC236}">
                <a16:creationId xmlns:a16="http://schemas.microsoft.com/office/drawing/2014/main" id="{FEE063B5-DB2A-E546-8374-14508A9C5083}"/>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38" name="Straight Connector 37">
            <a:extLst>
              <a:ext uri="{FF2B5EF4-FFF2-40B4-BE49-F238E27FC236}">
                <a16:creationId xmlns:a16="http://schemas.microsoft.com/office/drawing/2014/main" id="{FB30FCB6-B1E0-3C46-B667-C856468BD8FB}"/>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5" name="Title 1">
            <a:extLst>
              <a:ext uri="{FF2B5EF4-FFF2-40B4-BE49-F238E27FC236}">
                <a16:creationId xmlns:a16="http://schemas.microsoft.com/office/drawing/2014/main" id="{9BD7F6AC-ABAB-6D49-9867-2B9AF532496B}"/>
              </a:ext>
            </a:extLst>
          </p:cNvPr>
          <p:cNvSpPr>
            <a:spLocks noGrp="1"/>
          </p:cNvSpPr>
          <p:nvPr>
            <p:ph type="title" hasCustomPrompt="1"/>
          </p:nvPr>
        </p:nvSpPr>
        <p:spPr>
          <a:xfrm>
            <a:off x="853440" y="365760"/>
            <a:ext cx="4658477" cy="5012654"/>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consectetur adipiscing elit. Sed do eiusmod tempor incididunt ut labore et. </a:t>
            </a:r>
          </a:p>
        </p:txBody>
      </p:sp>
      <p:sp>
        <p:nvSpPr>
          <p:cNvPr id="21" name="SmartArt Placeholder 2">
            <a:extLst>
              <a:ext uri="{FF2B5EF4-FFF2-40B4-BE49-F238E27FC236}">
                <a16:creationId xmlns:a16="http://schemas.microsoft.com/office/drawing/2014/main" id="{F7770148-AEFA-2A4F-8566-22B80258488B}"/>
              </a:ext>
            </a:extLst>
          </p:cNvPr>
          <p:cNvSpPr>
            <a:spLocks noGrp="1"/>
          </p:cNvSpPr>
          <p:nvPr>
            <p:ph type="dgm" sz="quarter" idx="26"/>
          </p:nvPr>
        </p:nvSpPr>
        <p:spPr>
          <a:xfrm>
            <a:off x="7185998" y="2457"/>
            <a:ext cx="5004535" cy="6866768"/>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34" name="Slide Number Placeholder 5">
            <a:extLst>
              <a:ext uri="{FF2B5EF4-FFF2-40B4-BE49-F238E27FC236}">
                <a16:creationId xmlns:a16="http://schemas.microsoft.com/office/drawing/2014/main" id="{EA25BEC9-6E43-304C-B8EC-1F306DCE68B6}"/>
              </a:ext>
            </a:extLst>
          </p:cNvPr>
          <p:cNvSpPr txBox="1">
            <a:spLocks/>
          </p:cNvSpPr>
          <p:nvPr userDrawn="1"/>
        </p:nvSpPr>
        <p:spPr>
          <a:xfrm>
            <a:off x="11691904"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b="0" i="0">
              <a:solidFill>
                <a:schemeClr val="tx1">
                  <a:lumMod val="90000"/>
                  <a:lumOff val="10000"/>
                </a:schemeClr>
              </a:solidFill>
              <a:latin typeface="Neue Haas Grotesk Text Pro" panose="020B0504020202020204" pitchFamily="34" charset="0"/>
            </a:endParaRPr>
          </a:p>
        </p:txBody>
      </p:sp>
      <p:sp>
        <p:nvSpPr>
          <p:cNvPr id="10" name="Content Placeholder 2">
            <a:extLst>
              <a:ext uri="{FF2B5EF4-FFF2-40B4-BE49-F238E27FC236}">
                <a16:creationId xmlns:a16="http://schemas.microsoft.com/office/drawing/2014/main" id="{281362A0-DE0E-AF07-16D0-438683789329}"/>
              </a:ext>
            </a:extLst>
          </p:cNvPr>
          <p:cNvSpPr>
            <a:spLocks noGrp="1"/>
          </p:cNvSpPr>
          <p:nvPr>
            <p:ph sz="quarter" idx="14"/>
          </p:nvPr>
        </p:nvSpPr>
        <p:spPr>
          <a:xfrm>
            <a:off x="7724172" y="365760"/>
            <a:ext cx="3966179" cy="189391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E5C8D1D6-6434-DDA3-8641-B9138052AB06}"/>
              </a:ext>
            </a:extLst>
          </p:cNvPr>
          <p:cNvSpPr>
            <a:spLocks noGrp="1"/>
          </p:cNvSpPr>
          <p:nvPr>
            <p:ph sz="quarter" idx="15" hasCustomPrompt="1"/>
          </p:nvPr>
        </p:nvSpPr>
        <p:spPr>
          <a:xfrm>
            <a:off x="853019" y="6531734"/>
            <a:ext cx="4658477"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19068719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 Header + Statement + Gray Sidebar">
    <p:spTree>
      <p:nvGrpSpPr>
        <p:cNvPr id="1" name=""/>
        <p:cNvGrpSpPr/>
        <p:nvPr/>
      </p:nvGrpSpPr>
      <p:grpSpPr>
        <a:xfrm>
          <a:off x="0" y="0"/>
          <a:ext cx="0" cy="0"/>
          <a:chOff x="0" y="0"/>
          <a:chExt cx="0" cy="0"/>
        </a:xfrm>
      </p:grpSpPr>
      <p:sp>
        <p:nvSpPr>
          <p:cNvPr id="21" name="SmartArt Placeholder 2">
            <a:extLst>
              <a:ext uri="{FF2B5EF4-FFF2-40B4-BE49-F238E27FC236}">
                <a16:creationId xmlns:a16="http://schemas.microsoft.com/office/drawing/2014/main" id="{F7770148-AEFA-2A4F-8566-22B80258488B}"/>
              </a:ext>
            </a:extLst>
          </p:cNvPr>
          <p:cNvSpPr>
            <a:spLocks noGrp="1"/>
          </p:cNvSpPr>
          <p:nvPr>
            <p:ph type="dgm" sz="quarter" idx="26"/>
          </p:nvPr>
        </p:nvSpPr>
        <p:spPr>
          <a:xfrm>
            <a:off x="4769853" y="-14901"/>
            <a:ext cx="7422147" cy="6866768"/>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15" name="Title 1">
            <a:extLst>
              <a:ext uri="{FF2B5EF4-FFF2-40B4-BE49-F238E27FC236}">
                <a16:creationId xmlns:a16="http://schemas.microsoft.com/office/drawing/2014/main" id="{9BD7F6AC-ABAB-6D49-9867-2B9AF532496B}"/>
              </a:ext>
            </a:extLst>
          </p:cNvPr>
          <p:cNvSpPr>
            <a:spLocks noGrp="1"/>
          </p:cNvSpPr>
          <p:nvPr>
            <p:ph type="title" hasCustomPrompt="1"/>
          </p:nvPr>
        </p:nvSpPr>
        <p:spPr>
          <a:xfrm>
            <a:off x="853442" y="365760"/>
            <a:ext cx="3338897" cy="2845715"/>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consectetur</a:t>
            </a:r>
          </a:p>
        </p:txBody>
      </p:sp>
      <p:sp>
        <p:nvSpPr>
          <p:cNvPr id="3" name="Text Placeholder 2">
            <a:extLst>
              <a:ext uri="{FF2B5EF4-FFF2-40B4-BE49-F238E27FC236}">
                <a16:creationId xmlns:a16="http://schemas.microsoft.com/office/drawing/2014/main" id="{C1E16BC9-D1D1-1140-ACF0-73BCC83C5914}"/>
              </a:ext>
            </a:extLst>
          </p:cNvPr>
          <p:cNvSpPr>
            <a:spLocks noGrp="1"/>
          </p:cNvSpPr>
          <p:nvPr>
            <p:ph type="body" sz="quarter" idx="27" hasCustomPrompt="1"/>
          </p:nvPr>
        </p:nvSpPr>
        <p:spPr>
          <a:xfrm>
            <a:off x="5391153" y="3058694"/>
            <a:ext cx="5947409" cy="3371740"/>
          </a:xfrm>
          <a:prstGeom prst="rect">
            <a:avLst/>
          </a:prstGeom>
        </p:spPr>
        <p:txBody>
          <a:bodyPr anchor="b" anchorCtr="0">
            <a:spAutoFit/>
          </a:bodyPr>
          <a:lstStyle>
            <a:lvl1pPr marL="0" indent="0" algn="r">
              <a:lnSpc>
                <a:spcPct val="110000"/>
              </a:lnSpc>
              <a:spcBef>
                <a:spcPts val="0"/>
              </a:spcBef>
              <a:buNone/>
              <a:defRPr sz="6667" b="1">
                <a:solidFill>
                  <a:srgbClr val="4E2883"/>
                </a:solidFill>
                <a:latin typeface="Neue Haas Grotesk Text Pro" panose="020B0504020202020204" pitchFamily="34" charset="0"/>
              </a:defRPr>
            </a:lvl1pPr>
          </a:lstStyle>
          <a:p>
            <a:pPr lvl="0"/>
            <a:r>
              <a:rPr lang="en-US"/>
              <a:t>Lorem ipsum dolor sit amet consectetur</a:t>
            </a:r>
          </a:p>
        </p:txBody>
      </p:sp>
      <p:sp>
        <p:nvSpPr>
          <p:cNvPr id="23" name="Text Placeholder 6">
            <a:extLst>
              <a:ext uri="{FF2B5EF4-FFF2-40B4-BE49-F238E27FC236}">
                <a16:creationId xmlns:a16="http://schemas.microsoft.com/office/drawing/2014/main" id="{E2CE97D9-9528-9544-B724-31061930A125}"/>
              </a:ext>
            </a:extLst>
          </p:cNvPr>
          <p:cNvSpPr>
            <a:spLocks noGrp="1"/>
          </p:cNvSpPr>
          <p:nvPr>
            <p:ph type="body" sz="quarter" idx="33" hasCustomPrompt="1"/>
          </p:nvPr>
        </p:nvSpPr>
        <p:spPr>
          <a:xfrm>
            <a:off x="851972" y="3396322"/>
            <a:ext cx="3338897"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26" name="Slide Number Placeholder 5">
            <a:extLst>
              <a:ext uri="{FF2B5EF4-FFF2-40B4-BE49-F238E27FC236}">
                <a16:creationId xmlns:a16="http://schemas.microsoft.com/office/drawing/2014/main" id="{FA353816-D034-4044-99E6-CD97FB225A2C}"/>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b="0" i="0">
              <a:solidFill>
                <a:schemeClr val="tx1">
                  <a:lumMod val="90000"/>
                  <a:lumOff val="10000"/>
                </a:schemeClr>
              </a:solidFill>
              <a:latin typeface="Neue Haas Grotesk Text Pro" panose="020B0504020202020204" pitchFamily="34" charset="0"/>
            </a:endParaRPr>
          </a:p>
        </p:txBody>
      </p:sp>
      <p:sp>
        <p:nvSpPr>
          <p:cNvPr id="9" name="Content Placeholder 3">
            <a:extLst>
              <a:ext uri="{FF2B5EF4-FFF2-40B4-BE49-F238E27FC236}">
                <a16:creationId xmlns:a16="http://schemas.microsoft.com/office/drawing/2014/main" id="{89213B4D-0565-0AFF-8B66-C898E6AE7BAF}"/>
              </a:ext>
            </a:extLst>
          </p:cNvPr>
          <p:cNvSpPr>
            <a:spLocks noGrp="1"/>
          </p:cNvSpPr>
          <p:nvPr>
            <p:ph sz="quarter" idx="15" hasCustomPrompt="1"/>
          </p:nvPr>
        </p:nvSpPr>
        <p:spPr>
          <a:xfrm>
            <a:off x="851972" y="6539808"/>
            <a:ext cx="3338897"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6151818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 Statement - Bo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1E16BC9-D1D1-1140-ACF0-73BCC83C5914}"/>
              </a:ext>
            </a:extLst>
          </p:cNvPr>
          <p:cNvSpPr>
            <a:spLocks noGrp="1"/>
          </p:cNvSpPr>
          <p:nvPr>
            <p:ph type="body" sz="quarter" idx="27" hasCustomPrompt="1"/>
          </p:nvPr>
        </p:nvSpPr>
        <p:spPr>
          <a:xfrm>
            <a:off x="853441" y="365762"/>
            <a:ext cx="10485120" cy="5574604"/>
          </a:xfrm>
          <a:prstGeom prst="rect">
            <a:avLst/>
          </a:prstGeom>
        </p:spPr>
        <p:txBody>
          <a:bodyPr anchor="t" anchorCtr="0">
            <a:spAutoFit/>
          </a:bodyPr>
          <a:lstStyle>
            <a:lvl1pPr marL="0" indent="0" algn="l">
              <a:lnSpc>
                <a:spcPct val="110000"/>
              </a:lnSpc>
              <a:spcBef>
                <a:spcPts val="0"/>
              </a:spcBef>
              <a:buNone/>
              <a:defRPr sz="6667" b="1">
                <a:solidFill>
                  <a:srgbClr val="4E2883"/>
                </a:solidFill>
                <a:latin typeface="Neue Haas Grotesk Text Pro" panose="020B0504020202020204" pitchFamily="34" charset="0"/>
              </a:defRPr>
            </a:lvl1pPr>
          </a:lstStyle>
          <a:p>
            <a:pPr lvl="0"/>
            <a:r>
              <a:rPr lang="en-US"/>
              <a:t>Lorem ipsum dolor </a:t>
            </a:r>
            <a:br>
              <a:rPr lang="en-US"/>
            </a:br>
            <a:r>
              <a:rPr lang="en-US"/>
              <a:t>sit amet consectetur adipiscing elit. Sed </a:t>
            </a:r>
            <a:br>
              <a:rPr lang="en-US"/>
            </a:br>
            <a:r>
              <a:rPr lang="en-US"/>
              <a:t>do eiusmod tempor incididunt ut labore et. </a:t>
            </a:r>
          </a:p>
        </p:txBody>
      </p:sp>
      <p:sp>
        <p:nvSpPr>
          <p:cNvPr id="4" name="Content Placeholder 3">
            <a:extLst>
              <a:ext uri="{FF2B5EF4-FFF2-40B4-BE49-F238E27FC236}">
                <a16:creationId xmlns:a16="http://schemas.microsoft.com/office/drawing/2014/main" id="{A57341F2-BB83-A82C-F366-638DD083C8B2}"/>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20608608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 Disclosure + Page">
    <p:spTree>
      <p:nvGrpSpPr>
        <p:cNvPr id="1" name=""/>
        <p:cNvGrpSpPr/>
        <p:nvPr/>
      </p:nvGrpSpPr>
      <p:grpSpPr>
        <a:xfrm>
          <a:off x="0" y="0"/>
          <a:ext cx="0" cy="0"/>
          <a:chOff x="0" y="0"/>
          <a:chExt cx="0" cy="0"/>
        </a:xfrm>
      </p:grpSpPr>
      <p:sp>
        <p:nvSpPr>
          <p:cNvPr id="3" name="Content Placeholder 3">
            <a:extLst>
              <a:ext uri="{FF2B5EF4-FFF2-40B4-BE49-F238E27FC236}">
                <a16:creationId xmlns:a16="http://schemas.microsoft.com/office/drawing/2014/main" id="{4442E58A-0581-3646-09F2-4C15AB720518}"/>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26736714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Header &amp; content">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1AF4457E-DF52-1547-B421-B6CD33317E90}"/>
              </a:ext>
            </a:extLst>
          </p:cNvPr>
          <p:cNvSpPr>
            <a:spLocks noGrp="1"/>
          </p:cNvSpPr>
          <p:nvPr>
            <p:ph type="title"/>
          </p:nvPr>
        </p:nvSpPr>
        <p:spPr>
          <a:xfrm>
            <a:off x="609600" y="243840"/>
            <a:ext cx="10972800" cy="759119"/>
          </a:xfrm>
          <a:prstGeom prst="rect">
            <a:avLst/>
          </a:prstGeom>
        </p:spPr>
        <p:txBody>
          <a:bodyPr vert="horz" wrap="square" lIns="91440" tIns="91440" rIns="91440" bIns="91440" rtlCol="0" anchor="t" anchorCtr="0">
            <a:spAutoFit/>
          </a:bodyPr>
          <a:lstStyle/>
          <a:p>
            <a:endParaRPr lang="en-US"/>
          </a:p>
        </p:txBody>
      </p:sp>
      <p:sp>
        <p:nvSpPr>
          <p:cNvPr id="10" name="Slide Number Placeholder 5">
            <a:extLst>
              <a:ext uri="{FF2B5EF4-FFF2-40B4-BE49-F238E27FC236}">
                <a16:creationId xmlns:a16="http://schemas.microsoft.com/office/drawing/2014/main" id="{20F5D349-A966-F743-970F-88495CD248BD}"/>
              </a:ext>
            </a:extLst>
          </p:cNvPr>
          <p:cNvSpPr>
            <a:spLocks noGrp="1"/>
          </p:cNvSpPr>
          <p:nvPr>
            <p:ph type="sldNum" sz="quarter" idx="4"/>
          </p:nvPr>
        </p:nvSpPr>
        <p:spPr>
          <a:xfrm>
            <a:off x="588525" y="6307056"/>
            <a:ext cx="500097" cy="365125"/>
          </a:xfrm>
          <a:prstGeom prst="rect">
            <a:avLst/>
          </a:prstGeom>
        </p:spPr>
        <p:txBody>
          <a:bodyPr vert="horz" lIns="91440" tIns="45720" rIns="91440" bIns="45720" rtlCol="0" anchor="ctr"/>
          <a:lstStyle>
            <a:lvl1pPr algn="l">
              <a:defRPr sz="1200" b="0">
                <a:solidFill>
                  <a:schemeClr val="bg1"/>
                </a:solidFill>
              </a:defRPr>
            </a:lvl1pPr>
          </a:lstStyle>
          <a:p>
            <a:fld id="{9DB2B9AF-7C7A-ED4B-8B47-5EFC4C7403E8}" type="slidenum">
              <a:rPr lang="en-US" smtClean="0"/>
              <a:pPr/>
              <a:t>‹#›</a:t>
            </a:fld>
            <a:endParaRPr lang="en-US"/>
          </a:p>
        </p:txBody>
      </p:sp>
      <p:sp>
        <p:nvSpPr>
          <p:cNvPr id="3" name="Content Placeholder 2">
            <a:extLst>
              <a:ext uri="{FF2B5EF4-FFF2-40B4-BE49-F238E27FC236}">
                <a16:creationId xmlns:a16="http://schemas.microsoft.com/office/drawing/2014/main" id="{1A9B9AAE-D8E7-B14D-A6BB-46DA172829A9}"/>
              </a:ext>
            </a:extLst>
          </p:cNvPr>
          <p:cNvSpPr>
            <a:spLocks noGrp="1"/>
          </p:cNvSpPr>
          <p:nvPr>
            <p:ph sz="quarter" idx="10"/>
          </p:nvPr>
        </p:nvSpPr>
        <p:spPr>
          <a:xfrm>
            <a:off x="609600" y="1584960"/>
            <a:ext cx="10972800" cy="4023360"/>
          </a:xfrm>
        </p:spPr>
        <p:txBody>
          <a:bodyPr/>
          <a:lstStyle>
            <a:lvl1pPr>
              <a:defRPr sz="2667">
                <a:solidFill>
                  <a:schemeClr val="tx1"/>
                </a:solidFill>
              </a:defRPr>
            </a:lvl1pPr>
            <a:lvl2pPr>
              <a:defRPr sz="24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2A73E5-2E15-D348-9B64-DFF22FFB1A40}"/>
              </a:ext>
            </a:extLst>
          </p:cNvPr>
          <p:cNvSpPr>
            <a:spLocks noGrp="1"/>
          </p:cNvSpPr>
          <p:nvPr>
            <p:ph sz="quarter" idx="11" hasCustomPrompt="1"/>
          </p:nvPr>
        </p:nvSpPr>
        <p:spPr>
          <a:xfrm>
            <a:off x="609600" y="5375365"/>
            <a:ext cx="10972800" cy="731520"/>
          </a:xfrm>
        </p:spPr>
        <p:txBody>
          <a:bodyPr anchor="b">
            <a:noAutofit/>
          </a:bodyPr>
          <a:lstStyle>
            <a:lvl1pPr marL="0" indent="0">
              <a:lnSpc>
                <a:spcPts val="1067"/>
              </a:lnSpc>
              <a:spcBef>
                <a:spcPts val="0"/>
              </a:spcBef>
              <a:spcAft>
                <a:spcPts val="267"/>
              </a:spcAft>
              <a:buNone/>
              <a:defRPr sz="1067">
                <a:solidFill>
                  <a:schemeClr val="accent6"/>
                </a:solidFill>
              </a:defRPr>
            </a:lvl1pPr>
            <a:lvl2pPr marL="609585" indent="0">
              <a:buNone/>
              <a:defRPr sz="1467"/>
            </a:lvl2pPr>
            <a:lvl3pPr marL="1219170" indent="0">
              <a:buNone/>
              <a:defRPr sz="1400"/>
            </a:lvl3pPr>
            <a:lvl4pPr marL="1828754" indent="0">
              <a:buNone/>
              <a:defRPr sz="1333"/>
            </a:lvl4pPr>
            <a:lvl5pPr marL="2438339" indent="0">
              <a:buNone/>
              <a:defRPr sz="1333"/>
            </a:lvl5pPr>
          </a:lstStyle>
          <a:p>
            <a:pPr lvl="0"/>
            <a:r>
              <a:rPr lang="en-US"/>
              <a:t>Click to insert disclosures</a:t>
            </a:r>
          </a:p>
        </p:txBody>
      </p:sp>
    </p:spTree>
    <p:extLst>
      <p:ext uri="{BB962C8B-B14F-4D97-AF65-F5344CB8AC3E}">
        <p14:creationId xmlns:p14="http://schemas.microsoft.com/office/powerpoint/2010/main" val="39323524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Content - with image">
    <p:spTree>
      <p:nvGrpSpPr>
        <p:cNvPr id="1" name=""/>
        <p:cNvGrpSpPr/>
        <p:nvPr/>
      </p:nvGrpSpPr>
      <p:grpSpPr>
        <a:xfrm>
          <a:off x="0" y="0"/>
          <a:ext cx="0" cy="0"/>
          <a:chOff x="0" y="0"/>
          <a:chExt cx="0" cy="0"/>
        </a:xfrm>
      </p:grpSpPr>
      <p:sp>
        <p:nvSpPr>
          <p:cNvPr id="23" name="Picture Placeholder 2">
            <a:extLst>
              <a:ext uri="{FF2B5EF4-FFF2-40B4-BE49-F238E27FC236}">
                <a16:creationId xmlns:a16="http://schemas.microsoft.com/office/drawing/2014/main" id="{D9C3896E-A4C9-D247-B691-C14EDDAD9EBA}"/>
              </a:ext>
            </a:extLst>
          </p:cNvPr>
          <p:cNvSpPr>
            <a:spLocks noGrp="1"/>
          </p:cNvSpPr>
          <p:nvPr>
            <p:ph type="pic" idx="16" hasCustomPrompt="1"/>
          </p:nvPr>
        </p:nvSpPr>
        <p:spPr>
          <a:xfrm>
            <a:off x="6715812" y="-4"/>
            <a:ext cx="5463251" cy="685799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HaasGroteskText Pro" panose="020B0504020202020204" pitchFamily="34" charset="77"/>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0"/>
            <a:ext cx="5247652"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HaasGroteskText Pro" panose="020B0504020202020204" pitchFamily="34" charset="77"/>
              </a:defRPr>
            </a:lvl1pPr>
          </a:lstStyle>
          <a:p>
            <a:pPr>
              <a:lnSpc>
                <a:spcPct val="110000"/>
              </a:lnSpc>
            </a:pPr>
            <a:r>
              <a:rPr lang="en-US" sz="4267">
                <a:latin typeface="Neue Haas Grotesk Text Pro" panose="020B0504020202020204" pitchFamily="34" charset="77"/>
              </a:rPr>
              <a:t>Lorem ipsum dolor sit amet sed do</a:t>
            </a:r>
          </a:p>
        </p:txBody>
      </p:sp>
      <p:sp>
        <p:nvSpPr>
          <p:cNvPr id="6" name="Content Placeholder 2">
            <a:extLst>
              <a:ext uri="{FF2B5EF4-FFF2-40B4-BE49-F238E27FC236}">
                <a16:creationId xmlns:a16="http://schemas.microsoft.com/office/drawing/2014/main" id="{7F99FE5B-5E9F-BFA8-69AC-7C90660FDB80}"/>
              </a:ext>
            </a:extLst>
          </p:cNvPr>
          <p:cNvSpPr>
            <a:spLocks noGrp="1"/>
          </p:cNvSpPr>
          <p:nvPr>
            <p:ph sz="quarter" idx="14"/>
          </p:nvPr>
        </p:nvSpPr>
        <p:spPr>
          <a:xfrm>
            <a:off x="853018" y="2076452"/>
            <a:ext cx="5253076" cy="1893937"/>
          </a:xfrm>
        </p:spPr>
        <p:txBody>
          <a:bodyPr/>
          <a:lstStyle>
            <a:lvl1pPr>
              <a:defRPr>
                <a:latin typeface="NeueHaasGroteskText Pro" panose="020B0504020202020204" pitchFamily="34" charset="77"/>
              </a:defRPr>
            </a:lvl1pPr>
            <a:lvl2pPr>
              <a:defRPr>
                <a:latin typeface="NeueHaasGroteskText Pro" panose="020B0504020202020204" pitchFamily="34" charset="77"/>
              </a:defRPr>
            </a:lvl2pPr>
            <a:lvl3pPr>
              <a:defRPr>
                <a:latin typeface="NeueHaasGroteskText Pro" panose="020B0504020202020204" pitchFamily="34" charset="77"/>
              </a:defRPr>
            </a:lvl3pPr>
            <a:lvl4pPr>
              <a:defRPr>
                <a:latin typeface="NeueHaasGroteskText Pro" panose="020B0504020202020204" pitchFamily="34" charset="77"/>
              </a:defRPr>
            </a:lvl4pPr>
            <a:lvl5pPr>
              <a:defRPr>
                <a:latin typeface="NeueHaasGroteskText Pro" panose="020B0504020202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04437CF8-11BC-8851-994F-54070E9CB0DF}"/>
              </a:ext>
            </a:extLst>
          </p:cNvPr>
          <p:cNvSpPr>
            <a:spLocks noGrp="1"/>
          </p:cNvSpPr>
          <p:nvPr>
            <p:ph sz="quarter" idx="15" hasCustomPrompt="1"/>
          </p:nvPr>
        </p:nvSpPr>
        <p:spPr>
          <a:xfrm>
            <a:off x="853018" y="6531734"/>
            <a:ext cx="5242983"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3485795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1"/>
            <a:ext cx="10836993"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HaasGroteskText Pro" panose="020B0504020202020204" pitchFamily="34" charset="77"/>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r>
              <a:rPr lang="en-US" sz="4267">
                <a:latin typeface="Neue Haas Grotesk Text Pro" panose="020B0504020202020204" pitchFamily="34" charset="77"/>
              </a:rPr>
              <a:t> </a:t>
            </a:r>
            <a:r>
              <a:rPr lang="en-US" sz="4267" err="1">
                <a:latin typeface="Neue Haas Grotesk Text Pro" panose="020B0504020202020204" pitchFamily="34" charset="77"/>
              </a:rPr>
              <a:t>adipiscing</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sed do </a:t>
            </a:r>
            <a:r>
              <a:rPr lang="en-US" sz="4267" err="1">
                <a:latin typeface="Neue Haas Grotesk Text Pro" panose="020B0504020202020204" pitchFamily="34" charset="77"/>
              </a:rPr>
              <a:t>eiusmod</a:t>
            </a:r>
            <a:endParaRPr lang="en-US" sz="4267">
              <a:latin typeface="Neue Haas Grotesk Text Pro" panose="020B0504020202020204" pitchFamily="34" charset="77"/>
            </a:endParaRPr>
          </a:p>
        </p:txBody>
      </p:sp>
      <p:sp>
        <p:nvSpPr>
          <p:cNvPr id="5" name="Content Placeholder 2">
            <a:extLst>
              <a:ext uri="{FF2B5EF4-FFF2-40B4-BE49-F238E27FC236}">
                <a16:creationId xmlns:a16="http://schemas.microsoft.com/office/drawing/2014/main" id="{E73F3CEC-0F91-E2D9-C447-496F77592B6B}"/>
              </a:ext>
            </a:extLst>
          </p:cNvPr>
          <p:cNvSpPr>
            <a:spLocks noGrp="1"/>
          </p:cNvSpPr>
          <p:nvPr>
            <p:ph sz="quarter" idx="14"/>
          </p:nvPr>
        </p:nvSpPr>
        <p:spPr>
          <a:xfrm>
            <a:off x="853018" y="2076452"/>
            <a:ext cx="10837333" cy="1893937"/>
          </a:xfrm>
        </p:spPr>
        <p:txBody>
          <a:bodyPr/>
          <a:lstStyle>
            <a:lvl1pPr>
              <a:defRPr>
                <a:latin typeface="NeueHaasGroteskText Pro" panose="020B0504020202020204" pitchFamily="34" charset="77"/>
              </a:defRPr>
            </a:lvl1pPr>
            <a:lvl2pPr>
              <a:defRPr>
                <a:latin typeface="NeueHaasGroteskText Pro" panose="020B0504020202020204" pitchFamily="34" charset="77"/>
              </a:defRPr>
            </a:lvl2pPr>
            <a:lvl3pPr>
              <a:defRPr>
                <a:latin typeface="NeueHaasGroteskText Pro" panose="020B0504020202020204" pitchFamily="34" charset="77"/>
              </a:defRPr>
            </a:lvl3pPr>
            <a:lvl4pPr>
              <a:defRPr>
                <a:latin typeface="NeueHaasGroteskText Pro" panose="020B0504020202020204" pitchFamily="34" charset="77"/>
              </a:defRPr>
            </a:lvl4pPr>
            <a:lvl5pPr>
              <a:defRPr>
                <a:latin typeface="NeueHaasGroteskText Pro" panose="020B0504020202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5DFE0DC6-BB45-8CE2-95F1-6E0CEEC88158}"/>
              </a:ext>
            </a:extLst>
          </p:cNvPr>
          <p:cNvSpPr>
            <a:spLocks noGrp="1"/>
          </p:cNvSpPr>
          <p:nvPr>
            <p:ph sz="quarter" idx="15" hasCustomPrompt="1"/>
          </p:nvPr>
        </p:nvSpPr>
        <p:spPr>
          <a:xfrm>
            <a:off x="853017" y="6531734"/>
            <a:ext cx="10744200" cy="147156"/>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5898961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 Header">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7F7BA6-4835-5834-A377-742A62C8DB29}"/>
              </a:ext>
            </a:extLst>
          </p:cNvPr>
          <p:cNvSpPr>
            <a:spLocks noGrp="1"/>
          </p:cNvSpPr>
          <p:nvPr>
            <p:ph sz="quarter" idx="14"/>
          </p:nvPr>
        </p:nvSpPr>
        <p:spPr>
          <a:xfrm>
            <a:off x="853018" y="2076451"/>
            <a:ext cx="10837333" cy="189391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1"/>
            <a:ext cx="10836993"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r>
              <a:rPr lang="en-US" sz="4267">
                <a:latin typeface="Neue Haas Grotesk Text Pro" panose="020B0504020202020204" pitchFamily="34" charset="77"/>
              </a:rPr>
              <a:t> </a:t>
            </a:r>
            <a:r>
              <a:rPr lang="en-US" sz="4267" err="1">
                <a:latin typeface="Neue Haas Grotesk Text Pro" panose="020B0504020202020204" pitchFamily="34" charset="77"/>
              </a:rPr>
              <a:t>adipiscing</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sed do </a:t>
            </a:r>
            <a:r>
              <a:rPr lang="en-US" sz="4267" err="1">
                <a:latin typeface="Neue Haas Grotesk Text Pro" panose="020B0504020202020204" pitchFamily="34" charset="77"/>
              </a:rPr>
              <a:t>eiusmod</a:t>
            </a:r>
            <a:endParaRPr lang="en-US" sz="4267">
              <a:latin typeface="Neue Haas Grotesk Text Pro" panose="020B0504020202020204" pitchFamily="34" charset="77"/>
            </a:endParaRPr>
          </a:p>
        </p:txBody>
      </p:sp>
      <p:sp>
        <p:nvSpPr>
          <p:cNvPr id="5" name="Content Placeholder 3">
            <a:extLst>
              <a:ext uri="{FF2B5EF4-FFF2-40B4-BE49-F238E27FC236}">
                <a16:creationId xmlns:a16="http://schemas.microsoft.com/office/drawing/2014/main" id="{CE6A8F52-6A0C-CDD7-9D1F-457E06AD4D22}"/>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7647106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 Header + Subheader">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1"/>
            <a:ext cx="10836993"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r>
              <a:rPr lang="en-US" sz="4267">
                <a:latin typeface="Neue Haas Grotesk Text Pro" panose="020B0504020202020204" pitchFamily="34" charset="77"/>
              </a:rPr>
              <a:t> </a:t>
            </a:r>
            <a:r>
              <a:rPr lang="en-US" sz="4267" err="1">
                <a:latin typeface="Neue Haas Grotesk Text Pro" panose="020B0504020202020204" pitchFamily="34" charset="77"/>
              </a:rPr>
              <a:t>adipiscing</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sed do </a:t>
            </a:r>
            <a:r>
              <a:rPr lang="en-US" sz="4267" err="1">
                <a:latin typeface="Neue Haas Grotesk Text Pro" panose="020B0504020202020204" pitchFamily="34" charset="77"/>
              </a:rPr>
              <a:t>eiusmod</a:t>
            </a:r>
            <a:endParaRPr lang="en-US" sz="4267">
              <a:latin typeface="Neue Haas Grotesk Text Pro" panose="020B0504020202020204" pitchFamily="34" charset="77"/>
            </a:endParaRPr>
          </a:p>
        </p:txBody>
      </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863958" y="2019978"/>
            <a:ext cx="10826476"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consectetur adipiscing elit, sed do eiusmod tempor incididunt ut labore et dolore magna aliqua.</a:t>
            </a:r>
          </a:p>
        </p:txBody>
      </p:sp>
      <p:sp>
        <p:nvSpPr>
          <p:cNvPr id="6" name="Content Placeholder 2">
            <a:extLst>
              <a:ext uri="{FF2B5EF4-FFF2-40B4-BE49-F238E27FC236}">
                <a16:creationId xmlns:a16="http://schemas.microsoft.com/office/drawing/2014/main" id="{200C238D-657E-1835-31EC-EAFF4FE6E367}"/>
              </a:ext>
            </a:extLst>
          </p:cNvPr>
          <p:cNvSpPr>
            <a:spLocks noGrp="1"/>
          </p:cNvSpPr>
          <p:nvPr>
            <p:ph sz="quarter" idx="14"/>
          </p:nvPr>
        </p:nvSpPr>
        <p:spPr>
          <a:xfrm>
            <a:off x="853018" y="3075568"/>
            <a:ext cx="10837333" cy="189391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41C53E1D-1CBD-09FE-A9DB-728502737268}"/>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41717998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 Header + 2 Column + Subheader">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88F1C048-8A4E-7199-B087-6E3C2AC95D71}"/>
              </a:ext>
            </a:extLst>
          </p:cNvPr>
          <p:cNvSpPr>
            <a:spLocks noGrp="1"/>
          </p:cNvSpPr>
          <p:nvPr>
            <p:ph sz="quarter" idx="14"/>
          </p:nvPr>
        </p:nvSpPr>
        <p:spPr>
          <a:xfrm>
            <a:off x="853018" y="3042656"/>
            <a:ext cx="4774727" cy="189391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1"/>
            <a:ext cx="10836993"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consectetur adipiscing elit, sed do eiusmod</a:t>
            </a:r>
          </a:p>
        </p:txBody>
      </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853442" y="2054358"/>
            <a:ext cx="4765149"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consectetur adipiscing elit</a:t>
            </a:r>
          </a:p>
        </p:txBody>
      </p:sp>
      <p:sp>
        <p:nvSpPr>
          <p:cNvPr id="25" name="Text Placeholder 4">
            <a:extLst>
              <a:ext uri="{FF2B5EF4-FFF2-40B4-BE49-F238E27FC236}">
                <a16:creationId xmlns:a16="http://schemas.microsoft.com/office/drawing/2014/main" id="{B6DB2551-7850-CB42-8AA7-102C9D1C7B0F}"/>
              </a:ext>
            </a:extLst>
          </p:cNvPr>
          <p:cNvSpPr>
            <a:spLocks noGrp="1"/>
          </p:cNvSpPr>
          <p:nvPr>
            <p:ph type="body" sz="quarter" idx="22" hasCustomPrompt="1"/>
          </p:nvPr>
        </p:nvSpPr>
        <p:spPr>
          <a:xfrm>
            <a:off x="6949018" y="2054358"/>
            <a:ext cx="4765149"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endParaRPr lang="en-US"/>
          </a:p>
        </p:txBody>
      </p:sp>
      <p:sp>
        <p:nvSpPr>
          <p:cNvPr id="9" name="Content Placeholder 2">
            <a:extLst>
              <a:ext uri="{FF2B5EF4-FFF2-40B4-BE49-F238E27FC236}">
                <a16:creationId xmlns:a16="http://schemas.microsoft.com/office/drawing/2014/main" id="{4FDFACAD-9C5C-9F7E-53E8-B398BBF6AC26}"/>
              </a:ext>
            </a:extLst>
          </p:cNvPr>
          <p:cNvSpPr>
            <a:spLocks noGrp="1"/>
          </p:cNvSpPr>
          <p:nvPr>
            <p:ph sz="quarter" idx="23"/>
          </p:nvPr>
        </p:nvSpPr>
        <p:spPr>
          <a:xfrm>
            <a:off x="6949018" y="3042656"/>
            <a:ext cx="4774727" cy="189391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898A6D6D-0C64-F05E-3C8D-9491CE08280A}"/>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1094339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 Header + Subheader + Image (V)">
    <p:spTree>
      <p:nvGrpSpPr>
        <p:cNvPr id="1" name=""/>
        <p:cNvGrpSpPr/>
        <p:nvPr/>
      </p:nvGrpSpPr>
      <p:grpSpPr>
        <a:xfrm>
          <a:off x="0" y="0"/>
          <a:ext cx="0" cy="0"/>
          <a:chOff x="0" y="0"/>
          <a:chExt cx="0" cy="0"/>
        </a:xfrm>
      </p:grpSpPr>
      <p:sp>
        <p:nvSpPr>
          <p:cNvPr id="23" name="Picture Placeholder 2">
            <a:extLst>
              <a:ext uri="{FF2B5EF4-FFF2-40B4-BE49-F238E27FC236}">
                <a16:creationId xmlns:a16="http://schemas.microsoft.com/office/drawing/2014/main" id="{D9C3896E-A4C9-D247-B691-C14EDDAD9EBA}"/>
              </a:ext>
            </a:extLst>
          </p:cNvPr>
          <p:cNvSpPr>
            <a:spLocks noGrp="1"/>
          </p:cNvSpPr>
          <p:nvPr>
            <p:ph type="pic" idx="16" hasCustomPrompt="1"/>
          </p:nvPr>
        </p:nvSpPr>
        <p:spPr>
          <a:xfrm>
            <a:off x="6715812" y="-4"/>
            <a:ext cx="5463251" cy="685799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0"/>
            <a:ext cx="5247652"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sed do</a:t>
            </a:r>
          </a:p>
        </p:txBody>
      </p:sp>
      <p:sp>
        <p:nvSpPr>
          <p:cNvPr id="22" name="Text Placeholder 4">
            <a:extLst>
              <a:ext uri="{FF2B5EF4-FFF2-40B4-BE49-F238E27FC236}">
                <a16:creationId xmlns:a16="http://schemas.microsoft.com/office/drawing/2014/main" id="{1593AD38-AA1C-9745-9711-2C713309E544}"/>
              </a:ext>
            </a:extLst>
          </p:cNvPr>
          <p:cNvSpPr>
            <a:spLocks noGrp="1"/>
          </p:cNvSpPr>
          <p:nvPr>
            <p:ph type="body" sz="quarter" idx="12" hasCustomPrompt="1"/>
          </p:nvPr>
        </p:nvSpPr>
        <p:spPr>
          <a:xfrm>
            <a:off x="863959" y="2019978"/>
            <a:ext cx="5242560" cy="802357"/>
          </a:xfrm>
          <a:prstGeom prst="rect">
            <a:avLst/>
          </a:prstGeom>
        </p:spPr>
        <p:txBody>
          <a:bodyPr wrap="square"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a:t>
            </a:r>
          </a:p>
        </p:txBody>
      </p:sp>
      <p:sp>
        <p:nvSpPr>
          <p:cNvPr id="7" name="Content Placeholder 2">
            <a:extLst>
              <a:ext uri="{FF2B5EF4-FFF2-40B4-BE49-F238E27FC236}">
                <a16:creationId xmlns:a16="http://schemas.microsoft.com/office/drawing/2014/main" id="{A977620A-0734-A034-8F2A-2D7550B4EFE0}"/>
              </a:ext>
            </a:extLst>
          </p:cNvPr>
          <p:cNvSpPr>
            <a:spLocks noGrp="1"/>
          </p:cNvSpPr>
          <p:nvPr>
            <p:ph sz="quarter" idx="14"/>
          </p:nvPr>
        </p:nvSpPr>
        <p:spPr>
          <a:xfrm>
            <a:off x="853018" y="3075569"/>
            <a:ext cx="5253076" cy="189391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5D543723-1849-7980-BA38-71C061C0AA8F}"/>
              </a:ext>
            </a:extLst>
          </p:cNvPr>
          <p:cNvSpPr>
            <a:spLocks noGrp="1"/>
          </p:cNvSpPr>
          <p:nvPr>
            <p:ph sz="quarter" idx="15" hasCustomPrompt="1"/>
          </p:nvPr>
        </p:nvSpPr>
        <p:spPr>
          <a:xfrm>
            <a:off x="853018" y="6531734"/>
            <a:ext cx="5253076"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40272497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 Header + Subheader + Image (H)">
    <p:spTree>
      <p:nvGrpSpPr>
        <p:cNvPr id="1" name=""/>
        <p:cNvGrpSpPr/>
        <p:nvPr/>
      </p:nvGrpSpPr>
      <p:grpSpPr>
        <a:xfrm>
          <a:off x="0" y="0"/>
          <a:ext cx="0" cy="0"/>
          <a:chOff x="0" y="0"/>
          <a:chExt cx="0" cy="0"/>
        </a:xfrm>
      </p:grpSpPr>
      <p:sp>
        <p:nvSpPr>
          <p:cNvPr id="23" name="Picture Placeholder 2">
            <a:extLst>
              <a:ext uri="{FF2B5EF4-FFF2-40B4-BE49-F238E27FC236}">
                <a16:creationId xmlns:a16="http://schemas.microsoft.com/office/drawing/2014/main" id="{D9C3896E-A4C9-D247-B691-C14EDDAD9EBA}"/>
              </a:ext>
            </a:extLst>
          </p:cNvPr>
          <p:cNvSpPr>
            <a:spLocks noGrp="1"/>
          </p:cNvSpPr>
          <p:nvPr>
            <p:ph type="pic" idx="16" hasCustomPrompt="1"/>
          </p:nvPr>
        </p:nvSpPr>
        <p:spPr>
          <a:xfrm>
            <a:off x="0" y="3205078"/>
            <a:ext cx="12179061" cy="365291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1" y="365760"/>
            <a:ext cx="3895768" cy="2123402"/>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consectetur</a:t>
            </a:r>
          </a:p>
        </p:txBody>
      </p:sp>
      <p:sp>
        <p:nvSpPr>
          <p:cNvPr id="22" name="Text Placeholder 6">
            <a:extLst>
              <a:ext uri="{FF2B5EF4-FFF2-40B4-BE49-F238E27FC236}">
                <a16:creationId xmlns:a16="http://schemas.microsoft.com/office/drawing/2014/main" id="{0A6EDAA6-07D9-0E40-8682-39E1BF118BB0}"/>
              </a:ext>
            </a:extLst>
          </p:cNvPr>
          <p:cNvSpPr>
            <a:spLocks noGrp="1"/>
          </p:cNvSpPr>
          <p:nvPr>
            <p:ph type="body" sz="quarter" idx="13" hasCustomPrompt="1"/>
          </p:nvPr>
        </p:nvSpPr>
        <p:spPr>
          <a:xfrm>
            <a:off x="5346518" y="1294465"/>
            <a:ext cx="6402796"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24" name="Text Placeholder 4">
            <a:extLst>
              <a:ext uri="{FF2B5EF4-FFF2-40B4-BE49-F238E27FC236}">
                <a16:creationId xmlns:a16="http://schemas.microsoft.com/office/drawing/2014/main" id="{06E7EA12-088F-8D43-99FF-C55B7B6DF985}"/>
              </a:ext>
            </a:extLst>
          </p:cNvPr>
          <p:cNvSpPr>
            <a:spLocks noGrp="1"/>
          </p:cNvSpPr>
          <p:nvPr>
            <p:ph type="body" sz="quarter" idx="12" hasCustomPrompt="1"/>
          </p:nvPr>
        </p:nvSpPr>
        <p:spPr>
          <a:xfrm>
            <a:off x="5346518" y="361898"/>
            <a:ext cx="6402796" cy="802357"/>
          </a:xfrm>
          <a:prstGeom prst="rect">
            <a:avLst/>
          </a:prstGeom>
        </p:spPr>
        <p:txBody>
          <a:bodyPr wrap="square"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consectetur adipiscing elit, sed do</a:t>
            </a:r>
          </a:p>
        </p:txBody>
      </p:sp>
    </p:spTree>
    <p:extLst>
      <p:ext uri="{BB962C8B-B14F-4D97-AF65-F5344CB8AC3E}">
        <p14:creationId xmlns:p14="http://schemas.microsoft.com/office/powerpoint/2010/main" val="13680368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 Header + Numbered Sections">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1"/>
            <a:ext cx="10836993"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r>
              <a:rPr lang="en-US" sz="4267">
                <a:latin typeface="Neue Haas Grotesk Text Pro" panose="020B0504020202020204" pitchFamily="34" charset="77"/>
              </a:rPr>
              <a:t> </a:t>
            </a:r>
            <a:r>
              <a:rPr lang="en-US" sz="4267" err="1">
                <a:latin typeface="Neue Haas Grotesk Text Pro" panose="020B0504020202020204" pitchFamily="34" charset="77"/>
              </a:rPr>
              <a:t>adipiscing</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sed do </a:t>
            </a:r>
            <a:r>
              <a:rPr lang="en-US" sz="4267" err="1">
                <a:latin typeface="Neue Haas Grotesk Text Pro" panose="020B0504020202020204" pitchFamily="34" charset="77"/>
              </a:rPr>
              <a:t>eiusmod</a:t>
            </a:r>
            <a:endParaRPr lang="en-US" sz="4267">
              <a:latin typeface="Neue Haas Grotesk Text Pro" panose="020B0504020202020204" pitchFamily="34" charset="77"/>
            </a:endParaRPr>
          </a:p>
        </p:txBody>
      </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1856327" y="2064603"/>
            <a:ext cx="2038613"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endParaRPr lang="en-US"/>
          </a:p>
        </p:txBody>
      </p:sp>
      <p:sp>
        <p:nvSpPr>
          <p:cNvPr id="22" name="Text Placeholder 4">
            <a:extLst>
              <a:ext uri="{FF2B5EF4-FFF2-40B4-BE49-F238E27FC236}">
                <a16:creationId xmlns:a16="http://schemas.microsoft.com/office/drawing/2014/main" id="{070E8795-C949-6A47-A913-6DE1344F1BE3}"/>
              </a:ext>
            </a:extLst>
          </p:cNvPr>
          <p:cNvSpPr>
            <a:spLocks noGrp="1"/>
          </p:cNvSpPr>
          <p:nvPr>
            <p:ph type="body" sz="quarter" idx="21" hasCustomPrompt="1"/>
          </p:nvPr>
        </p:nvSpPr>
        <p:spPr>
          <a:xfrm>
            <a:off x="853441" y="1876235"/>
            <a:ext cx="548643" cy="1128856"/>
          </a:xfrm>
          <a:prstGeom prst="rect">
            <a:avLst/>
          </a:prstGeom>
        </p:spPr>
        <p:txBody>
          <a:bodyPr>
            <a:spAutoFit/>
          </a:bodyPr>
          <a:lstStyle>
            <a:lvl1pPr marL="0" indent="0">
              <a:lnSpc>
                <a:spcPct val="120000"/>
              </a:lnSpc>
              <a:buNone/>
              <a:defRPr lang="en-US" sz="66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1</a:t>
            </a:r>
          </a:p>
        </p:txBody>
      </p:sp>
      <p:cxnSp>
        <p:nvCxnSpPr>
          <p:cNvPr id="5" name="Straight Connector 4">
            <a:extLst>
              <a:ext uri="{FF2B5EF4-FFF2-40B4-BE49-F238E27FC236}">
                <a16:creationId xmlns:a16="http://schemas.microsoft.com/office/drawing/2014/main" id="{662B80ED-6F7E-E74F-A0F9-472C9A1BBB01}"/>
              </a:ext>
            </a:extLst>
          </p:cNvPr>
          <p:cNvCxnSpPr>
            <a:cxnSpLocks/>
          </p:cNvCxnSpPr>
          <p:nvPr userDrawn="1"/>
        </p:nvCxnSpPr>
        <p:spPr>
          <a:xfrm>
            <a:off x="1531087" y="2133869"/>
            <a:ext cx="0" cy="3877072"/>
          </a:xfrm>
          <a:prstGeom prst="line">
            <a:avLst/>
          </a:prstGeom>
          <a:ln>
            <a:solidFill>
              <a:schemeClr val="bg2">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2" name="Text Placeholder 4">
            <a:extLst>
              <a:ext uri="{FF2B5EF4-FFF2-40B4-BE49-F238E27FC236}">
                <a16:creationId xmlns:a16="http://schemas.microsoft.com/office/drawing/2014/main" id="{B62CD6E9-C7AE-924D-B241-9F40064481B4}"/>
              </a:ext>
            </a:extLst>
          </p:cNvPr>
          <p:cNvSpPr>
            <a:spLocks noGrp="1"/>
          </p:cNvSpPr>
          <p:nvPr>
            <p:ph type="body" sz="quarter" idx="23" hasCustomPrompt="1"/>
          </p:nvPr>
        </p:nvSpPr>
        <p:spPr>
          <a:xfrm>
            <a:off x="5740756" y="2064603"/>
            <a:ext cx="2038613"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a:t>
            </a:r>
          </a:p>
        </p:txBody>
      </p:sp>
      <p:sp>
        <p:nvSpPr>
          <p:cNvPr id="53" name="Text Placeholder 4">
            <a:extLst>
              <a:ext uri="{FF2B5EF4-FFF2-40B4-BE49-F238E27FC236}">
                <a16:creationId xmlns:a16="http://schemas.microsoft.com/office/drawing/2014/main" id="{1CCF56B5-638B-A24A-B6B7-3A36575E7109}"/>
              </a:ext>
            </a:extLst>
          </p:cNvPr>
          <p:cNvSpPr>
            <a:spLocks noGrp="1"/>
          </p:cNvSpPr>
          <p:nvPr>
            <p:ph type="body" sz="quarter" idx="24" hasCustomPrompt="1"/>
          </p:nvPr>
        </p:nvSpPr>
        <p:spPr>
          <a:xfrm>
            <a:off x="4737869" y="1876235"/>
            <a:ext cx="548643" cy="990724"/>
          </a:xfrm>
          <a:prstGeom prst="rect">
            <a:avLst/>
          </a:prstGeom>
        </p:spPr>
        <p:txBody>
          <a:bodyPr>
            <a:noAutofit/>
          </a:bodyPr>
          <a:lstStyle>
            <a:lvl1pPr marL="0" indent="0">
              <a:lnSpc>
                <a:spcPct val="120000"/>
              </a:lnSpc>
              <a:buNone/>
              <a:defRPr lang="en-US" sz="66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a:t>
            </a:r>
          </a:p>
        </p:txBody>
      </p:sp>
      <p:cxnSp>
        <p:nvCxnSpPr>
          <p:cNvPr id="54" name="Straight Connector 53">
            <a:extLst>
              <a:ext uri="{FF2B5EF4-FFF2-40B4-BE49-F238E27FC236}">
                <a16:creationId xmlns:a16="http://schemas.microsoft.com/office/drawing/2014/main" id="{FAA7FC4C-CE6B-834F-884B-31A04D184EBA}"/>
              </a:ext>
            </a:extLst>
          </p:cNvPr>
          <p:cNvCxnSpPr>
            <a:cxnSpLocks/>
          </p:cNvCxnSpPr>
          <p:nvPr userDrawn="1"/>
        </p:nvCxnSpPr>
        <p:spPr>
          <a:xfrm>
            <a:off x="5415516" y="2133869"/>
            <a:ext cx="0" cy="3877072"/>
          </a:xfrm>
          <a:prstGeom prst="line">
            <a:avLst/>
          </a:prstGeom>
          <a:ln>
            <a:solidFill>
              <a:schemeClr val="bg2">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6" name="Text Placeholder 4">
            <a:extLst>
              <a:ext uri="{FF2B5EF4-FFF2-40B4-BE49-F238E27FC236}">
                <a16:creationId xmlns:a16="http://schemas.microsoft.com/office/drawing/2014/main" id="{923E018C-87ED-5B44-8217-D5D662BDCF39}"/>
              </a:ext>
            </a:extLst>
          </p:cNvPr>
          <p:cNvSpPr>
            <a:spLocks noGrp="1"/>
          </p:cNvSpPr>
          <p:nvPr>
            <p:ph type="body" sz="quarter" idx="26" hasCustomPrompt="1"/>
          </p:nvPr>
        </p:nvSpPr>
        <p:spPr>
          <a:xfrm>
            <a:off x="9582652" y="2064603"/>
            <a:ext cx="2038613"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endParaRPr lang="en-US"/>
          </a:p>
        </p:txBody>
      </p:sp>
      <p:sp>
        <p:nvSpPr>
          <p:cNvPr id="57" name="Text Placeholder 4">
            <a:extLst>
              <a:ext uri="{FF2B5EF4-FFF2-40B4-BE49-F238E27FC236}">
                <a16:creationId xmlns:a16="http://schemas.microsoft.com/office/drawing/2014/main" id="{374E3B49-F7C2-8B4E-B9BE-00D14BBB2493}"/>
              </a:ext>
            </a:extLst>
          </p:cNvPr>
          <p:cNvSpPr>
            <a:spLocks noGrp="1"/>
          </p:cNvSpPr>
          <p:nvPr>
            <p:ph type="body" sz="quarter" idx="27" hasCustomPrompt="1"/>
          </p:nvPr>
        </p:nvSpPr>
        <p:spPr>
          <a:xfrm>
            <a:off x="8579765" y="1876235"/>
            <a:ext cx="548643" cy="1128856"/>
          </a:xfrm>
          <a:prstGeom prst="rect">
            <a:avLst/>
          </a:prstGeom>
        </p:spPr>
        <p:txBody>
          <a:bodyPr>
            <a:spAutoFit/>
          </a:bodyPr>
          <a:lstStyle>
            <a:lvl1pPr marL="0" indent="0">
              <a:lnSpc>
                <a:spcPct val="120000"/>
              </a:lnSpc>
              <a:buNone/>
              <a:defRPr lang="en-US" sz="66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3</a:t>
            </a:r>
          </a:p>
        </p:txBody>
      </p:sp>
      <p:cxnSp>
        <p:nvCxnSpPr>
          <p:cNvPr id="58" name="Straight Connector 57">
            <a:extLst>
              <a:ext uri="{FF2B5EF4-FFF2-40B4-BE49-F238E27FC236}">
                <a16:creationId xmlns:a16="http://schemas.microsoft.com/office/drawing/2014/main" id="{B1F0EAA4-8009-6F4C-9B90-5FB2CA7A403B}"/>
              </a:ext>
            </a:extLst>
          </p:cNvPr>
          <p:cNvCxnSpPr>
            <a:cxnSpLocks/>
          </p:cNvCxnSpPr>
          <p:nvPr userDrawn="1"/>
        </p:nvCxnSpPr>
        <p:spPr>
          <a:xfrm>
            <a:off x="9257412" y="2133869"/>
            <a:ext cx="0" cy="3877072"/>
          </a:xfrm>
          <a:prstGeom prst="line">
            <a:avLst/>
          </a:prstGeom>
          <a:ln>
            <a:solidFill>
              <a:schemeClr val="bg2">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28" name="Text Placeholder 6">
            <a:extLst>
              <a:ext uri="{FF2B5EF4-FFF2-40B4-BE49-F238E27FC236}">
                <a16:creationId xmlns:a16="http://schemas.microsoft.com/office/drawing/2014/main" id="{CA48554F-2EB7-BC4C-A288-344A5BF6E29C}"/>
              </a:ext>
            </a:extLst>
          </p:cNvPr>
          <p:cNvSpPr>
            <a:spLocks noGrp="1"/>
          </p:cNvSpPr>
          <p:nvPr>
            <p:ph type="body" sz="quarter" idx="13" hasCustomPrompt="1"/>
          </p:nvPr>
        </p:nvSpPr>
        <p:spPr>
          <a:xfrm>
            <a:off x="1845812" y="3029756"/>
            <a:ext cx="2038613"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30" name="Text Placeholder 6">
            <a:extLst>
              <a:ext uri="{FF2B5EF4-FFF2-40B4-BE49-F238E27FC236}">
                <a16:creationId xmlns:a16="http://schemas.microsoft.com/office/drawing/2014/main" id="{289F5F9E-6D0C-3F42-9471-DBF3186CDB2C}"/>
              </a:ext>
            </a:extLst>
          </p:cNvPr>
          <p:cNvSpPr>
            <a:spLocks noGrp="1"/>
          </p:cNvSpPr>
          <p:nvPr>
            <p:ph type="body" sz="quarter" idx="28" hasCustomPrompt="1"/>
          </p:nvPr>
        </p:nvSpPr>
        <p:spPr>
          <a:xfrm>
            <a:off x="5740756" y="3029756"/>
            <a:ext cx="2038613"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34" name="Text Placeholder 6">
            <a:extLst>
              <a:ext uri="{FF2B5EF4-FFF2-40B4-BE49-F238E27FC236}">
                <a16:creationId xmlns:a16="http://schemas.microsoft.com/office/drawing/2014/main" id="{5EC931E8-5599-D94B-A9AF-31662BC51149}"/>
              </a:ext>
            </a:extLst>
          </p:cNvPr>
          <p:cNvSpPr>
            <a:spLocks noGrp="1"/>
          </p:cNvSpPr>
          <p:nvPr>
            <p:ph type="body" sz="quarter" idx="29" hasCustomPrompt="1"/>
          </p:nvPr>
        </p:nvSpPr>
        <p:spPr>
          <a:xfrm>
            <a:off x="9582652" y="3029756"/>
            <a:ext cx="2038613"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16" name="Content Placeholder 3">
            <a:extLst>
              <a:ext uri="{FF2B5EF4-FFF2-40B4-BE49-F238E27FC236}">
                <a16:creationId xmlns:a16="http://schemas.microsoft.com/office/drawing/2014/main" id="{37335180-64D0-C63D-4682-0E6527349CD5}"/>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6020689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 Header + Subheader + Gray Sidebar">
    <p:spTree>
      <p:nvGrpSpPr>
        <p:cNvPr id="1" name=""/>
        <p:cNvGrpSpPr/>
        <p:nvPr/>
      </p:nvGrpSpPr>
      <p:grpSpPr>
        <a:xfrm>
          <a:off x="0" y="0"/>
          <a:ext cx="0" cy="0"/>
          <a:chOff x="0" y="0"/>
          <a:chExt cx="0" cy="0"/>
        </a:xfrm>
      </p:grpSpPr>
      <p:sp>
        <p:nvSpPr>
          <p:cNvPr id="25" name="SmartArt Placeholder 2">
            <a:extLst>
              <a:ext uri="{FF2B5EF4-FFF2-40B4-BE49-F238E27FC236}">
                <a16:creationId xmlns:a16="http://schemas.microsoft.com/office/drawing/2014/main" id="{688D0931-7683-1D40-89BD-3EC58788A27B}"/>
              </a:ext>
            </a:extLst>
          </p:cNvPr>
          <p:cNvSpPr>
            <a:spLocks noGrp="1"/>
          </p:cNvSpPr>
          <p:nvPr>
            <p:ph type="dgm" sz="quarter" idx="30"/>
          </p:nvPr>
        </p:nvSpPr>
        <p:spPr>
          <a:xfrm>
            <a:off x="5015061" y="-4315"/>
            <a:ext cx="7175471" cy="6866768"/>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1" y="365760"/>
            <a:ext cx="3495040" cy="2123402"/>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a:t>Lorem ipsum dolor sit consectetur</a:t>
            </a:r>
            <a:endParaRPr lang="en-US" sz="4267">
              <a:latin typeface="Neue Haas Grotesk Text Pro" panose="020B0504020202020204" pitchFamily="34" charset="77"/>
            </a:endParaRPr>
          </a:p>
        </p:txBody>
      </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853440" y="2771402"/>
            <a:ext cx="3495040" cy="1220933"/>
          </a:xfrm>
          <a:prstGeom prst="rect">
            <a:avLst/>
          </a:prstGeom>
        </p:spPr>
        <p:txBody>
          <a:bodyPr>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consectetur adipiscing elit.</a:t>
            </a:r>
          </a:p>
        </p:txBody>
      </p:sp>
      <p:sp>
        <p:nvSpPr>
          <p:cNvPr id="24" name="Text Placeholder 2">
            <a:extLst>
              <a:ext uri="{FF2B5EF4-FFF2-40B4-BE49-F238E27FC236}">
                <a16:creationId xmlns:a16="http://schemas.microsoft.com/office/drawing/2014/main" id="{6D747BC7-5DB7-6342-83EC-8D17160317FD}"/>
              </a:ext>
            </a:extLst>
          </p:cNvPr>
          <p:cNvSpPr>
            <a:spLocks noGrp="1"/>
          </p:cNvSpPr>
          <p:nvPr>
            <p:ph type="body" sz="quarter" idx="16" hasCustomPrompt="1"/>
          </p:nvPr>
        </p:nvSpPr>
        <p:spPr>
          <a:xfrm>
            <a:off x="5630680" y="469855"/>
            <a:ext cx="1649059" cy="267168"/>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01</a:t>
            </a:r>
          </a:p>
        </p:txBody>
      </p:sp>
      <p:sp>
        <p:nvSpPr>
          <p:cNvPr id="26" name="Text Placeholder 2">
            <a:extLst>
              <a:ext uri="{FF2B5EF4-FFF2-40B4-BE49-F238E27FC236}">
                <a16:creationId xmlns:a16="http://schemas.microsoft.com/office/drawing/2014/main" id="{12D2583D-0E33-8846-9207-0755E4202478}"/>
              </a:ext>
            </a:extLst>
          </p:cNvPr>
          <p:cNvSpPr>
            <a:spLocks noGrp="1"/>
          </p:cNvSpPr>
          <p:nvPr>
            <p:ph type="body" sz="quarter" idx="22" hasCustomPrompt="1"/>
          </p:nvPr>
        </p:nvSpPr>
        <p:spPr>
          <a:xfrm>
            <a:off x="5630680" y="2515401"/>
            <a:ext cx="1649059" cy="267168"/>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02</a:t>
            </a:r>
          </a:p>
        </p:txBody>
      </p:sp>
      <p:sp>
        <p:nvSpPr>
          <p:cNvPr id="28" name="Text Placeholder 2">
            <a:extLst>
              <a:ext uri="{FF2B5EF4-FFF2-40B4-BE49-F238E27FC236}">
                <a16:creationId xmlns:a16="http://schemas.microsoft.com/office/drawing/2014/main" id="{7DAA48E0-D65A-9F43-893D-F3C842E166A2}"/>
              </a:ext>
            </a:extLst>
          </p:cNvPr>
          <p:cNvSpPr>
            <a:spLocks noGrp="1"/>
          </p:cNvSpPr>
          <p:nvPr>
            <p:ph type="body" sz="quarter" idx="24" hasCustomPrompt="1"/>
          </p:nvPr>
        </p:nvSpPr>
        <p:spPr>
          <a:xfrm>
            <a:off x="5630680" y="4560948"/>
            <a:ext cx="1649059" cy="267168"/>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03</a:t>
            </a:r>
          </a:p>
        </p:txBody>
      </p:sp>
      <p:sp>
        <p:nvSpPr>
          <p:cNvPr id="23" name="Text Placeholder 6">
            <a:extLst>
              <a:ext uri="{FF2B5EF4-FFF2-40B4-BE49-F238E27FC236}">
                <a16:creationId xmlns:a16="http://schemas.microsoft.com/office/drawing/2014/main" id="{3FC88FAA-1193-064B-8429-0F3F48582F61}"/>
              </a:ext>
            </a:extLst>
          </p:cNvPr>
          <p:cNvSpPr>
            <a:spLocks noGrp="1"/>
          </p:cNvSpPr>
          <p:nvPr>
            <p:ph type="body" sz="quarter" idx="13" hasCustomPrompt="1"/>
          </p:nvPr>
        </p:nvSpPr>
        <p:spPr>
          <a:xfrm>
            <a:off x="5630677" y="826859"/>
            <a:ext cx="6059756" cy="1250303"/>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vl4pPr>
          </a:lstStyle>
          <a:p>
            <a:pPr lvl="0"/>
            <a:r>
              <a:rPr lang="en-US"/>
              <a:t>First level</a:t>
            </a:r>
          </a:p>
          <a:p>
            <a:pPr lvl="1"/>
            <a:r>
              <a:rPr lang="en-US"/>
              <a:t>Second level</a:t>
            </a:r>
          </a:p>
          <a:p>
            <a:pPr lvl="2"/>
            <a:r>
              <a:rPr lang="en-US"/>
              <a:t>Third level</a:t>
            </a:r>
          </a:p>
        </p:txBody>
      </p:sp>
      <p:sp>
        <p:nvSpPr>
          <p:cNvPr id="29" name="Text Placeholder 6">
            <a:extLst>
              <a:ext uri="{FF2B5EF4-FFF2-40B4-BE49-F238E27FC236}">
                <a16:creationId xmlns:a16="http://schemas.microsoft.com/office/drawing/2014/main" id="{22785582-A979-AD46-B169-FCB640452F63}"/>
              </a:ext>
            </a:extLst>
          </p:cNvPr>
          <p:cNvSpPr>
            <a:spLocks noGrp="1"/>
          </p:cNvSpPr>
          <p:nvPr>
            <p:ph type="body" sz="quarter" idx="25" hasCustomPrompt="1"/>
          </p:nvPr>
        </p:nvSpPr>
        <p:spPr>
          <a:xfrm>
            <a:off x="5630677" y="2893775"/>
            <a:ext cx="6059756" cy="1250303"/>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vl4pPr>
          </a:lstStyle>
          <a:p>
            <a:pPr lvl="0"/>
            <a:r>
              <a:rPr lang="en-US"/>
              <a:t>First level</a:t>
            </a:r>
          </a:p>
          <a:p>
            <a:pPr lvl="1"/>
            <a:r>
              <a:rPr lang="en-US"/>
              <a:t>Second level</a:t>
            </a:r>
          </a:p>
          <a:p>
            <a:pPr lvl="2"/>
            <a:r>
              <a:rPr lang="en-US"/>
              <a:t>Third level</a:t>
            </a:r>
          </a:p>
        </p:txBody>
      </p:sp>
      <p:sp>
        <p:nvSpPr>
          <p:cNvPr id="30" name="Text Placeholder 6">
            <a:extLst>
              <a:ext uri="{FF2B5EF4-FFF2-40B4-BE49-F238E27FC236}">
                <a16:creationId xmlns:a16="http://schemas.microsoft.com/office/drawing/2014/main" id="{3A75E004-359B-D54C-AF0F-316938C49C69}"/>
              </a:ext>
            </a:extLst>
          </p:cNvPr>
          <p:cNvSpPr>
            <a:spLocks noGrp="1"/>
          </p:cNvSpPr>
          <p:nvPr>
            <p:ph type="body" sz="quarter" idx="26" hasCustomPrompt="1"/>
          </p:nvPr>
        </p:nvSpPr>
        <p:spPr>
          <a:xfrm>
            <a:off x="5630677" y="4932605"/>
            <a:ext cx="6059756" cy="1250303"/>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vl4pPr>
          </a:lstStyle>
          <a:p>
            <a:pPr lvl="0"/>
            <a:r>
              <a:rPr lang="en-US"/>
              <a:t>First level</a:t>
            </a:r>
          </a:p>
          <a:p>
            <a:pPr lvl="1"/>
            <a:r>
              <a:rPr lang="en-US"/>
              <a:t>Second level</a:t>
            </a:r>
          </a:p>
          <a:p>
            <a:pPr lvl="2"/>
            <a:r>
              <a:rPr lang="en-US"/>
              <a:t>Third level</a:t>
            </a:r>
          </a:p>
        </p:txBody>
      </p:sp>
      <p:sp>
        <p:nvSpPr>
          <p:cNvPr id="27" name="Slide Number Placeholder 5">
            <a:extLst>
              <a:ext uri="{FF2B5EF4-FFF2-40B4-BE49-F238E27FC236}">
                <a16:creationId xmlns:a16="http://schemas.microsoft.com/office/drawing/2014/main" id="{338DEA80-F4CE-4246-9A5F-53CE9C25E896}"/>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35" name="Straight Connector 34">
            <a:extLst>
              <a:ext uri="{FF2B5EF4-FFF2-40B4-BE49-F238E27FC236}">
                <a16:creationId xmlns:a16="http://schemas.microsoft.com/office/drawing/2014/main" id="{9181BAF1-3F02-A343-861D-53BB0CCC41AC}"/>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Content Placeholder 3">
            <a:extLst>
              <a:ext uri="{FF2B5EF4-FFF2-40B4-BE49-F238E27FC236}">
                <a16:creationId xmlns:a16="http://schemas.microsoft.com/office/drawing/2014/main" id="{8C2CE03D-D4E9-8DE8-2793-CA64EE28344F}"/>
              </a:ext>
            </a:extLst>
          </p:cNvPr>
          <p:cNvSpPr>
            <a:spLocks noGrp="1"/>
          </p:cNvSpPr>
          <p:nvPr>
            <p:ph sz="quarter" idx="15" hasCustomPrompt="1"/>
          </p:nvPr>
        </p:nvSpPr>
        <p:spPr>
          <a:xfrm>
            <a:off x="853018" y="6531734"/>
            <a:ext cx="3495041"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15270074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 Header + Icon Sections">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1" y="365761"/>
            <a:ext cx="10878859"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r>
              <a:rPr lang="en-US" sz="4267">
                <a:latin typeface="Neue Haas Grotesk Text Pro" panose="020B0504020202020204" pitchFamily="34" charset="77"/>
              </a:rPr>
              <a:t> </a:t>
            </a:r>
            <a:r>
              <a:rPr lang="en-US" sz="4267" err="1">
                <a:latin typeface="Neue Haas Grotesk Text Pro" panose="020B0504020202020204" pitchFamily="34" charset="77"/>
              </a:rPr>
              <a:t>adipiscing</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sed do </a:t>
            </a:r>
            <a:r>
              <a:rPr lang="en-US" sz="4267" err="1">
                <a:latin typeface="Neue Haas Grotesk Text Pro" panose="020B0504020202020204" pitchFamily="34" charset="77"/>
              </a:rPr>
              <a:t>eiusmod</a:t>
            </a:r>
            <a:endParaRPr lang="en-US" sz="4267">
              <a:latin typeface="Neue Haas Grotesk Text Pro" panose="020B0504020202020204" pitchFamily="34" charset="77"/>
            </a:endParaRPr>
          </a:p>
        </p:txBody>
      </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853441" y="3022330"/>
            <a:ext cx="26551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consectetur</a:t>
            </a:r>
          </a:p>
        </p:txBody>
      </p:sp>
      <p:sp>
        <p:nvSpPr>
          <p:cNvPr id="39" name="Picture Placeholder 2">
            <a:extLst>
              <a:ext uri="{FF2B5EF4-FFF2-40B4-BE49-F238E27FC236}">
                <a16:creationId xmlns:a16="http://schemas.microsoft.com/office/drawing/2014/main" id="{205E1AE3-C4A7-9F40-B12A-533EDB0D08ED}"/>
              </a:ext>
            </a:extLst>
          </p:cNvPr>
          <p:cNvSpPr>
            <a:spLocks noGrp="1"/>
          </p:cNvSpPr>
          <p:nvPr>
            <p:ph type="pic" idx="16" hasCustomPrompt="1"/>
          </p:nvPr>
        </p:nvSpPr>
        <p:spPr>
          <a:xfrm>
            <a:off x="853440" y="226148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47" name="Text Placeholder 4">
            <a:extLst>
              <a:ext uri="{FF2B5EF4-FFF2-40B4-BE49-F238E27FC236}">
                <a16:creationId xmlns:a16="http://schemas.microsoft.com/office/drawing/2014/main" id="{1599ED8E-0157-1341-A453-3EE28683C25E}"/>
              </a:ext>
            </a:extLst>
          </p:cNvPr>
          <p:cNvSpPr>
            <a:spLocks noGrp="1"/>
          </p:cNvSpPr>
          <p:nvPr>
            <p:ph type="body" sz="quarter" idx="21" hasCustomPrompt="1"/>
          </p:nvPr>
        </p:nvSpPr>
        <p:spPr>
          <a:xfrm>
            <a:off x="4842933" y="3022330"/>
            <a:ext cx="26551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consectetur</a:t>
            </a:r>
          </a:p>
        </p:txBody>
      </p:sp>
      <p:sp>
        <p:nvSpPr>
          <p:cNvPr id="49" name="Picture Placeholder 2">
            <a:extLst>
              <a:ext uri="{FF2B5EF4-FFF2-40B4-BE49-F238E27FC236}">
                <a16:creationId xmlns:a16="http://schemas.microsoft.com/office/drawing/2014/main" id="{5228064D-2130-6340-BC1F-24DBDBA82B26}"/>
              </a:ext>
            </a:extLst>
          </p:cNvPr>
          <p:cNvSpPr>
            <a:spLocks noGrp="1"/>
          </p:cNvSpPr>
          <p:nvPr>
            <p:ph type="pic" idx="23" hasCustomPrompt="1"/>
          </p:nvPr>
        </p:nvSpPr>
        <p:spPr>
          <a:xfrm>
            <a:off x="4842935" y="226148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51" name="Text Placeholder 4">
            <a:extLst>
              <a:ext uri="{FF2B5EF4-FFF2-40B4-BE49-F238E27FC236}">
                <a16:creationId xmlns:a16="http://schemas.microsoft.com/office/drawing/2014/main" id="{12E273DA-367D-CF4C-82FF-0AB5F3A7FC24}"/>
              </a:ext>
            </a:extLst>
          </p:cNvPr>
          <p:cNvSpPr>
            <a:spLocks noGrp="1"/>
          </p:cNvSpPr>
          <p:nvPr>
            <p:ph type="body" sz="quarter" idx="24" hasCustomPrompt="1"/>
          </p:nvPr>
        </p:nvSpPr>
        <p:spPr>
          <a:xfrm>
            <a:off x="8832428" y="3022330"/>
            <a:ext cx="26551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consectetur</a:t>
            </a:r>
          </a:p>
        </p:txBody>
      </p:sp>
      <p:sp>
        <p:nvSpPr>
          <p:cNvPr id="53" name="Picture Placeholder 2">
            <a:extLst>
              <a:ext uri="{FF2B5EF4-FFF2-40B4-BE49-F238E27FC236}">
                <a16:creationId xmlns:a16="http://schemas.microsoft.com/office/drawing/2014/main" id="{CD5A25AA-F6BD-454A-8094-DDB658BFD1C6}"/>
              </a:ext>
            </a:extLst>
          </p:cNvPr>
          <p:cNvSpPr>
            <a:spLocks noGrp="1"/>
          </p:cNvSpPr>
          <p:nvPr>
            <p:ph type="pic" idx="26" hasCustomPrompt="1"/>
          </p:nvPr>
        </p:nvSpPr>
        <p:spPr>
          <a:xfrm>
            <a:off x="8832428" y="226148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26" name="Text Placeholder 6">
            <a:extLst>
              <a:ext uri="{FF2B5EF4-FFF2-40B4-BE49-F238E27FC236}">
                <a16:creationId xmlns:a16="http://schemas.microsoft.com/office/drawing/2014/main" id="{2B3B5A68-015C-A44C-A1D9-5D9178CE7910}"/>
              </a:ext>
            </a:extLst>
          </p:cNvPr>
          <p:cNvSpPr>
            <a:spLocks noGrp="1"/>
          </p:cNvSpPr>
          <p:nvPr>
            <p:ph type="body" sz="quarter" idx="13" hasCustomPrompt="1"/>
          </p:nvPr>
        </p:nvSpPr>
        <p:spPr>
          <a:xfrm>
            <a:off x="853441" y="3992970"/>
            <a:ext cx="2655145"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27" name="Text Placeholder 6">
            <a:extLst>
              <a:ext uri="{FF2B5EF4-FFF2-40B4-BE49-F238E27FC236}">
                <a16:creationId xmlns:a16="http://schemas.microsoft.com/office/drawing/2014/main" id="{A6D0EF42-DF9B-0148-8C06-DD9500E36C6F}"/>
              </a:ext>
            </a:extLst>
          </p:cNvPr>
          <p:cNvSpPr>
            <a:spLocks noGrp="1"/>
          </p:cNvSpPr>
          <p:nvPr>
            <p:ph type="body" sz="quarter" idx="27" hasCustomPrompt="1"/>
          </p:nvPr>
        </p:nvSpPr>
        <p:spPr>
          <a:xfrm>
            <a:off x="4842934" y="3992970"/>
            <a:ext cx="2655145"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28" name="Text Placeholder 6">
            <a:extLst>
              <a:ext uri="{FF2B5EF4-FFF2-40B4-BE49-F238E27FC236}">
                <a16:creationId xmlns:a16="http://schemas.microsoft.com/office/drawing/2014/main" id="{64CA032F-E835-F145-828E-0B2C3B7F28ED}"/>
              </a:ext>
            </a:extLst>
          </p:cNvPr>
          <p:cNvSpPr>
            <a:spLocks noGrp="1"/>
          </p:cNvSpPr>
          <p:nvPr>
            <p:ph type="body" sz="quarter" idx="28" hasCustomPrompt="1"/>
          </p:nvPr>
        </p:nvSpPr>
        <p:spPr>
          <a:xfrm>
            <a:off x="8832429" y="3992970"/>
            <a:ext cx="2655145"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13" name="Content Placeholder 3">
            <a:extLst>
              <a:ext uri="{FF2B5EF4-FFF2-40B4-BE49-F238E27FC236}">
                <a16:creationId xmlns:a16="http://schemas.microsoft.com/office/drawing/2014/main" id="{10C19AF8-5EB3-C7D0-3872-428522A73BDB}"/>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15816518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 Header + Icon Sections + Gray Sidebar">
    <p:spTree>
      <p:nvGrpSpPr>
        <p:cNvPr id="1" name=""/>
        <p:cNvGrpSpPr/>
        <p:nvPr/>
      </p:nvGrpSpPr>
      <p:grpSpPr>
        <a:xfrm>
          <a:off x="0" y="0"/>
          <a:ext cx="0" cy="0"/>
          <a:chOff x="0" y="0"/>
          <a:chExt cx="0" cy="0"/>
        </a:xfrm>
      </p:grpSpPr>
      <p:sp>
        <p:nvSpPr>
          <p:cNvPr id="40" name="SmartArt Placeholder 2">
            <a:extLst>
              <a:ext uri="{FF2B5EF4-FFF2-40B4-BE49-F238E27FC236}">
                <a16:creationId xmlns:a16="http://schemas.microsoft.com/office/drawing/2014/main" id="{A866777C-7724-4846-AEE2-CAE69DECBD40}"/>
              </a:ext>
            </a:extLst>
          </p:cNvPr>
          <p:cNvSpPr>
            <a:spLocks noGrp="1"/>
          </p:cNvSpPr>
          <p:nvPr>
            <p:ph type="dgm" sz="quarter" idx="30"/>
          </p:nvPr>
        </p:nvSpPr>
        <p:spPr>
          <a:xfrm>
            <a:off x="7185997" y="-4315"/>
            <a:ext cx="5004535" cy="6866768"/>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4" y="365761"/>
            <a:ext cx="5662505"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endParaRPr lang="en-US" sz="4267">
              <a:latin typeface="Neue Haas Grotesk Text Pro" panose="020B0504020202020204" pitchFamily="34" charset="77"/>
            </a:endParaRPr>
          </a:p>
        </p:txBody>
      </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1598508" y="2121534"/>
            <a:ext cx="18423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a:t>
            </a:r>
          </a:p>
        </p:txBody>
      </p:sp>
      <p:sp>
        <p:nvSpPr>
          <p:cNvPr id="29" name="Text Placeholder 2">
            <a:extLst>
              <a:ext uri="{FF2B5EF4-FFF2-40B4-BE49-F238E27FC236}">
                <a16:creationId xmlns:a16="http://schemas.microsoft.com/office/drawing/2014/main" id="{550EB99D-17CD-794D-B59B-D726EBD26702}"/>
              </a:ext>
            </a:extLst>
          </p:cNvPr>
          <p:cNvSpPr>
            <a:spLocks noGrp="1"/>
          </p:cNvSpPr>
          <p:nvPr>
            <p:ph type="body" sz="quarter" idx="20" hasCustomPrompt="1"/>
          </p:nvPr>
        </p:nvSpPr>
        <p:spPr>
          <a:xfrm>
            <a:off x="1598508" y="3058617"/>
            <a:ext cx="1842347" cy="790047"/>
          </a:xfrm>
          <a:prstGeom prst="rect">
            <a:avLst/>
          </a:prstGeom>
        </p:spPr>
        <p:txBody>
          <a:bodyPr lIns="0" tIns="0" rIns="0" bIns="0">
            <a:spAutoFit/>
          </a:bodyPr>
          <a:lstStyle>
            <a:lvl1pPr marL="0" marR="0" indent="0" algn="l" defTabSz="609570" rtl="0" eaLnBrk="1" fontAlgn="auto" latinLnBrk="0" hangingPunct="1">
              <a:lnSpc>
                <a:spcPct val="120000"/>
              </a:lnSpc>
              <a:spcBef>
                <a:spcPts val="1568"/>
              </a:spcBef>
              <a:spcAft>
                <a:spcPts val="0"/>
              </a:spcAft>
              <a:buClrTx/>
              <a:buSzTx/>
              <a:buFont typeface="Wingdings" pitchFamily="2" charset="2"/>
              <a:buNone/>
              <a:tabLst/>
              <a:defRPr lang="en-US" sz="1467"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amet, consectetur adipiscing elit.</a:t>
            </a:r>
          </a:p>
        </p:txBody>
      </p:sp>
      <p:sp>
        <p:nvSpPr>
          <p:cNvPr id="39" name="Picture Placeholder 2">
            <a:extLst>
              <a:ext uri="{FF2B5EF4-FFF2-40B4-BE49-F238E27FC236}">
                <a16:creationId xmlns:a16="http://schemas.microsoft.com/office/drawing/2014/main" id="{205E1AE3-C4A7-9F40-B12A-533EDB0D08ED}"/>
              </a:ext>
            </a:extLst>
          </p:cNvPr>
          <p:cNvSpPr>
            <a:spLocks noGrp="1"/>
          </p:cNvSpPr>
          <p:nvPr>
            <p:ph type="pic" idx="16" hasCustomPrompt="1"/>
          </p:nvPr>
        </p:nvSpPr>
        <p:spPr>
          <a:xfrm>
            <a:off x="853440" y="213956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24" name="Text Placeholder 4">
            <a:extLst>
              <a:ext uri="{FF2B5EF4-FFF2-40B4-BE49-F238E27FC236}">
                <a16:creationId xmlns:a16="http://schemas.microsoft.com/office/drawing/2014/main" id="{93C34DA7-35BA-0142-B107-BDF7708907D6}"/>
              </a:ext>
            </a:extLst>
          </p:cNvPr>
          <p:cNvSpPr>
            <a:spLocks noGrp="1"/>
          </p:cNvSpPr>
          <p:nvPr>
            <p:ph type="body" sz="quarter" idx="21" hasCustomPrompt="1"/>
          </p:nvPr>
        </p:nvSpPr>
        <p:spPr>
          <a:xfrm>
            <a:off x="4646508" y="2121534"/>
            <a:ext cx="18423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a:t>
            </a:r>
          </a:p>
        </p:txBody>
      </p:sp>
      <p:sp>
        <p:nvSpPr>
          <p:cNvPr id="25" name="Text Placeholder 2">
            <a:extLst>
              <a:ext uri="{FF2B5EF4-FFF2-40B4-BE49-F238E27FC236}">
                <a16:creationId xmlns:a16="http://schemas.microsoft.com/office/drawing/2014/main" id="{54673579-935E-0F43-BE8F-7A1C09433154}"/>
              </a:ext>
            </a:extLst>
          </p:cNvPr>
          <p:cNvSpPr>
            <a:spLocks noGrp="1"/>
          </p:cNvSpPr>
          <p:nvPr>
            <p:ph type="body" sz="quarter" idx="22" hasCustomPrompt="1"/>
          </p:nvPr>
        </p:nvSpPr>
        <p:spPr>
          <a:xfrm>
            <a:off x="4646508" y="3058617"/>
            <a:ext cx="1842347" cy="790047"/>
          </a:xfrm>
          <a:prstGeom prst="rect">
            <a:avLst/>
          </a:prstGeom>
        </p:spPr>
        <p:txBody>
          <a:bodyPr lIns="0" tIns="0" rIns="0" bIns="0">
            <a:spAutoFit/>
          </a:bodyPr>
          <a:lstStyle>
            <a:lvl1pPr marL="0" marR="0" indent="0" algn="l" defTabSz="609570" rtl="0" eaLnBrk="1" fontAlgn="auto" latinLnBrk="0" hangingPunct="1">
              <a:lnSpc>
                <a:spcPct val="120000"/>
              </a:lnSpc>
              <a:spcBef>
                <a:spcPts val="1568"/>
              </a:spcBef>
              <a:spcAft>
                <a:spcPts val="0"/>
              </a:spcAft>
              <a:buClrTx/>
              <a:buSzTx/>
              <a:buFont typeface="Wingdings" pitchFamily="2" charset="2"/>
              <a:buNone/>
              <a:tabLst/>
              <a:defRPr lang="en-US" sz="1467"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amet, consectetur adipiscing elit.</a:t>
            </a:r>
          </a:p>
        </p:txBody>
      </p:sp>
      <p:sp>
        <p:nvSpPr>
          <p:cNvPr id="26" name="Picture Placeholder 2">
            <a:extLst>
              <a:ext uri="{FF2B5EF4-FFF2-40B4-BE49-F238E27FC236}">
                <a16:creationId xmlns:a16="http://schemas.microsoft.com/office/drawing/2014/main" id="{ADC375FE-1081-F84C-82BA-E4879F92E489}"/>
              </a:ext>
            </a:extLst>
          </p:cNvPr>
          <p:cNvSpPr>
            <a:spLocks noGrp="1"/>
          </p:cNvSpPr>
          <p:nvPr>
            <p:ph type="pic" idx="23" hasCustomPrompt="1"/>
          </p:nvPr>
        </p:nvSpPr>
        <p:spPr>
          <a:xfrm>
            <a:off x="3928535" y="213956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27" name="Text Placeholder 4">
            <a:extLst>
              <a:ext uri="{FF2B5EF4-FFF2-40B4-BE49-F238E27FC236}">
                <a16:creationId xmlns:a16="http://schemas.microsoft.com/office/drawing/2014/main" id="{403422E2-D9BF-2E4D-B424-7D8C3057CAD7}"/>
              </a:ext>
            </a:extLst>
          </p:cNvPr>
          <p:cNvSpPr>
            <a:spLocks noGrp="1"/>
          </p:cNvSpPr>
          <p:nvPr>
            <p:ph type="body" sz="quarter" idx="24" hasCustomPrompt="1"/>
          </p:nvPr>
        </p:nvSpPr>
        <p:spPr>
          <a:xfrm>
            <a:off x="1598508" y="4275452"/>
            <a:ext cx="18423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a:t>
            </a:r>
          </a:p>
        </p:txBody>
      </p:sp>
      <p:sp>
        <p:nvSpPr>
          <p:cNvPr id="28" name="Text Placeholder 2">
            <a:extLst>
              <a:ext uri="{FF2B5EF4-FFF2-40B4-BE49-F238E27FC236}">
                <a16:creationId xmlns:a16="http://schemas.microsoft.com/office/drawing/2014/main" id="{DA53AA2D-2292-E746-97A3-C8C58D6CFA2B}"/>
              </a:ext>
            </a:extLst>
          </p:cNvPr>
          <p:cNvSpPr>
            <a:spLocks noGrp="1"/>
          </p:cNvSpPr>
          <p:nvPr>
            <p:ph type="body" sz="quarter" idx="25" hasCustomPrompt="1"/>
          </p:nvPr>
        </p:nvSpPr>
        <p:spPr>
          <a:xfrm>
            <a:off x="1598508" y="5212537"/>
            <a:ext cx="1842347" cy="790047"/>
          </a:xfrm>
          <a:prstGeom prst="rect">
            <a:avLst/>
          </a:prstGeom>
        </p:spPr>
        <p:txBody>
          <a:bodyPr lIns="0" tIns="0" rIns="0" bIns="0">
            <a:spAutoFit/>
          </a:bodyPr>
          <a:lstStyle>
            <a:lvl1pPr marL="0" marR="0" indent="0" algn="l" defTabSz="609570" rtl="0" eaLnBrk="1" fontAlgn="auto" latinLnBrk="0" hangingPunct="1">
              <a:lnSpc>
                <a:spcPct val="120000"/>
              </a:lnSpc>
              <a:spcBef>
                <a:spcPts val="1568"/>
              </a:spcBef>
              <a:spcAft>
                <a:spcPts val="0"/>
              </a:spcAft>
              <a:buClrTx/>
              <a:buSzTx/>
              <a:buFont typeface="Wingdings" pitchFamily="2" charset="2"/>
              <a:buNone/>
              <a:tabLst/>
              <a:defRPr lang="en-US" sz="1467"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amet, consectetur adipiscing elit.</a:t>
            </a:r>
          </a:p>
        </p:txBody>
      </p:sp>
      <p:sp>
        <p:nvSpPr>
          <p:cNvPr id="30" name="Picture Placeholder 2">
            <a:extLst>
              <a:ext uri="{FF2B5EF4-FFF2-40B4-BE49-F238E27FC236}">
                <a16:creationId xmlns:a16="http://schemas.microsoft.com/office/drawing/2014/main" id="{BA81A13E-7277-EA4F-ABFC-55FB35253C20}"/>
              </a:ext>
            </a:extLst>
          </p:cNvPr>
          <p:cNvSpPr>
            <a:spLocks noGrp="1"/>
          </p:cNvSpPr>
          <p:nvPr>
            <p:ph type="pic" idx="26" hasCustomPrompt="1"/>
          </p:nvPr>
        </p:nvSpPr>
        <p:spPr>
          <a:xfrm>
            <a:off x="853440" y="429348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34" name="Text Placeholder 4">
            <a:extLst>
              <a:ext uri="{FF2B5EF4-FFF2-40B4-BE49-F238E27FC236}">
                <a16:creationId xmlns:a16="http://schemas.microsoft.com/office/drawing/2014/main" id="{16054A60-6726-F74C-99C8-CE93114E3B30}"/>
              </a:ext>
            </a:extLst>
          </p:cNvPr>
          <p:cNvSpPr>
            <a:spLocks noGrp="1"/>
          </p:cNvSpPr>
          <p:nvPr>
            <p:ph type="body" sz="quarter" idx="27" hasCustomPrompt="1"/>
          </p:nvPr>
        </p:nvSpPr>
        <p:spPr>
          <a:xfrm>
            <a:off x="4646508" y="4275452"/>
            <a:ext cx="18423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a:t>
            </a:r>
          </a:p>
        </p:txBody>
      </p:sp>
      <p:sp>
        <p:nvSpPr>
          <p:cNvPr id="35" name="Text Placeholder 2">
            <a:extLst>
              <a:ext uri="{FF2B5EF4-FFF2-40B4-BE49-F238E27FC236}">
                <a16:creationId xmlns:a16="http://schemas.microsoft.com/office/drawing/2014/main" id="{D223289B-BDFE-6E4E-BF07-8FDAB2EA9E18}"/>
              </a:ext>
            </a:extLst>
          </p:cNvPr>
          <p:cNvSpPr>
            <a:spLocks noGrp="1"/>
          </p:cNvSpPr>
          <p:nvPr>
            <p:ph type="body" sz="quarter" idx="28" hasCustomPrompt="1"/>
          </p:nvPr>
        </p:nvSpPr>
        <p:spPr>
          <a:xfrm>
            <a:off x="4646508" y="5212537"/>
            <a:ext cx="1842347" cy="790047"/>
          </a:xfrm>
          <a:prstGeom prst="rect">
            <a:avLst/>
          </a:prstGeom>
        </p:spPr>
        <p:txBody>
          <a:bodyPr lIns="0" tIns="0" rIns="0" bIns="0">
            <a:spAutoFit/>
          </a:bodyPr>
          <a:lstStyle>
            <a:lvl1pPr marL="0" marR="0" indent="0" algn="l" defTabSz="609570" rtl="0" eaLnBrk="1" fontAlgn="auto" latinLnBrk="0" hangingPunct="1">
              <a:lnSpc>
                <a:spcPct val="120000"/>
              </a:lnSpc>
              <a:spcBef>
                <a:spcPts val="1568"/>
              </a:spcBef>
              <a:spcAft>
                <a:spcPts val="0"/>
              </a:spcAft>
              <a:buClrTx/>
              <a:buSzTx/>
              <a:buFont typeface="Wingdings" pitchFamily="2" charset="2"/>
              <a:buNone/>
              <a:tabLst/>
              <a:defRPr lang="en-US" sz="1467"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amet, consectetur adipiscing elit.</a:t>
            </a:r>
          </a:p>
        </p:txBody>
      </p:sp>
      <p:sp>
        <p:nvSpPr>
          <p:cNvPr id="36" name="Picture Placeholder 2">
            <a:extLst>
              <a:ext uri="{FF2B5EF4-FFF2-40B4-BE49-F238E27FC236}">
                <a16:creationId xmlns:a16="http://schemas.microsoft.com/office/drawing/2014/main" id="{EB661BF0-EA70-2747-80CA-2397C359D612}"/>
              </a:ext>
            </a:extLst>
          </p:cNvPr>
          <p:cNvSpPr>
            <a:spLocks noGrp="1"/>
          </p:cNvSpPr>
          <p:nvPr>
            <p:ph type="pic" idx="29" hasCustomPrompt="1"/>
          </p:nvPr>
        </p:nvSpPr>
        <p:spPr>
          <a:xfrm>
            <a:off x="3928535" y="429348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42" name="Text Placeholder 4">
            <a:extLst>
              <a:ext uri="{FF2B5EF4-FFF2-40B4-BE49-F238E27FC236}">
                <a16:creationId xmlns:a16="http://schemas.microsoft.com/office/drawing/2014/main" id="{B6B432E2-4FC2-A741-88FE-202C00245C53}"/>
              </a:ext>
            </a:extLst>
          </p:cNvPr>
          <p:cNvSpPr>
            <a:spLocks noGrp="1"/>
          </p:cNvSpPr>
          <p:nvPr>
            <p:ph type="body" sz="quarter" idx="32" hasCustomPrompt="1"/>
          </p:nvPr>
        </p:nvSpPr>
        <p:spPr>
          <a:xfrm>
            <a:off x="7924801" y="441746"/>
            <a:ext cx="3413759"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consectetur elit</a:t>
            </a:r>
          </a:p>
        </p:txBody>
      </p:sp>
      <p:sp>
        <p:nvSpPr>
          <p:cNvPr id="45" name="Text Placeholder 6">
            <a:extLst>
              <a:ext uri="{FF2B5EF4-FFF2-40B4-BE49-F238E27FC236}">
                <a16:creationId xmlns:a16="http://schemas.microsoft.com/office/drawing/2014/main" id="{D4FF8F33-18DA-2246-9C39-0DCB938CF1F6}"/>
              </a:ext>
            </a:extLst>
          </p:cNvPr>
          <p:cNvSpPr>
            <a:spLocks noGrp="1"/>
          </p:cNvSpPr>
          <p:nvPr>
            <p:ph type="body" sz="quarter" idx="33" hasCustomPrompt="1"/>
          </p:nvPr>
        </p:nvSpPr>
        <p:spPr>
          <a:xfrm>
            <a:off x="7956883" y="1429566"/>
            <a:ext cx="3381675"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41" name="Slide Number Placeholder 5">
            <a:extLst>
              <a:ext uri="{FF2B5EF4-FFF2-40B4-BE49-F238E27FC236}">
                <a16:creationId xmlns:a16="http://schemas.microsoft.com/office/drawing/2014/main" id="{BF7A9FC8-F320-5E4C-9138-60ADC0CEF07B}"/>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44" name="Straight Connector 43">
            <a:extLst>
              <a:ext uri="{FF2B5EF4-FFF2-40B4-BE49-F238E27FC236}">
                <a16:creationId xmlns:a16="http://schemas.microsoft.com/office/drawing/2014/main" id="{17C83957-5F62-4840-91ED-BFF47CEE187C}"/>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21" name="Content Placeholder 3">
            <a:extLst>
              <a:ext uri="{FF2B5EF4-FFF2-40B4-BE49-F238E27FC236}">
                <a16:creationId xmlns:a16="http://schemas.microsoft.com/office/drawing/2014/main" id="{EDFD658A-E653-5622-BBE4-15049CC3D275}"/>
              </a:ext>
            </a:extLst>
          </p:cNvPr>
          <p:cNvSpPr>
            <a:spLocks noGrp="1"/>
          </p:cNvSpPr>
          <p:nvPr>
            <p:ph sz="quarter" idx="15" hasCustomPrompt="1"/>
          </p:nvPr>
        </p:nvSpPr>
        <p:spPr>
          <a:xfrm>
            <a:off x="853018" y="6531734"/>
            <a:ext cx="5635837"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3104023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 Header + Callout Box + Image">
    <p:spTree>
      <p:nvGrpSpPr>
        <p:cNvPr id="1" name=""/>
        <p:cNvGrpSpPr/>
        <p:nvPr/>
      </p:nvGrpSpPr>
      <p:grpSpPr>
        <a:xfrm>
          <a:off x="0" y="0"/>
          <a:ext cx="0" cy="0"/>
          <a:chOff x="0" y="0"/>
          <a:chExt cx="0" cy="0"/>
        </a:xfrm>
      </p:grpSpPr>
      <p:sp>
        <p:nvSpPr>
          <p:cNvPr id="24" name="Picture Placeholder 2">
            <a:extLst>
              <a:ext uri="{FF2B5EF4-FFF2-40B4-BE49-F238E27FC236}">
                <a16:creationId xmlns:a16="http://schemas.microsoft.com/office/drawing/2014/main" id="{F141A2BD-AF2D-214A-AA8F-D141022D60F2}"/>
              </a:ext>
            </a:extLst>
          </p:cNvPr>
          <p:cNvSpPr>
            <a:spLocks noGrp="1"/>
          </p:cNvSpPr>
          <p:nvPr>
            <p:ph type="pic" idx="17" hasCustomPrompt="1"/>
          </p:nvPr>
        </p:nvSpPr>
        <p:spPr>
          <a:xfrm>
            <a:off x="5339355" y="-4"/>
            <a:ext cx="6852647" cy="685799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59"/>
            <a:ext cx="3913369" cy="2123402"/>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a:t>
            </a:r>
            <a:r>
              <a:rPr lang="en-US" sz="4267" err="1">
                <a:latin typeface="Neue Haas Grotesk Text Pro" panose="020B0504020202020204" pitchFamily="34" charset="77"/>
              </a:rPr>
              <a:t>duis</a:t>
            </a:r>
            <a:r>
              <a:rPr lang="en-US" sz="4267">
                <a:latin typeface="Neue Haas Grotesk Text Pro" panose="020B0504020202020204" pitchFamily="34" charset="77"/>
              </a:rPr>
              <a:t> </a:t>
            </a:r>
            <a:r>
              <a:rPr lang="en-US" sz="4267" err="1">
                <a:latin typeface="Neue Haas Grotesk Text Pro" panose="020B0504020202020204" pitchFamily="34" charset="77"/>
              </a:rPr>
              <a:t>autre</a:t>
            </a:r>
            <a:endParaRPr lang="en-US" sz="4267">
              <a:latin typeface="Neue Haas Grotesk Text Pro" panose="020B0504020202020204" pitchFamily="34" charset="77"/>
            </a:endParaRPr>
          </a:p>
        </p:txBody>
      </p:sp>
      <p:sp>
        <p:nvSpPr>
          <p:cNvPr id="30" name="SmartArt Placeholder 5">
            <a:extLst>
              <a:ext uri="{FF2B5EF4-FFF2-40B4-BE49-F238E27FC236}">
                <a16:creationId xmlns:a16="http://schemas.microsoft.com/office/drawing/2014/main" id="{8E66918C-36DB-CB48-A863-76DFE127BEC9}"/>
              </a:ext>
            </a:extLst>
          </p:cNvPr>
          <p:cNvSpPr>
            <a:spLocks noGrp="1"/>
          </p:cNvSpPr>
          <p:nvPr>
            <p:ph type="dgm" sz="quarter" idx="47"/>
          </p:nvPr>
        </p:nvSpPr>
        <p:spPr>
          <a:xfrm>
            <a:off x="2" y="2728264"/>
            <a:ext cx="5658628" cy="3198403"/>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34" name="SmartArt Placeholder 5">
            <a:extLst>
              <a:ext uri="{FF2B5EF4-FFF2-40B4-BE49-F238E27FC236}">
                <a16:creationId xmlns:a16="http://schemas.microsoft.com/office/drawing/2014/main" id="{F82E30BB-2916-B84A-95B6-93758CFBD5BA}"/>
              </a:ext>
            </a:extLst>
          </p:cNvPr>
          <p:cNvSpPr>
            <a:spLocks noGrp="1"/>
          </p:cNvSpPr>
          <p:nvPr>
            <p:ph type="dgm" sz="quarter" idx="27"/>
          </p:nvPr>
        </p:nvSpPr>
        <p:spPr>
          <a:xfrm>
            <a:off x="5658629" y="2728264"/>
            <a:ext cx="118099" cy="3198403"/>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
        <p:nvSpPr>
          <p:cNvPr id="5" name="Text Placeholder 4">
            <a:extLst>
              <a:ext uri="{FF2B5EF4-FFF2-40B4-BE49-F238E27FC236}">
                <a16:creationId xmlns:a16="http://schemas.microsoft.com/office/drawing/2014/main" id="{868A61C9-2982-BB43-9900-1AF92245A505}"/>
              </a:ext>
            </a:extLst>
          </p:cNvPr>
          <p:cNvSpPr>
            <a:spLocks noGrp="1"/>
          </p:cNvSpPr>
          <p:nvPr>
            <p:ph type="body" sz="quarter" idx="12" hasCustomPrompt="1"/>
          </p:nvPr>
        </p:nvSpPr>
        <p:spPr>
          <a:xfrm>
            <a:off x="853442" y="2841253"/>
            <a:ext cx="4485913" cy="863400"/>
          </a:xfrm>
          <a:prstGeom prst="rect">
            <a:avLst/>
          </a:prstGeom>
        </p:spPr>
        <p:txBody>
          <a:bodyPr anchor="b" anchorCtr="0">
            <a:spAutoFit/>
          </a:bodyPr>
          <a:lstStyle>
            <a:lvl1pPr marL="0" indent="0">
              <a:buNone/>
              <a:defRPr sz="2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r>
              <a:rPr lang="en-US"/>
              <a:t>, </a:t>
            </a:r>
            <a:r>
              <a:rPr lang="en-US" err="1"/>
              <a:t>elit</a:t>
            </a:r>
            <a:r>
              <a:rPr lang="en-US"/>
              <a:t> </a:t>
            </a:r>
            <a:r>
              <a:rPr lang="en-US" err="1"/>
              <a:t>duis</a:t>
            </a:r>
            <a:r>
              <a:rPr lang="en-US"/>
              <a:t> </a:t>
            </a:r>
            <a:r>
              <a:rPr lang="en-US" err="1"/>
              <a:t>autre</a:t>
            </a:r>
            <a:endParaRPr lang="en-US"/>
          </a:p>
        </p:txBody>
      </p:sp>
      <p:sp>
        <p:nvSpPr>
          <p:cNvPr id="23" name="Text Placeholder 6">
            <a:extLst>
              <a:ext uri="{FF2B5EF4-FFF2-40B4-BE49-F238E27FC236}">
                <a16:creationId xmlns:a16="http://schemas.microsoft.com/office/drawing/2014/main" id="{9506DAE8-E277-8649-AB44-98AB5CF0FC32}"/>
              </a:ext>
            </a:extLst>
          </p:cNvPr>
          <p:cNvSpPr>
            <a:spLocks noGrp="1"/>
          </p:cNvSpPr>
          <p:nvPr>
            <p:ph type="body" sz="quarter" idx="33" hasCustomPrompt="1"/>
          </p:nvPr>
        </p:nvSpPr>
        <p:spPr>
          <a:xfrm>
            <a:off x="853441" y="3895449"/>
            <a:ext cx="4484444"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25" name="Slide Number Placeholder 5">
            <a:extLst>
              <a:ext uri="{FF2B5EF4-FFF2-40B4-BE49-F238E27FC236}">
                <a16:creationId xmlns:a16="http://schemas.microsoft.com/office/drawing/2014/main" id="{23A62A02-8EA6-714D-AB4A-B88B5296CEC7}"/>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26" name="Straight Connector 25">
            <a:extLst>
              <a:ext uri="{FF2B5EF4-FFF2-40B4-BE49-F238E27FC236}">
                <a16:creationId xmlns:a16="http://schemas.microsoft.com/office/drawing/2014/main" id="{76FAD572-04B4-BC4F-B9AF-0AFDEEC2C444}"/>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1" name="Content Placeholder 3">
            <a:extLst>
              <a:ext uri="{FF2B5EF4-FFF2-40B4-BE49-F238E27FC236}">
                <a16:creationId xmlns:a16="http://schemas.microsoft.com/office/drawing/2014/main" id="{2717641B-B6D0-FA76-546C-60D5D28562FF}"/>
              </a:ext>
            </a:extLst>
          </p:cNvPr>
          <p:cNvSpPr>
            <a:spLocks noGrp="1"/>
          </p:cNvSpPr>
          <p:nvPr>
            <p:ph sz="quarter" idx="15" hasCustomPrompt="1"/>
          </p:nvPr>
        </p:nvSpPr>
        <p:spPr>
          <a:xfrm>
            <a:off x="853018" y="6531734"/>
            <a:ext cx="3913793"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67704785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 Header + Stat Callout Box + Image">
    <p:spTree>
      <p:nvGrpSpPr>
        <p:cNvPr id="1" name=""/>
        <p:cNvGrpSpPr/>
        <p:nvPr/>
      </p:nvGrpSpPr>
      <p:grpSpPr>
        <a:xfrm>
          <a:off x="0" y="0"/>
          <a:ext cx="0" cy="0"/>
          <a:chOff x="0" y="0"/>
          <a:chExt cx="0" cy="0"/>
        </a:xfrm>
      </p:grpSpPr>
      <p:sp>
        <p:nvSpPr>
          <p:cNvPr id="24" name="Picture Placeholder 2">
            <a:extLst>
              <a:ext uri="{FF2B5EF4-FFF2-40B4-BE49-F238E27FC236}">
                <a16:creationId xmlns:a16="http://schemas.microsoft.com/office/drawing/2014/main" id="{F141A2BD-AF2D-214A-AA8F-D141022D60F2}"/>
              </a:ext>
            </a:extLst>
          </p:cNvPr>
          <p:cNvSpPr>
            <a:spLocks noGrp="1"/>
          </p:cNvSpPr>
          <p:nvPr>
            <p:ph type="pic" idx="17" hasCustomPrompt="1"/>
          </p:nvPr>
        </p:nvSpPr>
        <p:spPr>
          <a:xfrm>
            <a:off x="5339355" y="-4"/>
            <a:ext cx="6852647" cy="685799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59"/>
            <a:ext cx="3913369" cy="2123402"/>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a:t>
            </a:r>
            <a:r>
              <a:rPr lang="en-US" sz="4267" err="1">
                <a:latin typeface="Neue Haas Grotesk Text Pro" panose="020B0504020202020204" pitchFamily="34" charset="77"/>
              </a:rPr>
              <a:t>duis</a:t>
            </a:r>
            <a:r>
              <a:rPr lang="en-US" sz="4267">
                <a:latin typeface="Neue Haas Grotesk Text Pro" panose="020B0504020202020204" pitchFamily="34" charset="77"/>
              </a:rPr>
              <a:t> </a:t>
            </a:r>
            <a:r>
              <a:rPr lang="en-US" sz="4267" err="1">
                <a:latin typeface="Neue Haas Grotesk Text Pro" panose="020B0504020202020204" pitchFamily="34" charset="77"/>
              </a:rPr>
              <a:t>autre</a:t>
            </a:r>
            <a:endParaRPr lang="en-US" sz="4267">
              <a:latin typeface="Neue Haas Grotesk Text Pro" panose="020B0504020202020204" pitchFamily="34" charset="77"/>
            </a:endParaRPr>
          </a:p>
        </p:txBody>
      </p:sp>
      <p:sp>
        <p:nvSpPr>
          <p:cNvPr id="30" name="SmartArt Placeholder 5">
            <a:extLst>
              <a:ext uri="{FF2B5EF4-FFF2-40B4-BE49-F238E27FC236}">
                <a16:creationId xmlns:a16="http://schemas.microsoft.com/office/drawing/2014/main" id="{8E66918C-36DB-CB48-A863-76DFE127BEC9}"/>
              </a:ext>
            </a:extLst>
          </p:cNvPr>
          <p:cNvSpPr>
            <a:spLocks noGrp="1"/>
          </p:cNvSpPr>
          <p:nvPr>
            <p:ph type="dgm" sz="quarter" idx="47"/>
          </p:nvPr>
        </p:nvSpPr>
        <p:spPr>
          <a:xfrm>
            <a:off x="1" y="4183519"/>
            <a:ext cx="8246135" cy="1793536"/>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34" name="SmartArt Placeholder 5">
            <a:extLst>
              <a:ext uri="{FF2B5EF4-FFF2-40B4-BE49-F238E27FC236}">
                <a16:creationId xmlns:a16="http://schemas.microsoft.com/office/drawing/2014/main" id="{F82E30BB-2916-B84A-95B6-93758CFBD5BA}"/>
              </a:ext>
            </a:extLst>
          </p:cNvPr>
          <p:cNvSpPr>
            <a:spLocks noGrp="1"/>
          </p:cNvSpPr>
          <p:nvPr>
            <p:ph type="dgm" sz="quarter" idx="27"/>
          </p:nvPr>
        </p:nvSpPr>
        <p:spPr>
          <a:xfrm>
            <a:off x="8246133" y="4183519"/>
            <a:ext cx="118099" cy="1793536"/>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
        <p:nvSpPr>
          <p:cNvPr id="28" name="Text Placeholder 2">
            <a:extLst>
              <a:ext uri="{FF2B5EF4-FFF2-40B4-BE49-F238E27FC236}">
                <a16:creationId xmlns:a16="http://schemas.microsoft.com/office/drawing/2014/main" id="{490E533F-240B-2440-A0E6-B8749769DBF6}"/>
              </a:ext>
            </a:extLst>
          </p:cNvPr>
          <p:cNvSpPr>
            <a:spLocks noGrp="1"/>
          </p:cNvSpPr>
          <p:nvPr>
            <p:ph type="body" sz="quarter" idx="16" hasCustomPrompt="1"/>
          </p:nvPr>
        </p:nvSpPr>
        <p:spPr>
          <a:xfrm>
            <a:off x="853442" y="2711549"/>
            <a:ext cx="3913369" cy="852115"/>
          </a:xfrm>
          <a:prstGeom prst="rect">
            <a:avLst/>
          </a:prstGeom>
        </p:spPr>
        <p:txBody>
          <a:bodyPr>
            <a:spAutoFit/>
          </a:bodyPr>
          <a:lstStyle>
            <a:lvl1pPr marL="0" indent="0">
              <a:lnSpc>
                <a:spcPct val="130000"/>
              </a:lnSpc>
              <a:spcBef>
                <a:spcPts val="0"/>
              </a:spcBef>
              <a:spcAft>
                <a:spcPts val="8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amet, consectetur adipiscing elit. Incididunt ut labore et dolore magna. Quis nostrud exercitation ullamco.</a:t>
            </a:r>
          </a:p>
        </p:txBody>
      </p:sp>
      <p:sp>
        <p:nvSpPr>
          <p:cNvPr id="23" name="Text Placeholder 4">
            <a:extLst>
              <a:ext uri="{FF2B5EF4-FFF2-40B4-BE49-F238E27FC236}">
                <a16:creationId xmlns:a16="http://schemas.microsoft.com/office/drawing/2014/main" id="{5507AA1B-F987-5341-8177-6DCC02206327}"/>
              </a:ext>
            </a:extLst>
          </p:cNvPr>
          <p:cNvSpPr>
            <a:spLocks noGrp="1"/>
          </p:cNvSpPr>
          <p:nvPr>
            <p:ph type="body" sz="quarter" idx="12" hasCustomPrompt="1"/>
          </p:nvPr>
        </p:nvSpPr>
        <p:spPr>
          <a:xfrm>
            <a:off x="1075141" y="4452847"/>
            <a:ext cx="1358131" cy="771751"/>
          </a:xfrm>
          <a:prstGeom prst="rect">
            <a:avLst/>
          </a:prstGeom>
        </p:spPr>
        <p:txBody>
          <a:bodyPr>
            <a:spAutoFit/>
          </a:bodyPr>
          <a:lstStyle>
            <a:lvl1pPr marL="0" indent="0" algn="ctr">
              <a:buNone/>
              <a:defRPr sz="4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20%</a:t>
            </a:r>
          </a:p>
        </p:txBody>
      </p:sp>
      <p:sp>
        <p:nvSpPr>
          <p:cNvPr id="25" name="Text Placeholder 2">
            <a:extLst>
              <a:ext uri="{FF2B5EF4-FFF2-40B4-BE49-F238E27FC236}">
                <a16:creationId xmlns:a16="http://schemas.microsoft.com/office/drawing/2014/main" id="{F49C811C-6E73-2B4A-A935-FBE5605AB2AE}"/>
              </a:ext>
            </a:extLst>
          </p:cNvPr>
          <p:cNvSpPr>
            <a:spLocks noGrp="1"/>
          </p:cNvSpPr>
          <p:nvPr>
            <p:ph type="body" sz="quarter" idx="48" hasCustomPrompt="1"/>
          </p:nvPr>
        </p:nvSpPr>
        <p:spPr>
          <a:xfrm>
            <a:off x="807653" y="5157474"/>
            <a:ext cx="1893107" cy="549481"/>
          </a:xfrm>
          <a:prstGeom prst="rect">
            <a:avLst/>
          </a:prstGeom>
        </p:spPr>
        <p:txBody>
          <a:bodyPr>
            <a:spAutoFit/>
          </a:bodyPr>
          <a:lstStyle>
            <a:lvl1pPr marL="0" indent="0" algn="ctr">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a:t>
            </a:r>
          </a:p>
        </p:txBody>
      </p:sp>
      <p:sp>
        <p:nvSpPr>
          <p:cNvPr id="26" name="Text Placeholder 4">
            <a:extLst>
              <a:ext uri="{FF2B5EF4-FFF2-40B4-BE49-F238E27FC236}">
                <a16:creationId xmlns:a16="http://schemas.microsoft.com/office/drawing/2014/main" id="{3FF8063A-EB8B-2643-AFA3-81EBD511544D}"/>
              </a:ext>
            </a:extLst>
          </p:cNvPr>
          <p:cNvSpPr>
            <a:spLocks noGrp="1"/>
          </p:cNvSpPr>
          <p:nvPr>
            <p:ph type="body" sz="quarter" idx="49" hasCustomPrompt="1"/>
          </p:nvPr>
        </p:nvSpPr>
        <p:spPr>
          <a:xfrm>
            <a:off x="3683304" y="4452847"/>
            <a:ext cx="1358131" cy="771751"/>
          </a:xfrm>
          <a:prstGeom prst="rect">
            <a:avLst/>
          </a:prstGeom>
        </p:spPr>
        <p:txBody>
          <a:bodyPr>
            <a:spAutoFit/>
          </a:bodyPr>
          <a:lstStyle>
            <a:lvl1pPr marL="0" indent="0" algn="ctr">
              <a:buNone/>
              <a:defRPr sz="4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20%</a:t>
            </a:r>
          </a:p>
        </p:txBody>
      </p:sp>
      <p:sp>
        <p:nvSpPr>
          <p:cNvPr id="27" name="Text Placeholder 2">
            <a:extLst>
              <a:ext uri="{FF2B5EF4-FFF2-40B4-BE49-F238E27FC236}">
                <a16:creationId xmlns:a16="http://schemas.microsoft.com/office/drawing/2014/main" id="{C33B0F9D-26C5-4042-BD8A-3B7D7FD7E9F1}"/>
              </a:ext>
            </a:extLst>
          </p:cNvPr>
          <p:cNvSpPr>
            <a:spLocks noGrp="1"/>
          </p:cNvSpPr>
          <p:nvPr>
            <p:ph type="body" sz="quarter" idx="50" hasCustomPrompt="1"/>
          </p:nvPr>
        </p:nvSpPr>
        <p:spPr>
          <a:xfrm>
            <a:off x="3415816" y="5157474"/>
            <a:ext cx="1893107" cy="549481"/>
          </a:xfrm>
          <a:prstGeom prst="rect">
            <a:avLst/>
          </a:prstGeom>
        </p:spPr>
        <p:txBody>
          <a:bodyPr>
            <a:spAutoFit/>
          </a:bodyPr>
          <a:lstStyle>
            <a:lvl1pPr marL="0" indent="0" algn="ctr">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amet, consectetur.</a:t>
            </a:r>
          </a:p>
        </p:txBody>
      </p:sp>
      <p:sp>
        <p:nvSpPr>
          <p:cNvPr id="29" name="Text Placeholder 4">
            <a:extLst>
              <a:ext uri="{FF2B5EF4-FFF2-40B4-BE49-F238E27FC236}">
                <a16:creationId xmlns:a16="http://schemas.microsoft.com/office/drawing/2014/main" id="{82194906-54BE-FC42-A576-EE1D4629F29D}"/>
              </a:ext>
            </a:extLst>
          </p:cNvPr>
          <p:cNvSpPr>
            <a:spLocks noGrp="1"/>
          </p:cNvSpPr>
          <p:nvPr>
            <p:ph type="body" sz="quarter" idx="51" hasCustomPrompt="1"/>
          </p:nvPr>
        </p:nvSpPr>
        <p:spPr>
          <a:xfrm>
            <a:off x="6214301" y="4452847"/>
            <a:ext cx="1358131" cy="771751"/>
          </a:xfrm>
          <a:prstGeom prst="rect">
            <a:avLst/>
          </a:prstGeom>
        </p:spPr>
        <p:txBody>
          <a:bodyPr>
            <a:spAutoFit/>
          </a:bodyPr>
          <a:lstStyle>
            <a:lvl1pPr marL="0" indent="0" algn="ctr">
              <a:buNone/>
              <a:defRPr sz="4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20%</a:t>
            </a:r>
          </a:p>
        </p:txBody>
      </p:sp>
      <p:sp>
        <p:nvSpPr>
          <p:cNvPr id="35" name="Text Placeholder 2">
            <a:extLst>
              <a:ext uri="{FF2B5EF4-FFF2-40B4-BE49-F238E27FC236}">
                <a16:creationId xmlns:a16="http://schemas.microsoft.com/office/drawing/2014/main" id="{BFBD968C-9DD4-0340-AF9A-731CFE1190B0}"/>
              </a:ext>
            </a:extLst>
          </p:cNvPr>
          <p:cNvSpPr>
            <a:spLocks noGrp="1"/>
          </p:cNvSpPr>
          <p:nvPr>
            <p:ph type="body" sz="quarter" idx="52" hasCustomPrompt="1"/>
          </p:nvPr>
        </p:nvSpPr>
        <p:spPr>
          <a:xfrm>
            <a:off x="5946813" y="5157474"/>
            <a:ext cx="1893107" cy="549481"/>
          </a:xfrm>
          <a:prstGeom prst="rect">
            <a:avLst/>
          </a:prstGeom>
        </p:spPr>
        <p:txBody>
          <a:bodyPr>
            <a:spAutoFit/>
          </a:bodyPr>
          <a:lstStyle>
            <a:lvl1pPr marL="0" indent="0" algn="ctr">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a:t>
            </a:r>
          </a:p>
        </p:txBody>
      </p:sp>
      <p:sp>
        <p:nvSpPr>
          <p:cNvPr id="36" name="Slide Number Placeholder 5">
            <a:extLst>
              <a:ext uri="{FF2B5EF4-FFF2-40B4-BE49-F238E27FC236}">
                <a16:creationId xmlns:a16="http://schemas.microsoft.com/office/drawing/2014/main" id="{63438CFD-138E-524A-BF0C-980E737AAE55}"/>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39" name="Straight Connector 38">
            <a:extLst>
              <a:ext uri="{FF2B5EF4-FFF2-40B4-BE49-F238E27FC236}">
                <a16:creationId xmlns:a16="http://schemas.microsoft.com/office/drawing/2014/main" id="{C6F95BED-C295-5340-94D9-DFBC0ECF3834}"/>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6" name="Content Placeholder 3">
            <a:extLst>
              <a:ext uri="{FF2B5EF4-FFF2-40B4-BE49-F238E27FC236}">
                <a16:creationId xmlns:a16="http://schemas.microsoft.com/office/drawing/2014/main" id="{331268B2-4A5A-3D60-D1E8-38EE1B3D0DC6}"/>
              </a:ext>
            </a:extLst>
          </p:cNvPr>
          <p:cNvSpPr>
            <a:spLocks noGrp="1"/>
          </p:cNvSpPr>
          <p:nvPr>
            <p:ph sz="quarter" idx="15" hasCustomPrompt="1"/>
          </p:nvPr>
        </p:nvSpPr>
        <p:spPr>
          <a:xfrm>
            <a:off x="853018" y="6531734"/>
            <a:ext cx="3913793"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21409586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 Header + Image + Subheader">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1" y="365761"/>
            <a:ext cx="2885440" cy="3568028"/>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elit </a:t>
            </a:r>
            <a:r>
              <a:rPr lang="en-US" sz="4267" err="1">
                <a:latin typeface="Neue Haas Grotesk Text Pro" panose="020B0504020202020204" pitchFamily="34" charset="77"/>
              </a:rPr>
              <a:t>duis</a:t>
            </a:r>
            <a:r>
              <a:rPr lang="en-US" sz="4267">
                <a:latin typeface="Neue Haas Grotesk Text Pro" panose="020B0504020202020204" pitchFamily="34" charset="77"/>
              </a:rPr>
              <a:t> </a:t>
            </a:r>
            <a:r>
              <a:rPr lang="en-US" sz="4267" err="1">
                <a:latin typeface="Neue Haas Grotesk Text Pro" panose="020B0504020202020204" pitchFamily="34" charset="77"/>
              </a:rPr>
              <a:t>autre</a:t>
            </a:r>
            <a:endParaRPr lang="en-US" sz="4267">
              <a:latin typeface="Neue Haas Grotesk Text Pro" panose="020B0504020202020204" pitchFamily="34" charset="77"/>
            </a:endParaRPr>
          </a:p>
        </p:txBody>
      </p:sp>
      <p:sp>
        <p:nvSpPr>
          <p:cNvPr id="5" name="Text Placeholder 4">
            <a:extLst>
              <a:ext uri="{FF2B5EF4-FFF2-40B4-BE49-F238E27FC236}">
                <a16:creationId xmlns:a16="http://schemas.microsoft.com/office/drawing/2014/main" id="{868A61C9-2982-BB43-9900-1AF92245A505}"/>
              </a:ext>
            </a:extLst>
          </p:cNvPr>
          <p:cNvSpPr>
            <a:spLocks noGrp="1"/>
          </p:cNvSpPr>
          <p:nvPr>
            <p:ph type="body" sz="quarter" idx="12" hasCustomPrompt="1"/>
          </p:nvPr>
        </p:nvSpPr>
        <p:spPr>
          <a:xfrm>
            <a:off x="8704645" y="2626643"/>
            <a:ext cx="2914559" cy="802357"/>
          </a:xfrm>
          <a:prstGeom prst="rect">
            <a:avLst/>
          </a:prstGeom>
        </p:spPr>
        <p:txBody>
          <a:bodyPr anchor="b" anchorCtr="0">
            <a:spAutoFit/>
          </a:bodyPr>
          <a:lstStyle>
            <a:lvl1pPr marL="0" indent="0" algn="l">
              <a:lnSpc>
                <a:spcPct val="120000"/>
              </a:lnSpc>
              <a:buNone/>
              <a:defRPr sz="2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elit </a:t>
            </a:r>
            <a:r>
              <a:rPr lang="en-US" err="1"/>
              <a:t>duis</a:t>
            </a:r>
            <a:r>
              <a:rPr lang="en-US"/>
              <a:t> </a:t>
            </a:r>
            <a:r>
              <a:rPr lang="en-US" err="1"/>
              <a:t>autre</a:t>
            </a:r>
            <a:endParaRPr lang="en-US"/>
          </a:p>
        </p:txBody>
      </p:sp>
      <p:sp>
        <p:nvSpPr>
          <p:cNvPr id="47" name="Picture Placeholder 2">
            <a:extLst>
              <a:ext uri="{FF2B5EF4-FFF2-40B4-BE49-F238E27FC236}">
                <a16:creationId xmlns:a16="http://schemas.microsoft.com/office/drawing/2014/main" id="{8B2B8246-DE92-E143-B0B7-3BE8D66DE7AF}"/>
              </a:ext>
            </a:extLst>
          </p:cNvPr>
          <p:cNvSpPr>
            <a:spLocks noGrp="1"/>
          </p:cNvSpPr>
          <p:nvPr>
            <p:ph type="pic" idx="17" hasCustomPrompt="1"/>
          </p:nvPr>
        </p:nvSpPr>
        <p:spPr>
          <a:xfrm>
            <a:off x="4366460" y="433993"/>
            <a:ext cx="3710609" cy="6424003"/>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24" name="Text Placeholder 6">
            <a:extLst>
              <a:ext uri="{FF2B5EF4-FFF2-40B4-BE49-F238E27FC236}">
                <a16:creationId xmlns:a16="http://schemas.microsoft.com/office/drawing/2014/main" id="{E8EEE4CA-A3AE-D64D-BC10-C926E5332856}"/>
              </a:ext>
            </a:extLst>
          </p:cNvPr>
          <p:cNvSpPr>
            <a:spLocks noGrp="1"/>
          </p:cNvSpPr>
          <p:nvPr>
            <p:ph type="body" sz="quarter" idx="33" hasCustomPrompt="1"/>
          </p:nvPr>
        </p:nvSpPr>
        <p:spPr>
          <a:xfrm>
            <a:off x="8704645" y="3572565"/>
            <a:ext cx="2914559"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7" name="Content Placeholder 3">
            <a:extLst>
              <a:ext uri="{FF2B5EF4-FFF2-40B4-BE49-F238E27FC236}">
                <a16:creationId xmlns:a16="http://schemas.microsoft.com/office/drawing/2014/main" id="{E6823479-A6DE-6752-B3DA-D040DA13529F}"/>
              </a:ext>
            </a:extLst>
          </p:cNvPr>
          <p:cNvSpPr>
            <a:spLocks noGrp="1"/>
          </p:cNvSpPr>
          <p:nvPr>
            <p:ph sz="quarter" idx="15" hasCustomPrompt="1"/>
          </p:nvPr>
        </p:nvSpPr>
        <p:spPr>
          <a:xfrm>
            <a:off x="853019" y="6531734"/>
            <a:ext cx="288544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28497183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 Header + Image + Stat Callouts">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1" y="365761"/>
            <a:ext cx="2885440" cy="3568028"/>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elit </a:t>
            </a:r>
            <a:r>
              <a:rPr lang="en-US" sz="4267" err="1">
                <a:latin typeface="Neue Haas Grotesk Text Pro" panose="020B0504020202020204" pitchFamily="34" charset="77"/>
              </a:rPr>
              <a:t>duis</a:t>
            </a:r>
            <a:r>
              <a:rPr lang="en-US" sz="4267">
                <a:latin typeface="Neue Haas Grotesk Text Pro" panose="020B0504020202020204" pitchFamily="34" charset="77"/>
              </a:rPr>
              <a:t> </a:t>
            </a:r>
            <a:r>
              <a:rPr lang="en-US" sz="4267" err="1">
                <a:latin typeface="Neue Haas Grotesk Text Pro" panose="020B0504020202020204" pitchFamily="34" charset="77"/>
              </a:rPr>
              <a:t>autre</a:t>
            </a:r>
            <a:endParaRPr lang="en-US" sz="4267">
              <a:latin typeface="Neue Haas Grotesk Text Pro" panose="020B0504020202020204" pitchFamily="34" charset="77"/>
            </a:endParaRPr>
          </a:p>
        </p:txBody>
      </p:sp>
      <p:sp>
        <p:nvSpPr>
          <p:cNvPr id="5" name="Text Placeholder 4">
            <a:extLst>
              <a:ext uri="{FF2B5EF4-FFF2-40B4-BE49-F238E27FC236}">
                <a16:creationId xmlns:a16="http://schemas.microsoft.com/office/drawing/2014/main" id="{868A61C9-2982-BB43-9900-1AF92245A505}"/>
              </a:ext>
            </a:extLst>
          </p:cNvPr>
          <p:cNvSpPr>
            <a:spLocks noGrp="1"/>
          </p:cNvSpPr>
          <p:nvPr>
            <p:ph type="body" sz="quarter" idx="12" hasCustomPrompt="1"/>
          </p:nvPr>
        </p:nvSpPr>
        <p:spPr>
          <a:xfrm>
            <a:off x="8704645" y="1802421"/>
            <a:ext cx="1358131" cy="771751"/>
          </a:xfrm>
          <a:prstGeom prst="rect">
            <a:avLst/>
          </a:prstGeom>
        </p:spPr>
        <p:txBody>
          <a:bodyPr>
            <a:spAutoFit/>
          </a:bodyPr>
          <a:lstStyle>
            <a:lvl1pPr marL="0" indent="0" algn="l">
              <a:buNone/>
              <a:defRPr sz="4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20%</a:t>
            </a:r>
          </a:p>
        </p:txBody>
      </p:sp>
      <p:sp>
        <p:nvSpPr>
          <p:cNvPr id="39" name="Text Placeholder 2">
            <a:extLst>
              <a:ext uri="{FF2B5EF4-FFF2-40B4-BE49-F238E27FC236}">
                <a16:creationId xmlns:a16="http://schemas.microsoft.com/office/drawing/2014/main" id="{EE45BF00-2987-B640-866E-3DC2A15572E4}"/>
              </a:ext>
            </a:extLst>
          </p:cNvPr>
          <p:cNvSpPr>
            <a:spLocks noGrp="1"/>
          </p:cNvSpPr>
          <p:nvPr>
            <p:ph type="body" sz="quarter" idx="16" hasCustomPrompt="1"/>
          </p:nvPr>
        </p:nvSpPr>
        <p:spPr>
          <a:xfrm>
            <a:off x="8704644" y="2507048"/>
            <a:ext cx="2914560" cy="549481"/>
          </a:xfrm>
          <a:prstGeom prst="rect">
            <a:avLst/>
          </a:prstGeom>
        </p:spPr>
        <p:txBody>
          <a:bodyPr>
            <a:spAutoFit/>
          </a:bodyPr>
          <a:lstStyle>
            <a:lvl1pPr marL="0" indent="0" algn="l">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47" name="Picture Placeholder 2">
            <a:extLst>
              <a:ext uri="{FF2B5EF4-FFF2-40B4-BE49-F238E27FC236}">
                <a16:creationId xmlns:a16="http://schemas.microsoft.com/office/drawing/2014/main" id="{8B2B8246-DE92-E143-B0B7-3BE8D66DE7AF}"/>
              </a:ext>
            </a:extLst>
          </p:cNvPr>
          <p:cNvSpPr>
            <a:spLocks noGrp="1"/>
          </p:cNvSpPr>
          <p:nvPr>
            <p:ph type="pic" idx="17" hasCustomPrompt="1"/>
          </p:nvPr>
        </p:nvSpPr>
        <p:spPr>
          <a:xfrm>
            <a:off x="4366460" y="433993"/>
            <a:ext cx="3710609" cy="6424003"/>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50" name="Text Placeholder 4">
            <a:extLst>
              <a:ext uri="{FF2B5EF4-FFF2-40B4-BE49-F238E27FC236}">
                <a16:creationId xmlns:a16="http://schemas.microsoft.com/office/drawing/2014/main" id="{5579118C-79CA-144E-AA8F-2E2A7C13F30B}"/>
              </a:ext>
            </a:extLst>
          </p:cNvPr>
          <p:cNvSpPr>
            <a:spLocks noGrp="1"/>
          </p:cNvSpPr>
          <p:nvPr>
            <p:ph type="body" sz="quarter" idx="18" hasCustomPrompt="1"/>
          </p:nvPr>
        </p:nvSpPr>
        <p:spPr>
          <a:xfrm>
            <a:off x="8704645" y="3455114"/>
            <a:ext cx="1358131" cy="771751"/>
          </a:xfrm>
          <a:prstGeom prst="rect">
            <a:avLst/>
          </a:prstGeom>
        </p:spPr>
        <p:txBody>
          <a:bodyPr>
            <a:spAutoFit/>
          </a:bodyPr>
          <a:lstStyle>
            <a:lvl1pPr marL="0" indent="0" algn="l">
              <a:buNone/>
              <a:defRPr sz="4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20%</a:t>
            </a:r>
          </a:p>
        </p:txBody>
      </p:sp>
      <p:sp>
        <p:nvSpPr>
          <p:cNvPr id="51" name="Text Placeholder 2">
            <a:extLst>
              <a:ext uri="{FF2B5EF4-FFF2-40B4-BE49-F238E27FC236}">
                <a16:creationId xmlns:a16="http://schemas.microsoft.com/office/drawing/2014/main" id="{E288E0C1-0C4B-BF4E-8463-30E1FA0AAA31}"/>
              </a:ext>
            </a:extLst>
          </p:cNvPr>
          <p:cNvSpPr>
            <a:spLocks noGrp="1"/>
          </p:cNvSpPr>
          <p:nvPr>
            <p:ph type="body" sz="quarter" idx="19" hasCustomPrompt="1"/>
          </p:nvPr>
        </p:nvSpPr>
        <p:spPr>
          <a:xfrm>
            <a:off x="8704644" y="4159741"/>
            <a:ext cx="2914560" cy="549481"/>
          </a:xfrm>
          <a:prstGeom prst="rect">
            <a:avLst/>
          </a:prstGeom>
        </p:spPr>
        <p:txBody>
          <a:bodyPr>
            <a:spAutoFit/>
          </a:bodyPr>
          <a:lstStyle>
            <a:lvl1pPr marL="0" indent="0" algn="l">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52" name="Text Placeholder 4">
            <a:extLst>
              <a:ext uri="{FF2B5EF4-FFF2-40B4-BE49-F238E27FC236}">
                <a16:creationId xmlns:a16="http://schemas.microsoft.com/office/drawing/2014/main" id="{1DFD462B-B12A-1247-B9F0-C032F89F444F}"/>
              </a:ext>
            </a:extLst>
          </p:cNvPr>
          <p:cNvSpPr>
            <a:spLocks noGrp="1"/>
          </p:cNvSpPr>
          <p:nvPr>
            <p:ph type="body" sz="quarter" idx="20" hasCustomPrompt="1"/>
          </p:nvPr>
        </p:nvSpPr>
        <p:spPr>
          <a:xfrm>
            <a:off x="8704645" y="5138707"/>
            <a:ext cx="1358131" cy="771751"/>
          </a:xfrm>
          <a:prstGeom prst="rect">
            <a:avLst/>
          </a:prstGeom>
        </p:spPr>
        <p:txBody>
          <a:bodyPr>
            <a:spAutoFit/>
          </a:bodyPr>
          <a:lstStyle>
            <a:lvl1pPr marL="0" indent="0" algn="l">
              <a:buNone/>
              <a:defRPr sz="4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20%</a:t>
            </a:r>
          </a:p>
        </p:txBody>
      </p:sp>
      <p:sp>
        <p:nvSpPr>
          <p:cNvPr id="57" name="Text Placeholder 2">
            <a:extLst>
              <a:ext uri="{FF2B5EF4-FFF2-40B4-BE49-F238E27FC236}">
                <a16:creationId xmlns:a16="http://schemas.microsoft.com/office/drawing/2014/main" id="{76F48538-FB2D-2E41-8152-BED0BA0B5C86}"/>
              </a:ext>
            </a:extLst>
          </p:cNvPr>
          <p:cNvSpPr>
            <a:spLocks noGrp="1"/>
          </p:cNvSpPr>
          <p:nvPr>
            <p:ph type="body" sz="quarter" idx="21" hasCustomPrompt="1"/>
          </p:nvPr>
        </p:nvSpPr>
        <p:spPr>
          <a:xfrm>
            <a:off x="8704644" y="5843334"/>
            <a:ext cx="2914560" cy="549481"/>
          </a:xfrm>
          <a:prstGeom prst="rect">
            <a:avLst/>
          </a:prstGeom>
        </p:spPr>
        <p:txBody>
          <a:bodyPr>
            <a:spAutoFit/>
          </a:bodyPr>
          <a:lstStyle>
            <a:lvl1pPr marL="0" indent="0" algn="l">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1" name="Content Placeholder 3">
            <a:extLst>
              <a:ext uri="{FF2B5EF4-FFF2-40B4-BE49-F238E27FC236}">
                <a16:creationId xmlns:a16="http://schemas.microsoft.com/office/drawing/2014/main" id="{CA484163-80EF-40FC-1A40-69C7BC36E53F}"/>
              </a:ext>
            </a:extLst>
          </p:cNvPr>
          <p:cNvSpPr>
            <a:spLocks noGrp="1"/>
          </p:cNvSpPr>
          <p:nvPr>
            <p:ph sz="quarter" idx="15" hasCustomPrompt="1"/>
          </p:nvPr>
        </p:nvSpPr>
        <p:spPr>
          <a:xfrm>
            <a:off x="853019" y="6531734"/>
            <a:ext cx="288544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5300412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 Header + 2 Callout Boxes + 2 images (V)">
    <p:spTree>
      <p:nvGrpSpPr>
        <p:cNvPr id="1" name=""/>
        <p:cNvGrpSpPr/>
        <p:nvPr/>
      </p:nvGrpSpPr>
      <p:grpSpPr>
        <a:xfrm>
          <a:off x="0" y="0"/>
          <a:ext cx="0" cy="0"/>
          <a:chOff x="0" y="0"/>
          <a:chExt cx="0" cy="0"/>
        </a:xfrm>
      </p:grpSpPr>
      <p:sp>
        <p:nvSpPr>
          <p:cNvPr id="24" name="Picture Placeholder 2">
            <a:extLst>
              <a:ext uri="{FF2B5EF4-FFF2-40B4-BE49-F238E27FC236}">
                <a16:creationId xmlns:a16="http://schemas.microsoft.com/office/drawing/2014/main" id="{F141A2BD-AF2D-214A-AA8F-D141022D60F2}"/>
              </a:ext>
            </a:extLst>
          </p:cNvPr>
          <p:cNvSpPr>
            <a:spLocks noGrp="1"/>
          </p:cNvSpPr>
          <p:nvPr>
            <p:ph type="pic" idx="17" hasCustomPrompt="1"/>
          </p:nvPr>
        </p:nvSpPr>
        <p:spPr>
          <a:xfrm>
            <a:off x="5339356" y="15497"/>
            <a:ext cx="2696833" cy="3429004"/>
          </a:xfrm>
          <a:prstGeom prst="rect">
            <a:avLst/>
          </a:prstGeom>
          <a:solidFill>
            <a:schemeClr val="bg2"/>
          </a:solidFill>
        </p:spPr>
        <p:txBody>
          <a:bodyPr anchor="ctr">
            <a:noAutofit/>
          </a:bodyPr>
          <a:lstStyle>
            <a:lvl1pPr marL="0" indent="0" algn="ctr">
              <a:buNone/>
              <a:defRPr sz="14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a:t>
            </a:r>
            <a:br>
              <a:rPr lang="en-US"/>
            </a:br>
            <a:r>
              <a:rPr lang="en-US"/>
              <a:t>picture</a:t>
            </a:r>
          </a:p>
        </p:txBody>
      </p:sp>
      <p:sp>
        <p:nvSpPr>
          <p:cNvPr id="37" name="Slide Number Placeholder 5">
            <a:extLst>
              <a:ext uri="{FF2B5EF4-FFF2-40B4-BE49-F238E27FC236}">
                <a16:creationId xmlns:a16="http://schemas.microsoft.com/office/drawing/2014/main" id="{FEE063B5-DB2A-E546-8374-14508A9C5083}"/>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38" name="Straight Connector 37">
            <a:extLst>
              <a:ext uri="{FF2B5EF4-FFF2-40B4-BE49-F238E27FC236}">
                <a16:creationId xmlns:a16="http://schemas.microsoft.com/office/drawing/2014/main" id="{FB30FCB6-B1E0-3C46-B667-C856468BD8FB}"/>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59"/>
            <a:ext cx="3913369" cy="2123402"/>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a:t>
            </a:r>
            <a:r>
              <a:rPr lang="en-US" sz="4267" err="1">
                <a:latin typeface="Neue Haas Grotesk Text Pro" panose="020B0504020202020204" pitchFamily="34" charset="77"/>
              </a:rPr>
              <a:t>duis</a:t>
            </a:r>
            <a:r>
              <a:rPr lang="en-US" sz="4267">
                <a:latin typeface="Neue Haas Grotesk Text Pro" panose="020B0504020202020204" pitchFamily="34" charset="77"/>
              </a:rPr>
              <a:t> </a:t>
            </a:r>
            <a:r>
              <a:rPr lang="en-US" sz="4267" err="1">
                <a:latin typeface="Neue Haas Grotesk Text Pro" panose="020B0504020202020204" pitchFamily="34" charset="77"/>
              </a:rPr>
              <a:t>autre</a:t>
            </a:r>
            <a:endParaRPr lang="en-US" sz="4267">
              <a:latin typeface="Neue Haas Grotesk Text Pro" panose="020B0504020202020204" pitchFamily="34" charset="77"/>
            </a:endParaRPr>
          </a:p>
        </p:txBody>
      </p:sp>
      <p:sp>
        <p:nvSpPr>
          <p:cNvPr id="23" name="Picture Placeholder 2">
            <a:extLst>
              <a:ext uri="{FF2B5EF4-FFF2-40B4-BE49-F238E27FC236}">
                <a16:creationId xmlns:a16="http://schemas.microsoft.com/office/drawing/2014/main" id="{874FEB89-8FA2-D94F-AA19-4F5CDD2FAEB6}"/>
              </a:ext>
            </a:extLst>
          </p:cNvPr>
          <p:cNvSpPr>
            <a:spLocks noGrp="1"/>
          </p:cNvSpPr>
          <p:nvPr>
            <p:ph type="pic" idx="48" hasCustomPrompt="1"/>
          </p:nvPr>
        </p:nvSpPr>
        <p:spPr>
          <a:xfrm>
            <a:off x="9367346" y="3426104"/>
            <a:ext cx="2824655" cy="3431897"/>
          </a:xfrm>
          <a:prstGeom prst="rect">
            <a:avLst/>
          </a:prstGeom>
          <a:solidFill>
            <a:schemeClr val="bg2"/>
          </a:solidFill>
        </p:spPr>
        <p:txBody>
          <a:bodyPr anchor="ctr">
            <a:noAutofit/>
          </a:bodyPr>
          <a:lstStyle>
            <a:lvl1pPr marL="0" indent="0" algn="ctr">
              <a:buNone/>
              <a:defRPr sz="14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a:t>
            </a:r>
            <a:br>
              <a:rPr lang="en-US"/>
            </a:br>
            <a:r>
              <a:rPr lang="en-US"/>
              <a:t>picture</a:t>
            </a:r>
          </a:p>
        </p:txBody>
      </p:sp>
      <p:sp>
        <p:nvSpPr>
          <p:cNvPr id="30" name="SmartArt Placeholder 5">
            <a:extLst>
              <a:ext uri="{FF2B5EF4-FFF2-40B4-BE49-F238E27FC236}">
                <a16:creationId xmlns:a16="http://schemas.microsoft.com/office/drawing/2014/main" id="{8E66918C-36DB-CB48-A863-76DFE127BEC9}"/>
              </a:ext>
            </a:extLst>
          </p:cNvPr>
          <p:cNvSpPr>
            <a:spLocks noGrp="1"/>
          </p:cNvSpPr>
          <p:nvPr>
            <p:ph type="dgm" sz="quarter" idx="47"/>
          </p:nvPr>
        </p:nvSpPr>
        <p:spPr>
          <a:xfrm>
            <a:off x="5334217" y="4545217"/>
            <a:ext cx="4987075" cy="2318299"/>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34" name="SmartArt Placeholder 5">
            <a:extLst>
              <a:ext uri="{FF2B5EF4-FFF2-40B4-BE49-F238E27FC236}">
                <a16:creationId xmlns:a16="http://schemas.microsoft.com/office/drawing/2014/main" id="{F82E30BB-2916-B84A-95B6-93758CFBD5BA}"/>
              </a:ext>
            </a:extLst>
          </p:cNvPr>
          <p:cNvSpPr>
            <a:spLocks noGrp="1"/>
          </p:cNvSpPr>
          <p:nvPr>
            <p:ph type="dgm" sz="quarter" idx="27"/>
          </p:nvPr>
        </p:nvSpPr>
        <p:spPr>
          <a:xfrm>
            <a:off x="10321292" y="4545217"/>
            <a:ext cx="118099" cy="2318299"/>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
        <p:nvSpPr>
          <p:cNvPr id="5" name="Text Placeholder 4">
            <a:extLst>
              <a:ext uri="{FF2B5EF4-FFF2-40B4-BE49-F238E27FC236}">
                <a16:creationId xmlns:a16="http://schemas.microsoft.com/office/drawing/2014/main" id="{868A61C9-2982-BB43-9900-1AF92245A505}"/>
              </a:ext>
            </a:extLst>
          </p:cNvPr>
          <p:cNvSpPr>
            <a:spLocks noGrp="1"/>
          </p:cNvSpPr>
          <p:nvPr>
            <p:ph type="body" sz="quarter" idx="12" hasCustomPrompt="1"/>
          </p:nvPr>
        </p:nvSpPr>
        <p:spPr>
          <a:xfrm>
            <a:off x="5711022" y="4994889"/>
            <a:ext cx="3980847" cy="361724"/>
          </a:xfrm>
          <a:prstGeom prst="rect">
            <a:avLst/>
          </a:prstGeom>
        </p:spPr>
        <p:txBody>
          <a:bodyPr>
            <a:spAutoFit/>
          </a:bodyPr>
          <a:lstStyle>
            <a:lvl1pPr marL="0" indent="0">
              <a:buNone/>
              <a:defRPr sz="2000">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r>
              <a:rPr lang="en-US"/>
              <a:t>, </a:t>
            </a:r>
            <a:r>
              <a:rPr lang="en-US" err="1"/>
              <a:t>elit</a:t>
            </a:r>
            <a:endParaRPr lang="en-US"/>
          </a:p>
        </p:txBody>
      </p:sp>
      <p:sp>
        <p:nvSpPr>
          <p:cNvPr id="28" name="Text Placeholder 2">
            <a:extLst>
              <a:ext uri="{FF2B5EF4-FFF2-40B4-BE49-F238E27FC236}">
                <a16:creationId xmlns:a16="http://schemas.microsoft.com/office/drawing/2014/main" id="{490E533F-240B-2440-A0E6-B8749769DBF6}"/>
              </a:ext>
            </a:extLst>
          </p:cNvPr>
          <p:cNvSpPr>
            <a:spLocks noGrp="1"/>
          </p:cNvSpPr>
          <p:nvPr>
            <p:ph type="body" sz="quarter" idx="16" hasCustomPrompt="1"/>
          </p:nvPr>
        </p:nvSpPr>
        <p:spPr>
          <a:xfrm>
            <a:off x="5711022" y="5500396"/>
            <a:ext cx="4438911" cy="821080"/>
          </a:xfrm>
          <a:prstGeom prst="rect">
            <a:avLst/>
          </a:prstGeom>
        </p:spPr>
        <p:txBody>
          <a:bodyPr>
            <a:spAutoFit/>
          </a:bodyPr>
          <a:lstStyle>
            <a:lvl1pPr marL="0" indent="0">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endParaRPr lang="en-US"/>
          </a:p>
        </p:txBody>
      </p:sp>
      <p:sp>
        <p:nvSpPr>
          <p:cNvPr id="25" name="SmartArt Placeholder 5">
            <a:extLst>
              <a:ext uri="{FF2B5EF4-FFF2-40B4-BE49-F238E27FC236}">
                <a16:creationId xmlns:a16="http://schemas.microsoft.com/office/drawing/2014/main" id="{DD032622-D219-C34A-92DB-FD8972E704F4}"/>
              </a:ext>
            </a:extLst>
          </p:cNvPr>
          <p:cNvSpPr>
            <a:spLocks noGrp="1"/>
          </p:cNvSpPr>
          <p:nvPr>
            <p:ph type="dgm" sz="quarter" idx="49"/>
          </p:nvPr>
        </p:nvSpPr>
        <p:spPr>
          <a:xfrm flipH="1">
            <a:off x="7207303" y="1126201"/>
            <a:ext cx="4987075" cy="2318299"/>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26" name="SmartArt Placeholder 5">
            <a:extLst>
              <a:ext uri="{FF2B5EF4-FFF2-40B4-BE49-F238E27FC236}">
                <a16:creationId xmlns:a16="http://schemas.microsoft.com/office/drawing/2014/main" id="{90CA3051-ECC4-CA4F-9F07-AE147B28A9A9}"/>
              </a:ext>
            </a:extLst>
          </p:cNvPr>
          <p:cNvSpPr>
            <a:spLocks noGrp="1"/>
          </p:cNvSpPr>
          <p:nvPr>
            <p:ph type="dgm" sz="quarter" idx="50"/>
          </p:nvPr>
        </p:nvSpPr>
        <p:spPr>
          <a:xfrm flipH="1">
            <a:off x="7077611" y="1126201"/>
            <a:ext cx="118099" cy="2318299"/>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
        <p:nvSpPr>
          <p:cNvPr id="27" name="Text Placeholder 4">
            <a:extLst>
              <a:ext uri="{FF2B5EF4-FFF2-40B4-BE49-F238E27FC236}">
                <a16:creationId xmlns:a16="http://schemas.microsoft.com/office/drawing/2014/main" id="{4A8B276D-6ED1-3147-A1CE-C736B286E16B}"/>
              </a:ext>
            </a:extLst>
          </p:cNvPr>
          <p:cNvSpPr>
            <a:spLocks noGrp="1"/>
          </p:cNvSpPr>
          <p:nvPr>
            <p:ph type="body" sz="quarter" idx="51" hasCustomPrompt="1"/>
          </p:nvPr>
        </p:nvSpPr>
        <p:spPr>
          <a:xfrm>
            <a:off x="7584107" y="1591306"/>
            <a:ext cx="3980847" cy="361724"/>
          </a:xfrm>
          <a:prstGeom prst="rect">
            <a:avLst/>
          </a:prstGeom>
        </p:spPr>
        <p:txBody>
          <a:bodyPr>
            <a:spAutoFit/>
          </a:bodyPr>
          <a:lstStyle>
            <a:lvl1pPr marL="0" indent="0">
              <a:buNone/>
              <a:defRPr sz="2000">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r>
              <a:rPr lang="en-US"/>
              <a:t>, </a:t>
            </a:r>
            <a:r>
              <a:rPr lang="en-US" err="1"/>
              <a:t>elit</a:t>
            </a:r>
            <a:endParaRPr lang="en-US"/>
          </a:p>
        </p:txBody>
      </p:sp>
      <p:sp>
        <p:nvSpPr>
          <p:cNvPr id="29" name="Text Placeholder 2">
            <a:extLst>
              <a:ext uri="{FF2B5EF4-FFF2-40B4-BE49-F238E27FC236}">
                <a16:creationId xmlns:a16="http://schemas.microsoft.com/office/drawing/2014/main" id="{270C3AE8-92A6-DC45-8076-1016702E8E99}"/>
              </a:ext>
            </a:extLst>
          </p:cNvPr>
          <p:cNvSpPr>
            <a:spLocks noGrp="1"/>
          </p:cNvSpPr>
          <p:nvPr>
            <p:ph type="body" sz="quarter" idx="52" hasCustomPrompt="1"/>
          </p:nvPr>
        </p:nvSpPr>
        <p:spPr>
          <a:xfrm>
            <a:off x="7584107" y="2096813"/>
            <a:ext cx="4438911" cy="821080"/>
          </a:xfrm>
          <a:prstGeom prst="rect">
            <a:avLst/>
          </a:prstGeom>
        </p:spPr>
        <p:txBody>
          <a:bodyPr>
            <a:spAutoFit/>
          </a:bodyPr>
          <a:lstStyle>
            <a:lvl1pPr marL="0" indent="0">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endParaRPr lang="en-US"/>
          </a:p>
        </p:txBody>
      </p:sp>
      <p:sp>
        <p:nvSpPr>
          <p:cNvPr id="39" name="Text Placeholder 6">
            <a:extLst>
              <a:ext uri="{FF2B5EF4-FFF2-40B4-BE49-F238E27FC236}">
                <a16:creationId xmlns:a16="http://schemas.microsoft.com/office/drawing/2014/main" id="{8D91E962-DA95-3346-8161-55FB857B6BFC}"/>
              </a:ext>
            </a:extLst>
          </p:cNvPr>
          <p:cNvSpPr>
            <a:spLocks noGrp="1"/>
          </p:cNvSpPr>
          <p:nvPr>
            <p:ph type="body" sz="quarter" idx="13" hasCustomPrompt="1"/>
          </p:nvPr>
        </p:nvSpPr>
        <p:spPr>
          <a:xfrm>
            <a:off x="853018" y="2724548"/>
            <a:ext cx="3913369"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17" name="Content Placeholder 3">
            <a:extLst>
              <a:ext uri="{FF2B5EF4-FFF2-40B4-BE49-F238E27FC236}">
                <a16:creationId xmlns:a16="http://schemas.microsoft.com/office/drawing/2014/main" id="{B1BBAB00-AD41-366E-8609-958A5D058F83}"/>
              </a:ext>
            </a:extLst>
          </p:cNvPr>
          <p:cNvSpPr>
            <a:spLocks noGrp="1"/>
          </p:cNvSpPr>
          <p:nvPr>
            <p:ph sz="quarter" idx="15" hasCustomPrompt="1"/>
          </p:nvPr>
        </p:nvSpPr>
        <p:spPr>
          <a:xfrm>
            <a:off x="853019" y="6531734"/>
            <a:ext cx="3913368"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2777357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 Question + Answer">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0"/>
            <a:ext cx="10836993"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consectetur adipiscing elit, sed do eiusmod tempor?</a:t>
            </a:r>
          </a:p>
        </p:txBody>
      </p:sp>
      <p:sp>
        <p:nvSpPr>
          <p:cNvPr id="24" name="Text Placeholder 2">
            <a:extLst>
              <a:ext uri="{FF2B5EF4-FFF2-40B4-BE49-F238E27FC236}">
                <a16:creationId xmlns:a16="http://schemas.microsoft.com/office/drawing/2014/main" id="{173C2D75-551A-4549-A68C-FB586B54A88F}"/>
              </a:ext>
            </a:extLst>
          </p:cNvPr>
          <p:cNvSpPr>
            <a:spLocks noGrp="1"/>
          </p:cNvSpPr>
          <p:nvPr>
            <p:ph type="body" sz="quarter" idx="16" hasCustomPrompt="1"/>
          </p:nvPr>
        </p:nvSpPr>
        <p:spPr>
          <a:xfrm>
            <a:off x="853441" y="2299573"/>
            <a:ext cx="2152677" cy="267168"/>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A</a:t>
            </a:r>
          </a:p>
        </p:txBody>
      </p:sp>
      <p:sp>
        <p:nvSpPr>
          <p:cNvPr id="35" name="Text Placeholder 2">
            <a:extLst>
              <a:ext uri="{FF2B5EF4-FFF2-40B4-BE49-F238E27FC236}">
                <a16:creationId xmlns:a16="http://schemas.microsoft.com/office/drawing/2014/main" id="{D003CF36-0F40-294E-A205-0A89A49DFED7}"/>
              </a:ext>
            </a:extLst>
          </p:cNvPr>
          <p:cNvSpPr>
            <a:spLocks noGrp="1"/>
          </p:cNvSpPr>
          <p:nvPr>
            <p:ph type="body" sz="quarter" idx="20" hasCustomPrompt="1"/>
          </p:nvPr>
        </p:nvSpPr>
        <p:spPr>
          <a:xfrm>
            <a:off x="853440" y="2593083"/>
            <a:ext cx="2152679" cy="1450340"/>
          </a:xfrm>
          <a:prstGeom prst="rect">
            <a:avLst/>
          </a:prstGeom>
        </p:spPr>
        <p:txBody>
          <a:bodyPr lIns="0" tIns="0" rIns="0" bIns="0">
            <a:spAutoFit/>
          </a:bodyPr>
          <a:lstStyle>
            <a:lvl1pPr marL="0" indent="0">
              <a:lnSpc>
                <a:spcPct val="120000"/>
              </a:lnSpc>
              <a:buNone/>
              <a:defRPr lang="en-US" sz="2000"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grpSp>
        <p:nvGrpSpPr>
          <p:cNvPr id="46" name="Group 45">
            <a:extLst>
              <a:ext uri="{FF2B5EF4-FFF2-40B4-BE49-F238E27FC236}">
                <a16:creationId xmlns:a16="http://schemas.microsoft.com/office/drawing/2014/main" id="{CD4CDA74-4142-3D49-B359-1E6280FC3329}"/>
              </a:ext>
            </a:extLst>
          </p:cNvPr>
          <p:cNvGrpSpPr/>
          <p:nvPr/>
        </p:nvGrpSpPr>
        <p:grpSpPr>
          <a:xfrm>
            <a:off x="822573" y="5001267"/>
            <a:ext cx="559696" cy="559696"/>
            <a:chOff x="4181311" y="1066071"/>
            <a:chExt cx="773364" cy="773364"/>
          </a:xfrm>
        </p:grpSpPr>
        <p:sp>
          <p:nvSpPr>
            <p:cNvPr id="48" name="Oval 47">
              <a:extLst>
                <a:ext uri="{FF2B5EF4-FFF2-40B4-BE49-F238E27FC236}">
                  <a16:creationId xmlns:a16="http://schemas.microsoft.com/office/drawing/2014/main" id="{83E22081-D9AA-E14B-9A14-D44D00EE2FDA}"/>
                </a:ext>
              </a:extLst>
            </p:cNvPr>
            <p:cNvSpPr/>
            <p:nvPr/>
          </p:nvSpPr>
          <p:spPr>
            <a:xfrm>
              <a:off x="4181311" y="1066071"/>
              <a:ext cx="773364" cy="773364"/>
            </a:xfrm>
            <a:prstGeom prst="ellipse">
              <a:avLst/>
            </a:prstGeom>
            <a:solidFill>
              <a:srgbClr val="007A96"/>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3200" b="1">
                <a:solidFill>
                  <a:srgbClr val="00AAC6"/>
                </a:solidFill>
                <a:latin typeface="Neue Haas Grotesk Text Pro" panose="020B0504020202020204" pitchFamily="34" charset="0"/>
              </a:endParaRPr>
            </a:p>
          </p:txBody>
        </p:sp>
        <p:pic>
          <p:nvPicPr>
            <p:cNvPr id="49" name="Picture 48" descr="A picture containing light, drawing&#10;&#10;Description automatically generated">
              <a:extLst>
                <a:ext uri="{FF2B5EF4-FFF2-40B4-BE49-F238E27FC236}">
                  <a16:creationId xmlns:a16="http://schemas.microsoft.com/office/drawing/2014/main" id="{7B9EEFF8-9992-BE4D-9D23-B29E3B6A0FE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21846" y="1193749"/>
              <a:ext cx="500308" cy="520501"/>
            </a:xfrm>
            <a:prstGeom prst="rect">
              <a:avLst/>
            </a:prstGeom>
          </p:spPr>
        </p:pic>
      </p:gr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1611033" y="5022506"/>
            <a:ext cx="10079400" cy="707972"/>
          </a:xfrm>
          <a:prstGeom prst="rect">
            <a:avLst/>
          </a:prstGeom>
        </p:spPr>
        <p:txBody>
          <a:bodyPr>
            <a:spAutoFit/>
          </a:bodyPr>
          <a:lstStyle>
            <a:lvl1pPr marL="0" indent="0">
              <a:lnSpc>
                <a:spcPct val="120000"/>
              </a:lnSpc>
              <a:buNone/>
              <a:defRPr lang="en-US" sz="2000"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consectetur adipiscing elit, sed do eiusmod tempor incididunt ut labore et dolore magna aliqua.</a:t>
            </a:r>
          </a:p>
        </p:txBody>
      </p:sp>
      <p:sp>
        <p:nvSpPr>
          <p:cNvPr id="40" name="Text Placeholder 2">
            <a:extLst>
              <a:ext uri="{FF2B5EF4-FFF2-40B4-BE49-F238E27FC236}">
                <a16:creationId xmlns:a16="http://schemas.microsoft.com/office/drawing/2014/main" id="{9BB70AF6-29FB-A64D-8FB4-A62D801824EC}"/>
              </a:ext>
            </a:extLst>
          </p:cNvPr>
          <p:cNvSpPr>
            <a:spLocks noGrp="1"/>
          </p:cNvSpPr>
          <p:nvPr>
            <p:ph type="body" sz="quarter" idx="21" hasCustomPrompt="1"/>
          </p:nvPr>
        </p:nvSpPr>
        <p:spPr>
          <a:xfrm>
            <a:off x="3750980" y="2299573"/>
            <a:ext cx="2152677" cy="267168"/>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B</a:t>
            </a:r>
          </a:p>
        </p:txBody>
      </p:sp>
      <p:sp>
        <p:nvSpPr>
          <p:cNvPr id="45" name="Text Placeholder 2">
            <a:extLst>
              <a:ext uri="{FF2B5EF4-FFF2-40B4-BE49-F238E27FC236}">
                <a16:creationId xmlns:a16="http://schemas.microsoft.com/office/drawing/2014/main" id="{C99796F8-BA54-C344-885A-052A36BF2E37}"/>
              </a:ext>
            </a:extLst>
          </p:cNvPr>
          <p:cNvSpPr>
            <a:spLocks noGrp="1"/>
          </p:cNvSpPr>
          <p:nvPr>
            <p:ph type="body" sz="quarter" idx="22" hasCustomPrompt="1"/>
          </p:nvPr>
        </p:nvSpPr>
        <p:spPr>
          <a:xfrm>
            <a:off x="3750981" y="2593083"/>
            <a:ext cx="2152679" cy="1450340"/>
          </a:xfrm>
          <a:prstGeom prst="rect">
            <a:avLst/>
          </a:prstGeom>
        </p:spPr>
        <p:txBody>
          <a:bodyPr lIns="0" tIns="0" rIns="0" bIns="0">
            <a:spAutoFit/>
          </a:bodyPr>
          <a:lstStyle>
            <a:lvl1pPr marL="0" indent="0">
              <a:lnSpc>
                <a:spcPct val="120000"/>
              </a:lnSpc>
              <a:buNone/>
              <a:defRPr lang="en-US" sz="2000"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47" name="Text Placeholder 2">
            <a:extLst>
              <a:ext uri="{FF2B5EF4-FFF2-40B4-BE49-F238E27FC236}">
                <a16:creationId xmlns:a16="http://schemas.microsoft.com/office/drawing/2014/main" id="{89F232B6-9AA0-2A46-B3B7-B1AC2474D85B}"/>
              </a:ext>
            </a:extLst>
          </p:cNvPr>
          <p:cNvSpPr>
            <a:spLocks noGrp="1"/>
          </p:cNvSpPr>
          <p:nvPr>
            <p:ph type="body" sz="quarter" idx="23" hasCustomPrompt="1"/>
          </p:nvPr>
        </p:nvSpPr>
        <p:spPr>
          <a:xfrm>
            <a:off x="6648517" y="2299573"/>
            <a:ext cx="2152677" cy="267168"/>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C  </a:t>
            </a:r>
          </a:p>
        </p:txBody>
      </p:sp>
      <p:sp>
        <p:nvSpPr>
          <p:cNvPr id="51" name="Text Placeholder 2">
            <a:extLst>
              <a:ext uri="{FF2B5EF4-FFF2-40B4-BE49-F238E27FC236}">
                <a16:creationId xmlns:a16="http://schemas.microsoft.com/office/drawing/2014/main" id="{ED87A3D0-0680-9944-9687-BA7A1EB36AD8}"/>
              </a:ext>
            </a:extLst>
          </p:cNvPr>
          <p:cNvSpPr>
            <a:spLocks noGrp="1"/>
          </p:cNvSpPr>
          <p:nvPr>
            <p:ph type="body" sz="quarter" idx="24" hasCustomPrompt="1"/>
          </p:nvPr>
        </p:nvSpPr>
        <p:spPr>
          <a:xfrm>
            <a:off x="6648519" y="2593083"/>
            <a:ext cx="2152679" cy="1450340"/>
          </a:xfrm>
          <a:prstGeom prst="rect">
            <a:avLst/>
          </a:prstGeom>
        </p:spPr>
        <p:txBody>
          <a:bodyPr lIns="0" tIns="0" rIns="0" bIns="0">
            <a:spAutoFit/>
          </a:bodyPr>
          <a:lstStyle>
            <a:lvl1pPr marL="0" indent="0">
              <a:lnSpc>
                <a:spcPct val="120000"/>
              </a:lnSpc>
              <a:buNone/>
              <a:defRPr lang="en-US" sz="2000"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52" name="Text Placeholder 2">
            <a:extLst>
              <a:ext uri="{FF2B5EF4-FFF2-40B4-BE49-F238E27FC236}">
                <a16:creationId xmlns:a16="http://schemas.microsoft.com/office/drawing/2014/main" id="{394C5C90-FA0C-B743-A447-0E8ECCF3739F}"/>
              </a:ext>
            </a:extLst>
          </p:cNvPr>
          <p:cNvSpPr>
            <a:spLocks noGrp="1"/>
          </p:cNvSpPr>
          <p:nvPr>
            <p:ph type="body" sz="quarter" idx="25" hasCustomPrompt="1"/>
          </p:nvPr>
        </p:nvSpPr>
        <p:spPr>
          <a:xfrm>
            <a:off x="9546059" y="2314184"/>
            <a:ext cx="2152677" cy="267168"/>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D</a:t>
            </a:r>
          </a:p>
        </p:txBody>
      </p:sp>
      <p:sp>
        <p:nvSpPr>
          <p:cNvPr id="53" name="Text Placeholder 2">
            <a:extLst>
              <a:ext uri="{FF2B5EF4-FFF2-40B4-BE49-F238E27FC236}">
                <a16:creationId xmlns:a16="http://schemas.microsoft.com/office/drawing/2014/main" id="{CEB93332-D508-5A4A-8A92-64AAAB18381E}"/>
              </a:ext>
            </a:extLst>
          </p:cNvPr>
          <p:cNvSpPr>
            <a:spLocks noGrp="1"/>
          </p:cNvSpPr>
          <p:nvPr>
            <p:ph type="body" sz="quarter" idx="26" hasCustomPrompt="1"/>
          </p:nvPr>
        </p:nvSpPr>
        <p:spPr>
          <a:xfrm>
            <a:off x="9546058" y="2607695"/>
            <a:ext cx="2152679" cy="1450340"/>
          </a:xfrm>
          <a:prstGeom prst="rect">
            <a:avLst/>
          </a:prstGeom>
        </p:spPr>
        <p:txBody>
          <a:bodyPr lIns="0" tIns="0" rIns="0" bIns="0">
            <a:spAutoFit/>
          </a:bodyPr>
          <a:lstStyle>
            <a:lvl1pPr marL="0" indent="0">
              <a:lnSpc>
                <a:spcPct val="120000"/>
              </a:lnSpc>
              <a:buNone/>
              <a:defRPr lang="en-US" sz="2000"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6" name="Content Placeholder 3">
            <a:extLst>
              <a:ext uri="{FF2B5EF4-FFF2-40B4-BE49-F238E27FC236}">
                <a16:creationId xmlns:a16="http://schemas.microsoft.com/office/drawing/2014/main" id="{273E0B3E-19E6-6C64-0002-9E5DE004593E}"/>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5787413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 Statement + Gray Sidebar">
    <p:spTree>
      <p:nvGrpSpPr>
        <p:cNvPr id="1" name=""/>
        <p:cNvGrpSpPr/>
        <p:nvPr/>
      </p:nvGrpSpPr>
      <p:grpSpPr>
        <a:xfrm>
          <a:off x="0" y="0"/>
          <a:ext cx="0" cy="0"/>
          <a:chOff x="0" y="0"/>
          <a:chExt cx="0" cy="0"/>
        </a:xfrm>
      </p:grpSpPr>
      <p:sp>
        <p:nvSpPr>
          <p:cNvPr id="37" name="Slide Number Placeholder 5">
            <a:extLst>
              <a:ext uri="{FF2B5EF4-FFF2-40B4-BE49-F238E27FC236}">
                <a16:creationId xmlns:a16="http://schemas.microsoft.com/office/drawing/2014/main" id="{FEE063B5-DB2A-E546-8374-14508A9C5083}"/>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38" name="Straight Connector 37">
            <a:extLst>
              <a:ext uri="{FF2B5EF4-FFF2-40B4-BE49-F238E27FC236}">
                <a16:creationId xmlns:a16="http://schemas.microsoft.com/office/drawing/2014/main" id="{FB30FCB6-B1E0-3C46-B667-C856468BD8FB}"/>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5" name="Title 1">
            <a:extLst>
              <a:ext uri="{FF2B5EF4-FFF2-40B4-BE49-F238E27FC236}">
                <a16:creationId xmlns:a16="http://schemas.microsoft.com/office/drawing/2014/main" id="{9BD7F6AC-ABAB-6D49-9867-2B9AF532496B}"/>
              </a:ext>
            </a:extLst>
          </p:cNvPr>
          <p:cNvSpPr>
            <a:spLocks noGrp="1"/>
          </p:cNvSpPr>
          <p:nvPr>
            <p:ph type="title" hasCustomPrompt="1"/>
          </p:nvPr>
        </p:nvSpPr>
        <p:spPr>
          <a:xfrm>
            <a:off x="853440" y="365760"/>
            <a:ext cx="4658477" cy="5012654"/>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consectetur adipiscing elit. Sed do eiusmod tempor incididunt ut labore et. </a:t>
            </a:r>
          </a:p>
        </p:txBody>
      </p:sp>
      <p:sp>
        <p:nvSpPr>
          <p:cNvPr id="21" name="SmartArt Placeholder 2">
            <a:extLst>
              <a:ext uri="{FF2B5EF4-FFF2-40B4-BE49-F238E27FC236}">
                <a16:creationId xmlns:a16="http://schemas.microsoft.com/office/drawing/2014/main" id="{F7770148-AEFA-2A4F-8566-22B80258488B}"/>
              </a:ext>
            </a:extLst>
          </p:cNvPr>
          <p:cNvSpPr>
            <a:spLocks noGrp="1"/>
          </p:cNvSpPr>
          <p:nvPr>
            <p:ph type="dgm" sz="quarter" idx="26"/>
          </p:nvPr>
        </p:nvSpPr>
        <p:spPr>
          <a:xfrm>
            <a:off x="7185998" y="2457"/>
            <a:ext cx="5004535" cy="6866768"/>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34" name="Slide Number Placeholder 5">
            <a:extLst>
              <a:ext uri="{FF2B5EF4-FFF2-40B4-BE49-F238E27FC236}">
                <a16:creationId xmlns:a16="http://schemas.microsoft.com/office/drawing/2014/main" id="{EA25BEC9-6E43-304C-B8EC-1F306DCE68B6}"/>
              </a:ext>
            </a:extLst>
          </p:cNvPr>
          <p:cNvSpPr txBox="1">
            <a:spLocks/>
          </p:cNvSpPr>
          <p:nvPr userDrawn="1"/>
        </p:nvSpPr>
        <p:spPr>
          <a:xfrm>
            <a:off x="11691904"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35" name="Straight Connector 34">
            <a:extLst>
              <a:ext uri="{FF2B5EF4-FFF2-40B4-BE49-F238E27FC236}">
                <a16:creationId xmlns:a16="http://schemas.microsoft.com/office/drawing/2014/main" id="{CC322C33-85C7-F44B-862A-77AD706EFBB8}"/>
              </a:ext>
            </a:extLst>
          </p:cNvPr>
          <p:cNvCxnSpPr>
            <a:cxnSpLocks/>
          </p:cNvCxnSpPr>
          <p:nvPr userDrawn="1"/>
        </p:nvCxnSpPr>
        <p:spPr>
          <a:xfrm>
            <a:off x="11733768"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2">
            <a:extLst>
              <a:ext uri="{FF2B5EF4-FFF2-40B4-BE49-F238E27FC236}">
                <a16:creationId xmlns:a16="http://schemas.microsoft.com/office/drawing/2014/main" id="{281362A0-DE0E-AF07-16D0-438683789329}"/>
              </a:ext>
            </a:extLst>
          </p:cNvPr>
          <p:cNvSpPr>
            <a:spLocks noGrp="1"/>
          </p:cNvSpPr>
          <p:nvPr>
            <p:ph sz="quarter" idx="14"/>
          </p:nvPr>
        </p:nvSpPr>
        <p:spPr>
          <a:xfrm>
            <a:off x="7724172" y="365760"/>
            <a:ext cx="3966179" cy="189391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E5C8D1D6-6434-DDA3-8641-B9138052AB06}"/>
              </a:ext>
            </a:extLst>
          </p:cNvPr>
          <p:cNvSpPr>
            <a:spLocks noGrp="1"/>
          </p:cNvSpPr>
          <p:nvPr>
            <p:ph sz="quarter" idx="15" hasCustomPrompt="1"/>
          </p:nvPr>
        </p:nvSpPr>
        <p:spPr>
          <a:xfrm>
            <a:off x="853019" y="6531734"/>
            <a:ext cx="4658477"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275839066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 Header + Statement + Gray Sidebar">
    <p:spTree>
      <p:nvGrpSpPr>
        <p:cNvPr id="1" name=""/>
        <p:cNvGrpSpPr/>
        <p:nvPr/>
      </p:nvGrpSpPr>
      <p:grpSpPr>
        <a:xfrm>
          <a:off x="0" y="0"/>
          <a:ext cx="0" cy="0"/>
          <a:chOff x="0" y="0"/>
          <a:chExt cx="0" cy="0"/>
        </a:xfrm>
      </p:grpSpPr>
      <p:sp>
        <p:nvSpPr>
          <p:cNvPr id="21" name="SmartArt Placeholder 2">
            <a:extLst>
              <a:ext uri="{FF2B5EF4-FFF2-40B4-BE49-F238E27FC236}">
                <a16:creationId xmlns:a16="http://schemas.microsoft.com/office/drawing/2014/main" id="{F7770148-AEFA-2A4F-8566-22B80258488B}"/>
              </a:ext>
            </a:extLst>
          </p:cNvPr>
          <p:cNvSpPr>
            <a:spLocks noGrp="1"/>
          </p:cNvSpPr>
          <p:nvPr>
            <p:ph type="dgm" sz="quarter" idx="26"/>
          </p:nvPr>
        </p:nvSpPr>
        <p:spPr>
          <a:xfrm>
            <a:off x="4769853" y="-14901"/>
            <a:ext cx="7422147" cy="6866768"/>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15" name="Title 1">
            <a:extLst>
              <a:ext uri="{FF2B5EF4-FFF2-40B4-BE49-F238E27FC236}">
                <a16:creationId xmlns:a16="http://schemas.microsoft.com/office/drawing/2014/main" id="{9BD7F6AC-ABAB-6D49-9867-2B9AF532496B}"/>
              </a:ext>
            </a:extLst>
          </p:cNvPr>
          <p:cNvSpPr>
            <a:spLocks noGrp="1"/>
          </p:cNvSpPr>
          <p:nvPr>
            <p:ph type="title" hasCustomPrompt="1"/>
          </p:nvPr>
        </p:nvSpPr>
        <p:spPr>
          <a:xfrm>
            <a:off x="853442" y="365760"/>
            <a:ext cx="3338897" cy="2845715"/>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consectetur</a:t>
            </a:r>
          </a:p>
        </p:txBody>
      </p:sp>
      <p:sp>
        <p:nvSpPr>
          <p:cNvPr id="3" name="Text Placeholder 2">
            <a:extLst>
              <a:ext uri="{FF2B5EF4-FFF2-40B4-BE49-F238E27FC236}">
                <a16:creationId xmlns:a16="http://schemas.microsoft.com/office/drawing/2014/main" id="{C1E16BC9-D1D1-1140-ACF0-73BCC83C5914}"/>
              </a:ext>
            </a:extLst>
          </p:cNvPr>
          <p:cNvSpPr>
            <a:spLocks noGrp="1"/>
          </p:cNvSpPr>
          <p:nvPr>
            <p:ph type="body" sz="quarter" idx="27" hasCustomPrompt="1"/>
          </p:nvPr>
        </p:nvSpPr>
        <p:spPr>
          <a:xfrm>
            <a:off x="5391153" y="3058694"/>
            <a:ext cx="5947409" cy="3371740"/>
          </a:xfrm>
          <a:prstGeom prst="rect">
            <a:avLst/>
          </a:prstGeom>
        </p:spPr>
        <p:txBody>
          <a:bodyPr anchor="b" anchorCtr="0">
            <a:spAutoFit/>
          </a:bodyPr>
          <a:lstStyle>
            <a:lvl1pPr marL="0" indent="0" algn="r">
              <a:lnSpc>
                <a:spcPct val="110000"/>
              </a:lnSpc>
              <a:spcBef>
                <a:spcPts val="0"/>
              </a:spcBef>
              <a:buNone/>
              <a:defRPr sz="6667" b="1">
                <a:solidFill>
                  <a:srgbClr val="4E2883"/>
                </a:solidFill>
                <a:latin typeface="Neue Haas Grotesk Text Pro" panose="020B0504020202020204" pitchFamily="34" charset="0"/>
              </a:defRPr>
            </a:lvl1pPr>
          </a:lstStyle>
          <a:p>
            <a:pPr lvl="0"/>
            <a:r>
              <a:rPr lang="en-US"/>
              <a:t>Lorem ipsum dolor sit amet consectetur</a:t>
            </a:r>
          </a:p>
        </p:txBody>
      </p:sp>
      <p:sp>
        <p:nvSpPr>
          <p:cNvPr id="23" name="Text Placeholder 6">
            <a:extLst>
              <a:ext uri="{FF2B5EF4-FFF2-40B4-BE49-F238E27FC236}">
                <a16:creationId xmlns:a16="http://schemas.microsoft.com/office/drawing/2014/main" id="{E2CE97D9-9528-9544-B724-31061930A125}"/>
              </a:ext>
            </a:extLst>
          </p:cNvPr>
          <p:cNvSpPr>
            <a:spLocks noGrp="1"/>
          </p:cNvSpPr>
          <p:nvPr>
            <p:ph type="body" sz="quarter" idx="33" hasCustomPrompt="1"/>
          </p:nvPr>
        </p:nvSpPr>
        <p:spPr>
          <a:xfrm>
            <a:off x="851972" y="3396322"/>
            <a:ext cx="3338897"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26" name="Slide Number Placeholder 5">
            <a:extLst>
              <a:ext uri="{FF2B5EF4-FFF2-40B4-BE49-F238E27FC236}">
                <a16:creationId xmlns:a16="http://schemas.microsoft.com/office/drawing/2014/main" id="{FA353816-D034-4044-99E6-CD97FB225A2C}"/>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27" name="Straight Connector 26">
            <a:extLst>
              <a:ext uri="{FF2B5EF4-FFF2-40B4-BE49-F238E27FC236}">
                <a16:creationId xmlns:a16="http://schemas.microsoft.com/office/drawing/2014/main" id="{7FDD62BE-B25E-DD47-9084-14932C0026B0}"/>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9" name="Content Placeholder 3">
            <a:extLst>
              <a:ext uri="{FF2B5EF4-FFF2-40B4-BE49-F238E27FC236}">
                <a16:creationId xmlns:a16="http://schemas.microsoft.com/office/drawing/2014/main" id="{89213B4D-0565-0AFF-8B66-C898E6AE7BAF}"/>
              </a:ext>
            </a:extLst>
          </p:cNvPr>
          <p:cNvSpPr>
            <a:spLocks noGrp="1"/>
          </p:cNvSpPr>
          <p:nvPr>
            <p:ph sz="quarter" idx="15" hasCustomPrompt="1"/>
          </p:nvPr>
        </p:nvSpPr>
        <p:spPr>
          <a:xfrm>
            <a:off x="851972" y="6539808"/>
            <a:ext cx="3338897"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142520526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 Statement - Bo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1E16BC9-D1D1-1140-ACF0-73BCC83C5914}"/>
              </a:ext>
            </a:extLst>
          </p:cNvPr>
          <p:cNvSpPr>
            <a:spLocks noGrp="1"/>
          </p:cNvSpPr>
          <p:nvPr>
            <p:ph type="body" sz="quarter" idx="27" hasCustomPrompt="1"/>
          </p:nvPr>
        </p:nvSpPr>
        <p:spPr>
          <a:xfrm>
            <a:off x="853441" y="365762"/>
            <a:ext cx="10485120" cy="5574604"/>
          </a:xfrm>
          <a:prstGeom prst="rect">
            <a:avLst/>
          </a:prstGeom>
        </p:spPr>
        <p:txBody>
          <a:bodyPr anchor="t" anchorCtr="0">
            <a:spAutoFit/>
          </a:bodyPr>
          <a:lstStyle>
            <a:lvl1pPr marL="0" indent="0" algn="l">
              <a:lnSpc>
                <a:spcPct val="110000"/>
              </a:lnSpc>
              <a:spcBef>
                <a:spcPts val="0"/>
              </a:spcBef>
              <a:buNone/>
              <a:defRPr sz="6667" b="1">
                <a:solidFill>
                  <a:srgbClr val="4E2883"/>
                </a:solidFill>
                <a:latin typeface="Neue Haas Grotesk Text Pro" panose="020B0504020202020204" pitchFamily="34" charset="0"/>
              </a:defRPr>
            </a:lvl1pPr>
          </a:lstStyle>
          <a:p>
            <a:pPr lvl="0"/>
            <a:r>
              <a:rPr lang="en-US"/>
              <a:t>Lorem ipsum dolor </a:t>
            </a:r>
            <a:br>
              <a:rPr lang="en-US"/>
            </a:br>
            <a:r>
              <a:rPr lang="en-US"/>
              <a:t>sit amet consectetur adipiscing elit. Sed </a:t>
            </a:r>
            <a:br>
              <a:rPr lang="en-US"/>
            </a:br>
            <a:r>
              <a:rPr lang="en-US"/>
              <a:t>do eiusmod tempor incididunt ut labore et. </a:t>
            </a:r>
          </a:p>
        </p:txBody>
      </p:sp>
      <p:sp>
        <p:nvSpPr>
          <p:cNvPr id="4" name="Content Placeholder 3">
            <a:extLst>
              <a:ext uri="{FF2B5EF4-FFF2-40B4-BE49-F238E27FC236}">
                <a16:creationId xmlns:a16="http://schemas.microsoft.com/office/drawing/2014/main" id="{A57341F2-BB83-A82C-F366-638DD083C8B2}"/>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65085888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LANK + Disclosure + Page">
    <p:spTree>
      <p:nvGrpSpPr>
        <p:cNvPr id="1" name=""/>
        <p:cNvGrpSpPr/>
        <p:nvPr/>
      </p:nvGrpSpPr>
      <p:grpSpPr>
        <a:xfrm>
          <a:off x="0" y="0"/>
          <a:ext cx="0" cy="0"/>
          <a:chOff x="0" y="0"/>
          <a:chExt cx="0" cy="0"/>
        </a:xfrm>
      </p:grpSpPr>
      <p:sp>
        <p:nvSpPr>
          <p:cNvPr id="3" name="Content Placeholder 3">
            <a:extLst>
              <a:ext uri="{FF2B5EF4-FFF2-40B4-BE49-F238E27FC236}">
                <a16:creationId xmlns:a16="http://schemas.microsoft.com/office/drawing/2014/main" id="{4442E58A-0581-3646-09F2-4C15AB720518}"/>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7153726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BREAK - Image">
    <p:spTree>
      <p:nvGrpSpPr>
        <p:cNvPr id="1" name=""/>
        <p:cNvGrpSpPr/>
        <p:nvPr/>
      </p:nvGrpSpPr>
      <p:grpSpPr>
        <a:xfrm>
          <a:off x="0" y="0"/>
          <a:ext cx="0" cy="0"/>
          <a:chOff x="0" y="0"/>
          <a:chExt cx="0" cy="0"/>
        </a:xfrm>
      </p:grpSpPr>
      <p:sp>
        <p:nvSpPr>
          <p:cNvPr id="36" name="Picture Placeholder 2">
            <a:extLst>
              <a:ext uri="{FF2B5EF4-FFF2-40B4-BE49-F238E27FC236}">
                <a16:creationId xmlns:a16="http://schemas.microsoft.com/office/drawing/2014/main" id="{66FDE2DF-C82C-1E4A-AE78-126FF3CE407A}"/>
              </a:ext>
            </a:extLst>
          </p:cNvPr>
          <p:cNvSpPr>
            <a:spLocks noGrp="1"/>
          </p:cNvSpPr>
          <p:nvPr>
            <p:ph type="pic" idx="15" hasCustomPrompt="1"/>
          </p:nvPr>
        </p:nvSpPr>
        <p:spPr>
          <a:xfrm>
            <a:off x="2832849" y="-3"/>
            <a:ext cx="9359153" cy="6866768"/>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24" name="SmartArt Placeholder 5">
            <a:extLst>
              <a:ext uri="{FF2B5EF4-FFF2-40B4-BE49-F238E27FC236}">
                <a16:creationId xmlns:a16="http://schemas.microsoft.com/office/drawing/2014/main" id="{ED37D25B-AC7A-4B47-9F2E-0C8B9763FF56}"/>
              </a:ext>
            </a:extLst>
          </p:cNvPr>
          <p:cNvSpPr>
            <a:spLocks noGrp="1"/>
          </p:cNvSpPr>
          <p:nvPr>
            <p:ph type="dgm" sz="quarter" idx="47"/>
          </p:nvPr>
        </p:nvSpPr>
        <p:spPr>
          <a:xfrm>
            <a:off x="853442" y="3836896"/>
            <a:ext cx="7748497" cy="2365771"/>
          </a:xfrm>
          <a:prstGeom prst="rect">
            <a:avLst/>
          </a:prstGeom>
          <a:solidFill>
            <a:schemeClr val="bg1"/>
          </a:solidFill>
        </p:spPr>
        <p:txBody>
          <a:bodyPr>
            <a:noAutofit/>
          </a:bodyPr>
          <a:lstStyle>
            <a:lvl1pPr>
              <a:defRPr>
                <a:noFill/>
                <a:latin typeface="Neue Haas Grotesk Text Pro" panose="020B0504020202020204" pitchFamily="34" charset="0"/>
              </a:defRPr>
            </a:lvl1pPr>
          </a:lstStyle>
          <a:p>
            <a:endParaRPr lang="en-US"/>
          </a:p>
        </p:txBody>
      </p:sp>
      <p:sp>
        <p:nvSpPr>
          <p:cNvPr id="37" name="Slide Number Placeholder 5">
            <a:extLst>
              <a:ext uri="{FF2B5EF4-FFF2-40B4-BE49-F238E27FC236}">
                <a16:creationId xmlns:a16="http://schemas.microsoft.com/office/drawing/2014/main" id="{FEE063B5-DB2A-E546-8374-14508A9C5083}"/>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b="0" i="0">
              <a:solidFill>
                <a:schemeClr val="tx1">
                  <a:lumMod val="90000"/>
                  <a:lumOff val="10000"/>
                </a:schemeClr>
              </a:solidFill>
              <a:latin typeface="Neue Haas Grotesk Text Pro" panose="020B0504020202020204" pitchFamily="34" charset="0"/>
            </a:endParaRPr>
          </a:p>
        </p:txBody>
      </p:sp>
      <p:sp>
        <p:nvSpPr>
          <p:cNvPr id="21" name="Title 1">
            <a:extLst>
              <a:ext uri="{FF2B5EF4-FFF2-40B4-BE49-F238E27FC236}">
                <a16:creationId xmlns:a16="http://schemas.microsoft.com/office/drawing/2014/main" id="{5677933D-F9CB-3A49-B6C8-0B4209233CF0}"/>
              </a:ext>
            </a:extLst>
          </p:cNvPr>
          <p:cNvSpPr>
            <a:spLocks noGrp="1"/>
          </p:cNvSpPr>
          <p:nvPr>
            <p:ph type="title" hasCustomPrompt="1"/>
          </p:nvPr>
        </p:nvSpPr>
        <p:spPr>
          <a:xfrm>
            <a:off x="853441" y="4274190"/>
            <a:ext cx="6620787" cy="1455324"/>
          </a:xfrm>
          <a:prstGeom prst="rect">
            <a:avLst/>
          </a:prstGeom>
        </p:spPr>
        <p:txBody>
          <a:bodyPr wrap="square" lIns="0" rIns="0" anchor="ctr" anchorCtr="0">
            <a:spAutoFit/>
          </a:bodyPr>
          <a:lstStyle>
            <a:lvl1pPr algn="l">
              <a:lnSpc>
                <a:spcPct val="110000"/>
              </a:lnSpc>
              <a:defRPr sz="4267" b="1" cap="none" baseline="0">
                <a:solidFill>
                  <a:schemeClr val="tx2"/>
                </a:solidFill>
                <a:latin typeface="Neue Haas Grotesk Text Pro" panose="020B0504020202020204" pitchFamily="34" charset="0"/>
              </a:defRPr>
            </a:lvl1pPr>
          </a:lstStyle>
          <a:p>
            <a:r>
              <a:rPr lang="en-US"/>
              <a:t>Click to add section break title here</a:t>
            </a:r>
          </a:p>
        </p:txBody>
      </p:sp>
      <p:sp>
        <p:nvSpPr>
          <p:cNvPr id="131" name="SmartArt Placeholder 5">
            <a:extLst>
              <a:ext uri="{FF2B5EF4-FFF2-40B4-BE49-F238E27FC236}">
                <a16:creationId xmlns:a16="http://schemas.microsoft.com/office/drawing/2014/main" id="{6EE76B8B-5FD9-CD45-8428-358A27D61BF0}"/>
              </a:ext>
            </a:extLst>
          </p:cNvPr>
          <p:cNvSpPr>
            <a:spLocks noGrp="1"/>
          </p:cNvSpPr>
          <p:nvPr>
            <p:ph type="dgm" sz="quarter" idx="27"/>
          </p:nvPr>
        </p:nvSpPr>
        <p:spPr>
          <a:xfrm>
            <a:off x="8601937" y="3836896"/>
            <a:ext cx="118099" cy="2365771"/>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Tree>
    <p:extLst>
      <p:ext uri="{BB962C8B-B14F-4D97-AF65-F5344CB8AC3E}">
        <p14:creationId xmlns:p14="http://schemas.microsoft.com/office/powerpoint/2010/main" val="62410742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BREAK - Number">
    <p:spTree>
      <p:nvGrpSpPr>
        <p:cNvPr id="1" name=""/>
        <p:cNvGrpSpPr/>
        <p:nvPr/>
      </p:nvGrpSpPr>
      <p:grpSpPr>
        <a:xfrm>
          <a:off x="0" y="0"/>
          <a:ext cx="0" cy="0"/>
          <a:chOff x="0" y="0"/>
          <a:chExt cx="0" cy="0"/>
        </a:xfrm>
      </p:grpSpPr>
      <p:sp>
        <p:nvSpPr>
          <p:cNvPr id="14" name="SmartArt Placeholder 2">
            <a:extLst>
              <a:ext uri="{FF2B5EF4-FFF2-40B4-BE49-F238E27FC236}">
                <a16:creationId xmlns:a16="http://schemas.microsoft.com/office/drawing/2014/main" id="{45F10A35-4106-E640-AC0A-43A3690BB261}"/>
              </a:ext>
            </a:extLst>
          </p:cNvPr>
          <p:cNvSpPr>
            <a:spLocks noGrp="1"/>
          </p:cNvSpPr>
          <p:nvPr>
            <p:ph type="dgm" sz="quarter" idx="26"/>
          </p:nvPr>
        </p:nvSpPr>
        <p:spPr>
          <a:xfrm>
            <a:off x="2832847" y="-3648"/>
            <a:ext cx="9357684" cy="6866768"/>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24" name="SmartArt Placeholder 5">
            <a:extLst>
              <a:ext uri="{FF2B5EF4-FFF2-40B4-BE49-F238E27FC236}">
                <a16:creationId xmlns:a16="http://schemas.microsoft.com/office/drawing/2014/main" id="{ED37D25B-AC7A-4B47-9F2E-0C8B9763FF56}"/>
              </a:ext>
            </a:extLst>
          </p:cNvPr>
          <p:cNvSpPr>
            <a:spLocks noGrp="1"/>
          </p:cNvSpPr>
          <p:nvPr>
            <p:ph type="dgm" sz="quarter" idx="47"/>
          </p:nvPr>
        </p:nvSpPr>
        <p:spPr>
          <a:xfrm>
            <a:off x="2221753" y="3836896"/>
            <a:ext cx="7748497" cy="2365771"/>
          </a:xfrm>
          <a:prstGeom prst="rect">
            <a:avLst/>
          </a:prstGeom>
          <a:solidFill>
            <a:schemeClr val="bg1"/>
          </a:solidFill>
        </p:spPr>
        <p:txBody>
          <a:bodyPr>
            <a:noAutofit/>
          </a:bodyPr>
          <a:lstStyle>
            <a:lvl1pPr>
              <a:defRPr>
                <a:noFill/>
                <a:latin typeface="Neue Haas Grotesk Text Pro" panose="020B0504020202020204" pitchFamily="34" charset="0"/>
              </a:defRPr>
            </a:lvl1pPr>
          </a:lstStyle>
          <a:p>
            <a:endParaRPr lang="en-US"/>
          </a:p>
        </p:txBody>
      </p:sp>
      <p:sp>
        <p:nvSpPr>
          <p:cNvPr id="37" name="Slide Number Placeholder 5">
            <a:extLst>
              <a:ext uri="{FF2B5EF4-FFF2-40B4-BE49-F238E27FC236}">
                <a16:creationId xmlns:a16="http://schemas.microsoft.com/office/drawing/2014/main" id="{FEE063B5-DB2A-E546-8374-14508A9C5083}"/>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b="0" i="0">
              <a:solidFill>
                <a:schemeClr val="tx1">
                  <a:lumMod val="90000"/>
                  <a:lumOff val="10000"/>
                </a:schemeClr>
              </a:solidFill>
              <a:latin typeface="Neue Haas Grotesk Text Pro" panose="020B0504020202020204" pitchFamily="34" charset="0"/>
            </a:endParaRPr>
          </a:p>
        </p:txBody>
      </p:sp>
      <p:sp>
        <p:nvSpPr>
          <p:cNvPr id="21" name="Title 1">
            <a:extLst>
              <a:ext uri="{FF2B5EF4-FFF2-40B4-BE49-F238E27FC236}">
                <a16:creationId xmlns:a16="http://schemas.microsoft.com/office/drawing/2014/main" id="{5677933D-F9CB-3A49-B6C8-0B4209233CF0}"/>
              </a:ext>
            </a:extLst>
          </p:cNvPr>
          <p:cNvSpPr>
            <a:spLocks noGrp="1"/>
          </p:cNvSpPr>
          <p:nvPr>
            <p:ph type="title" hasCustomPrompt="1"/>
          </p:nvPr>
        </p:nvSpPr>
        <p:spPr>
          <a:xfrm>
            <a:off x="853441" y="4274190"/>
            <a:ext cx="8505715" cy="1455324"/>
          </a:xfrm>
          <a:prstGeom prst="rect">
            <a:avLst/>
          </a:prstGeom>
        </p:spPr>
        <p:txBody>
          <a:bodyPr wrap="square" lIns="0" rIns="0" anchor="ctr" anchorCtr="0">
            <a:spAutoFit/>
          </a:bodyPr>
          <a:lstStyle>
            <a:lvl1pPr algn="l">
              <a:lnSpc>
                <a:spcPct val="110000"/>
              </a:lnSpc>
              <a:defRPr sz="4267" b="1" cap="none" baseline="0">
                <a:solidFill>
                  <a:schemeClr val="tx2"/>
                </a:solidFill>
                <a:latin typeface="Neue Haas Grotesk Text Pro" panose="020B0504020202020204" pitchFamily="34" charset="0"/>
              </a:defRPr>
            </a:lvl1pPr>
          </a:lstStyle>
          <a:p>
            <a:r>
              <a:rPr lang="en-US"/>
              <a:t>Click to add section break title here for your presentation</a:t>
            </a:r>
          </a:p>
        </p:txBody>
      </p:sp>
      <p:sp>
        <p:nvSpPr>
          <p:cNvPr id="131" name="SmartArt Placeholder 5">
            <a:extLst>
              <a:ext uri="{FF2B5EF4-FFF2-40B4-BE49-F238E27FC236}">
                <a16:creationId xmlns:a16="http://schemas.microsoft.com/office/drawing/2014/main" id="{6EE76B8B-5FD9-CD45-8428-358A27D61BF0}"/>
              </a:ext>
            </a:extLst>
          </p:cNvPr>
          <p:cNvSpPr>
            <a:spLocks noGrp="1"/>
          </p:cNvSpPr>
          <p:nvPr>
            <p:ph type="dgm" sz="quarter" idx="27"/>
          </p:nvPr>
        </p:nvSpPr>
        <p:spPr>
          <a:xfrm>
            <a:off x="9970249" y="3836896"/>
            <a:ext cx="118099" cy="2365771"/>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
        <p:nvSpPr>
          <p:cNvPr id="3" name="Text Placeholder 2">
            <a:extLst>
              <a:ext uri="{FF2B5EF4-FFF2-40B4-BE49-F238E27FC236}">
                <a16:creationId xmlns:a16="http://schemas.microsoft.com/office/drawing/2014/main" id="{C1EF8250-B8B3-E24D-9E80-5B3B7F3A658E}"/>
              </a:ext>
            </a:extLst>
          </p:cNvPr>
          <p:cNvSpPr>
            <a:spLocks noGrp="1"/>
          </p:cNvSpPr>
          <p:nvPr>
            <p:ph type="body" sz="quarter" idx="48" hasCustomPrompt="1"/>
          </p:nvPr>
        </p:nvSpPr>
        <p:spPr>
          <a:xfrm>
            <a:off x="1904133" y="-910777"/>
            <a:ext cx="5962465" cy="5064121"/>
          </a:xfrm>
          <a:prstGeom prst="rect">
            <a:avLst/>
          </a:prstGeom>
        </p:spPr>
        <p:txBody>
          <a:bodyPr>
            <a:spAutoFit/>
          </a:bodyPr>
          <a:lstStyle>
            <a:lvl1pPr marL="0" indent="0">
              <a:buFontTx/>
              <a:buNone/>
              <a:defRPr sz="27998" b="0">
                <a:solidFill>
                  <a:schemeClr val="bg1"/>
                </a:solidFill>
              </a:defRPr>
            </a:lvl1pPr>
          </a:lstStyle>
          <a:p>
            <a:pPr lvl="0"/>
            <a:r>
              <a:rPr lang="en-US"/>
              <a:t>03</a:t>
            </a:r>
          </a:p>
        </p:txBody>
      </p:sp>
    </p:spTree>
    <p:extLst>
      <p:ext uri="{BB962C8B-B14F-4D97-AF65-F5344CB8AC3E}">
        <p14:creationId xmlns:p14="http://schemas.microsoft.com/office/powerpoint/2010/main" val="39957811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CLOSING + 1 image ">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14" name="Picture Placeholder 2">
            <a:extLst>
              <a:ext uri="{FF2B5EF4-FFF2-40B4-BE49-F238E27FC236}">
                <a16:creationId xmlns:a16="http://schemas.microsoft.com/office/drawing/2014/main" id="{6C12DDF1-B7A3-8E43-AAA0-DA0A88FA5785}"/>
              </a:ext>
            </a:extLst>
          </p:cNvPr>
          <p:cNvSpPr>
            <a:spLocks noGrp="1"/>
          </p:cNvSpPr>
          <p:nvPr>
            <p:ph type="pic" idx="1" hasCustomPrompt="1"/>
          </p:nvPr>
        </p:nvSpPr>
        <p:spPr>
          <a:xfrm>
            <a:off x="7560533" y="2"/>
            <a:ext cx="4607696" cy="6857999"/>
          </a:xfrm>
          <a:prstGeom prst="rect">
            <a:avLst/>
          </a:prstGeom>
          <a:solidFill>
            <a:schemeClr val="bg2"/>
          </a:solidFill>
        </p:spPr>
        <p:txBody>
          <a:bodyPr anchor="ctr">
            <a:norm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8" name="Picture Placeholder 9">
            <a:extLst>
              <a:ext uri="{FF2B5EF4-FFF2-40B4-BE49-F238E27FC236}">
                <a16:creationId xmlns:a16="http://schemas.microsoft.com/office/drawing/2014/main" id="{F1A2F2EA-90A5-3F41-B83B-54286A22D821}"/>
              </a:ext>
            </a:extLst>
          </p:cNvPr>
          <p:cNvSpPr>
            <a:spLocks noGrp="1"/>
          </p:cNvSpPr>
          <p:nvPr>
            <p:ph type="pic" sz="quarter" idx="12" hasCustomPrompt="1"/>
          </p:nvPr>
        </p:nvSpPr>
        <p:spPr>
          <a:xfrm>
            <a:off x="4221676" y="396362"/>
            <a:ext cx="2266805" cy="577849"/>
          </a:xfrm>
          <a:prstGeom prst="rect">
            <a:avLst/>
          </a:prstGeom>
        </p:spPr>
        <p:txBody>
          <a:bodyPr lIns="0" tIns="0" rIns="0" bIns="0" anchor="ctr">
            <a:normAutofit/>
          </a:bodyPr>
          <a:lstStyle>
            <a:lvl1pPr marL="0" indent="0">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13" name="Title 1">
            <a:extLst>
              <a:ext uri="{FF2B5EF4-FFF2-40B4-BE49-F238E27FC236}">
                <a16:creationId xmlns:a16="http://schemas.microsoft.com/office/drawing/2014/main" id="{14934587-41D4-3346-B090-40ECAC172B03}"/>
              </a:ext>
            </a:extLst>
          </p:cNvPr>
          <p:cNvSpPr>
            <a:spLocks noGrp="1"/>
          </p:cNvSpPr>
          <p:nvPr>
            <p:ph type="title" hasCustomPrompt="1"/>
          </p:nvPr>
        </p:nvSpPr>
        <p:spPr>
          <a:xfrm>
            <a:off x="541009" y="4418247"/>
            <a:ext cx="6249473" cy="1060548"/>
          </a:xfrm>
          <a:prstGeom prst="rect">
            <a:avLst/>
          </a:prstGeom>
        </p:spPr>
        <p:txBody>
          <a:bodyPr wrap="square" lIns="0" rIns="0" anchor="b"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Thank you.</a:t>
            </a:r>
          </a:p>
        </p:txBody>
      </p:sp>
      <p:sp>
        <p:nvSpPr>
          <p:cNvPr id="15" name="Text Placeholder 2">
            <a:extLst>
              <a:ext uri="{FF2B5EF4-FFF2-40B4-BE49-F238E27FC236}">
                <a16:creationId xmlns:a16="http://schemas.microsoft.com/office/drawing/2014/main" id="{0009AF0F-E31A-1F47-9BD6-9E9A9CC2AEFA}"/>
              </a:ext>
            </a:extLst>
          </p:cNvPr>
          <p:cNvSpPr>
            <a:spLocks noGrp="1"/>
          </p:cNvSpPr>
          <p:nvPr>
            <p:ph type="body" sz="quarter" idx="16" hasCustomPrompt="1"/>
          </p:nvPr>
        </p:nvSpPr>
        <p:spPr>
          <a:xfrm>
            <a:off x="541868" y="5570433"/>
            <a:ext cx="6249569" cy="357620"/>
          </a:xfrm>
          <a:prstGeom prst="rect">
            <a:avLst/>
          </a:prstGeom>
        </p:spPr>
        <p:txBody>
          <a:bodyPr lIns="0" tIns="0" rIns="0" bIns="0">
            <a:spAutoFit/>
          </a:bodyPr>
          <a:lstStyle>
            <a:lvl1pPr marL="0" indent="0">
              <a:lnSpc>
                <a:spcPct val="110000"/>
              </a:lnSpc>
              <a:buNone/>
              <a:defRPr sz="2267">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We look forward to a remarkable partnership</a:t>
            </a:r>
          </a:p>
        </p:txBody>
      </p:sp>
    </p:spTree>
    <p:extLst>
      <p:ext uri="{BB962C8B-B14F-4D97-AF65-F5344CB8AC3E}">
        <p14:creationId xmlns:p14="http://schemas.microsoft.com/office/powerpoint/2010/main" val="21943192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1"/>
            <a:ext cx="10836993"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HaasGroteskText Pro" panose="020B0504020202020204" pitchFamily="34" charset="77"/>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r>
              <a:rPr lang="en-US" sz="4267">
                <a:latin typeface="Neue Haas Grotesk Text Pro" panose="020B0504020202020204" pitchFamily="34" charset="77"/>
              </a:rPr>
              <a:t> </a:t>
            </a:r>
            <a:r>
              <a:rPr lang="en-US" sz="4267" err="1">
                <a:latin typeface="Neue Haas Grotesk Text Pro" panose="020B0504020202020204" pitchFamily="34" charset="77"/>
              </a:rPr>
              <a:t>adipiscing</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sed do </a:t>
            </a:r>
            <a:r>
              <a:rPr lang="en-US" sz="4267" err="1">
                <a:latin typeface="Neue Haas Grotesk Text Pro" panose="020B0504020202020204" pitchFamily="34" charset="77"/>
              </a:rPr>
              <a:t>eiusmod</a:t>
            </a:r>
            <a:endParaRPr lang="en-US" sz="4267">
              <a:latin typeface="Neue Haas Grotesk Text Pro" panose="020B0504020202020204" pitchFamily="34" charset="77"/>
            </a:endParaRPr>
          </a:p>
        </p:txBody>
      </p:sp>
      <p:sp>
        <p:nvSpPr>
          <p:cNvPr id="5" name="Content Placeholder 2">
            <a:extLst>
              <a:ext uri="{FF2B5EF4-FFF2-40B4-BE49-F238E27FC236}">
                <a16:creationId xmlns:a16="http://schemas.microsoft.com/office/drawing/2014/main" id="{E73F3CEC-0F91-E2D9-C447-496F77592B6B}"/>
              </a:ext>
            </a:extLst>
          </p:cNvPr>
          <p:cNvSpPr>
            <a:spLocks noGrp="1"/>
          </p:cNvSpPr>
          <p:nvPr>
            <p:ph sz="quarter" idx="14"/>
          </p:nvPr>
        </p:nvSpPr>
        <p:spPr>
          <a:xfrm>
            <a:off x="853018" y="2076452"/>
            <a:ext cx="10837333" cy="1893937"/>
          </a:xfrm>
        </p:spPr>
        <p:txBody>
          <a:bodyPr/>
          <a:lstStyle>
            <a:lvl1pPr>
              <a:defRPr>
                <a:latin typeface="NeueHaasGroteskText Pro" panose="020B0504020202020204" pitchFamily="34" charset="77"/>
              </a:defRPr>
            </a:lvl1pPr>
            <a:lvl2pPr>
              <a:defRPr>
                <a:latin typeface="NeueHaasGroteskText Pro" panose="020B0504020202020204" pitchFamily="34" charset="77"/>
              </a:defRPr>
            </a:lvl2pPr>
            <a:lvl3pPr>
              <a:defRPr>
                <a:latin typeface="NeueHaasGroteskText Pro" panose="020B0504020202020204" pitchFamily="34" charset="77"/>
              </a:defRPr>
            </a:lvl3pPr>
            <a:lvl4pPr>
              <a:defRPr>
                <a:latin typeface="NeueHaasGroteskText Pro" panose="020B0504020202020204" pitchFamily="34" charset="77"/>
              </a:defRPr>
            </a:lvl4pPr>
            <a:lvl5pPr>
              <a:defRPr>
                <a:latin typeface="NeueHaasGroteskText Pro" panose="020B0504020202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5DFE0DC6-BB45-8CE2-95F1-6E0CEEC88158}"/>
              </a:ext>
            </a:extLst>
          </p:cNvPr>
          <p:cNvSpPr>
            <a:spLocks noGrp="1"/>
          </p:cNvSpPr>
          <p:nvPr>
            <p:ph sz="quarter" idx="15" hasCustomPrompt="1"/>
          </p:nvPr>
        </p:nvSpPr>
        <p:spPr>
          <a:xfrm>
            <a:off x="853017" y="6531734"/>
            <a:ext cx="10744200" cy="147156"/>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55084329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BLANK + Disclosure + Page">
    <p:spTree>
      <p:nvGrpSpPr>
        <p:cNvPr id="1" name=""/>
        <p:cNvGrpSpPr/>
        <p:nvPr/>
      </p:nvGrpSpPr>
      <p:grpSpPr>
        <a:xfrm>
          <a:off x="0" y="0"/>
          <a:ext cx="0" cy="0"/>
          <a:chOff x="0" y="0"/>
          <a:chExt cx="0" cy="0"/>
        </a:xfrm>
      </p:grpSpPr>
      <p:sp>
        <p:nvSpPr>
          <p:cNvPr id="3" name="Content Placeholder 3">
            <a:extLst>
              <a:ext uri="{FF2B5EF4-FFF2-40B4-BE49-F238E27FC236}">
                <a16:creationId xmlns:a16="http://schemas.microsoft.com/office/drawing/2014/main" id="{4442E58A-0581-3646-09F2-4C15AB720518}"/>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91976229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Content - with image">
    <p:spTree>
      <p:nvGrpSpPr>
        <p:cNvPr id="1" name=""/>
        <p:cNvGrpSpPr/>
        <p:nvPr/>
      </p:nvGrpSpPr>
      <p:grpSpPr>
        <a:xfrm>
          <a:off x="0" y="0"/>
          <a:ext cx="0" cy="0"/>
          <a:chOff x="0" y="0"/>
          <a:chExt cx="0" cy="0"/>
        </a:xfrm>
      </p:grpSpPr>
      <p:sp>
        <p:nvSpPr>
          <p:cNvPr id="23" name="Picture Placeholder 2">
            <a:extLst>
              <a:ext uri="{FF2B5EF4-FFF2-40B4-BE49-F238E27FC236}">
                <a16:creationId xmlns:a16="http://schemas.microsoft.com/office/drawing/2014/main" id="{D9C3896E-A4C9-D247-B691-C14EDDAD9EBA}"/>
              </a:ext>
            </a:extLst>
          </p:cNvPr>
          <p:cNvSpPr>
            <a:spLocks noGrp="1"/>
          </p:cNvSpPr>
          <p:nvPr>
            <p:ph type="pic" idx="16" hasCustomPrompt="1"/>
          </p:nvPr>
        </p:nvSpPr>
        <p:spPr>
          <a:xfrm>
            <a:off x="6715812" y="-4"/>
            <a:ext cx="5463251" cy="685799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HaasGroteskText Pro" panose="020B0504020202020204" pitchFamily="34" charset="77"/>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0"/>
            <a:ext cx="5247652"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HaasGroteskText Pro" panose="020B0504020202020204" pitchFamily="34" charset="77"/>
              </a:defRPr>
            </a:lvl1pPr>
          </a:lstStyle>
          <a:p>
            <a:pPr>
              <a:lnSpc>
                <a:spcPct val="110000"/>
              </a:lnSpc>
            </a:pPr>
            <a:r>
              <a:rPr lang="en-US" sz="4267">
                <a:latin typeface="Neue Haas Grotesk Text Pro" panose="020B0504020202020204" pitchFamily="34" charset="77"/>
              </a:rPr>
              <a:t>Lorem ipsum dolor sit amet sed do</a:t>
            </a:r>
          </a:p>
        </p:txBody>
      </p:sp>
      <p:sp>
        <p:nvSpPr>
          <p:cNvPr id="6" name="Content Placeholder 2">
            <a:extLst>
              <a:ext uri="{FF2B5EF4-FFF2-40B4-BE49-F238E27FC236}">
                <a16:creationId xmlns:a16="http://schemas.microsoft.com/office/drawing/2014/main" id="{7F99FE5B-5E9F-BFA8-69AC-7C90660FDB80}"/>
              </a:ext>
            </a:extLst>
          </p:cNvPr>
          <p:cNvSpPr>
            <a:spLocks noGrp="1"/>
          </p:cNvSpPr>
          <p:nvPr>
            <p:ph sz="quarter" idx="14"/>
          </p:nvPr>
        </p:nvSpPr>
        <p:spPr>
          <a:xfrm>
            <a:off x="853018" y="2076452"/>
            <a:ext cx="5253076" cy="1893937"/>
          </a:xfrm>
        </p:spPr>
        <p:txBody>
          <a:bodyPr/>
          <a:lstStyle>
            <a:lvl1pPr>
              <a:defRPr>
                <a:latin typeface="NeueHaasGroteskText Pro" panose="020B0504020202020204" pitchFamily="34" charset="77"/>
              </a:defRPr>
            </a:lvl1pPr>
            <a:lvl2pPr>
              <a:defRPr>
                <a:latin typeface="NeueHaasGroteskText Pro" panose="020B0504020202020204" pitchFamily="34" charset="77"/>
              </a:defRPr>
            </a:lvl2pPr>
            <a:lvl3pPr>
              <a:defRPr>
                <a:latin typeface="NeueHaasGroteskText Pro" panose="020B0504020202020204" pitchFamily="34" charset="77"/>
              </a:defRPr>
            </a:lvl3pPr>
            <a:lvl4pPr>
              <a:defRPr>
                <a:latin typeface="NeueHaasGroteskText Pro" panose="020B0504020202020204" pitchFamily="34" charset="77"/>
              </a:defRPr>
            </a:lvl4pPr>
            <a:lvl5pPr>
              <a:defRPr>
                <a:latin typeface="NeueHaasGroteskText Pro" panose="020B0504020202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04437CF8-11BC-8851-994F-54070E9CB0DF}"/>
              </a:ext>
            </a:extLst>
          </p:cNvPr>
          <p:cNvSpPr>
            <a:spLocks noGrp="1"/>
          </p:cNvSpPr>
          <p:nvPr>
            <p:ph sz="quarter" idx="15" hasCustomPrompt="1"/>
          </p:nvPr>
        </p:nvSpPr>
        <p:spPr>
          <a:xfrm>
            <a:off x="853018" y="6531734"/>
            <a:ext cx="5242983"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1912485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HaasGroteskText Pro" panose="020B0504020202020204" pitchFamily="34" charset="77"/>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23" name="TextBox 22">
            <a:extLst>
              <a:ext uri="{FF2B5EF4-FFF2-40B4-BE49-F238E27FC236}">
                <a16:creationId xmlns:a16="http://schemas.microsoft.com/office/drawing/2014/main" id="{3F18D371-3647-C14A-9FFF-F1D62D2E1F03}"/>
              </a:ext>
            </a:extLst>
          </p:cNvPr>
          <p:cNvSpPr txBox="1"/>
          <p:nvPr userDrawn="1"/>
        </p:nvSpPr>
        <p:spPr>
          <a:xfrm>
            <a:off x="600374" y="6410443"/>
            <a:ext cx="9091169" cy="230405"/>
          </a:xfrm>
          <a:prstGeom prst="rect">
            <a:avLst/>
          </a:prstGeom>
          <a:noFill/>
        </p:spPr>
        <p:txBody>
          <a:bodyPr wrap="square" lIns="0" bIns="0" rtlCol="0" anchor="b" anchorCtr="0">
            <a:noAutofit/>
          </a:bodyPr>
          <a:lstStyle/>
          <a:p>
            <a:pPr>
              <a:lnSpc>
                <a:spcPct val="130000"/>
              </a:lnSpc>
            </a:pPr>
            <a:r>
              <a:rPr lang="en-US" sz="800">
                <a:latin typeface="NeueHaasGroteskText Pro" panose="020B0504020202020204" pitchFamily="34" charset="77"/>
                <a:cs typeface="Arial" pitchFamily="34" charset="0"/>
              </a:rPr>
              <a:t>Copyright © 2024 HealthEquity, Inc. All rights reserved.  |  HealthEquity does not provide legal, tax or financial advice.</a:t>
            </a:r>
          </a:p>
        </p:txBody>
      </p:sp>
      <p:sp>
        <p:nvSpPr>
          <p:cNvPr id="14" name="Picture Placeholder 9">
            <a:extLst>
              <a:ext uri="{FF2B5EF4-FFF2-40B4-BE49-F238E27FC236}">
                <a16:creationId xmlns:a16="http://schemas.microsoft.com/office/drawing/2014/main" id="{F238E1A7-75A2-4B4E-B531-FA0B776B4FF2}"/>
              </a:ext>
            </a:extLst>
          </p:cNvPr>
          <p:cNvSpPr>
            <a:spLocks noGrp="1"/>
          </p:cNvSpPr>
          <p:nvPr>
            <p:ph type="pic" sz="quarter" idx="16" hasCustomPrompt="1"/>
          </p:nvPr>
        </p:nvSpPr>
        <p:spPr>
          <a:xfrm>
            <a:off x="9602479" y="387560"/>
            <a:ext cx="2266805" cy="577849"/>
          </a:xfrm>
          <a:prstGeom prst="rect">
            <a:avLst/>
          </a:prstGeom>
        </p:spPr>
        <p:txBody>
          <a:bodyPr lIns="0" tIns="0" rIns="0" bIns="0" anchor="ctr">
            <a:noAutofit/>
          </a:bodyPr>
          <a:lstStyle>
            <a:lvl1pPr marL="0" indent="0" algn="r">
              <a:buNone/>
              <a:defRPr sz="1867">
                <a:solidFill>
                  <a:schemeClr val="bg2">
                    <a:lumMod val="50000"/>
                  </a:schemeClr>
                </a:solidFill>
                <a:latin typeface="NeueHaasGroteskText Pro" panose="020B0504020202020204" pitchFamily="34" charset="77"/>
              </a:defRPr>
            </a:lvl1pPr>
          </a:lstStyle>
          <a:p>
            <a:r>
              <a:rPr lang="en-US"/>
              <a:t>Partner logo</a:t>
            </a:r>
          </a:p>
        </p:txBody>
      </p:sp>
      <p:sp>
        <p:nvSpPr>
          <p:cNvPr id="9" name="Title 1">
            <a:extLst>
              <a:ext uri="{FF2B5EF4-FFF2-40B4-BE49-F238E27FC236}">
                <a16:creationId xmlns:a16="http://schemas.microsoft.com/office/drawing/2014/main" id="{5A97D006-75F5-7043-BB5C-479A1341B695}"/>
              </a:ext>
            </a:extLst>
          </p:cNvPr>
          <p:cNvSpPr>
            <a:spLocks noGrp="1"/>
          </p:cNvSpPr>
          <p:nvPr>
            <p:ph type="title" hasCustomPrompt="1"/>
          </p:nvPr>
        </p:nvSpPr>
        <p:spPr>
          <a:xfrm>
            <a:off x="600373" y="3472178"/>
            <a:ext cx="10911144" cy="2189061"/>
          </a:xfrm>
          <a:prstGeom prst="rect">
            <a:avLst/>
          </a:prstGeom>
        </p:spPr>
        <p:txBody>
          <a:bodyPr wrap="square" lIns="0" rIns="0" anchor="t" anchorCtr="0">
            <a:spAutoFit/>
          </a:bodyPr>
          <a:lstStyle>
            <a:lvl1pPr algn="l">
              <a:lnSpc>
                <a:spcPct val="110000"/>
              </a:lnSpc>
              <a:defRPr sz="6667" b="1" cap="none" baseline="0">
                <a:solidFill>
                  <a:schemeClr val="tx2"/>
                </a:solidFill>
                <a:latin typeface="NeueHaasGroteskText Pro" panose="020B0504020202020204" pitchFamily="34" charset="77"/>
              </a:defRPr>
            </a:lvl1pPr>
          </a:lstStyle>
          <a:p>
            <a:r>
              <a:rPr lang="en-US"/>
              <a:t>Click here to add presentation title</a:t>
            </a:r>
          </a:p>
        </p:txBody>
      </p:sp>
      <p:sp>
        <p:nvSpPr>
          <p:cNvPr id="11" name="Content Placeholder 3">
            <a:extLst>
              <a:ext uri="{FF2B5EF4-FFF2-40B4-BE49-F238E27FC236}">
                <a16:creationId xmlns:a16="http://schemas.microsoft.com/office/drawing/2014/main" id="{23EB37A0-AE87-C279-AE20-50A327C61C72}"/>
              </a:ext>
            </a:extLst>
          </p:cNvPr>
          <p:cNvSpPr>
            <a:spLocks noGrp="1"/>
          </p:cNvSpPr>
          <p:nvPr>
            <p:ph sz="quarter" idx="11" hasCustomPrompt="1"/>
          </p:nvPr>
        </p:nvSpPr>
        <p:spPr>
          <a:xfrm>
            <a:off x="600374" y="6320575"/>
            <a:ext cx="10611137" cy="141064"/>
          </a:xfrm>
          <a:prstGeom prst="rect">
            <a:avLst/>
          </a:prstGeom>
        </p:spPr>
        <p:txBody>
          <a:bodyPr anchor="b">
            <a:spAutoFit/>
          </a:bodyPr>
          <a:lstStyle>
            <a:lvl1pPr marL="0" indent="0">
              <a:lnSpc>
                <a:spcPts val="1067"/>
              </a:lnSpc>
              <a:spcBef>
                <a:spcPts val="0"/>
              </a:spcBef>
              <a:spcAft>
                <a:spcPts val="267"/>
              </a:spcAft>
              <a:buNone/>
              <a:defRPr sz="1067" b="1">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Month Year (Optional)</a:t>
            </a:r>
          </a:p>
        </p:txBody>
      </p:sp>
    </p:spTree>
    <p:extLst>
      <p:ext uri="{BB962C8B-B14F-4D97-AF65-F5344CB8AC3E}">
        <p14:creationId xmlns:p14="http://schemas.microsoft.com/office/powerpoint/2010/main" val="99289549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1"/>
            <a:ext cx="10836993"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HaasGroteskText Pro" panose="020B0504020202020204" pitchFamily="34" charset="77"/>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r>
              <a:rPr lang="en-US" sz="4267">
                <a:latin typeface="Neue Haas Grotesk Text Pro" panose="020B0504020202020204" pitchFamily="34" charset="77"/>
              </a:rPr>
              <a:t> </a:t>
            </a:r>
            <a:r>
              <a:rPr lang="en-US" sz="4267" err="1">
                <a:latin typeface="Neue Haas Grotesk Text Pro" panose="020B0504020202020204" pitchFamily="34" charset="77"/>
              </a:rPr>
              <a:t>adipiscing</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sed do </a:t>
            </a:r>
            <a:r>
              <a:rPr lang="en-US" sz="4267" err="1">
                <a:latin typeface="Neue Haas Grotesk Text Pro" panose="020B0504020202020204" pitchFamily="34" charset="77"/>
              </a:rPr>
              <a:t>eiusmod</a:t>
            </a:r>
            <a:endParaRPr lang="en-US" sz="4267">
              <a:latin typeface="Neue Haas Grotesk Text Pro" panose="020B0504020202020204" pitchFamily="34" charset="77"/>
            </a:endParaRPr>
          </a:p>
        </p:txBody>
      </p:sp>
      <p:sp>
        <p:nvSpPr>
          <p:cNvPr id="5" name="Content Placeholder 2">
            <a:extLst>
              <a:ext uri="{FF2B5EF4-FFF2-40B4-BE49-F238E27FC236}">
                <a16:creationId xmlns:a16="http://schemas.microsoft.com/office/drawing/2014/main" id="{E73F3CEC-0F91-E2D9-C447-496F77592B6B}"/>
              </a:ext>
            </a:extLst>
          </p:cNvPr>
          <p:cNvSpPr>
            <a:spLocks noGrp="1"/>
          </p:cNvSpPr>
          <p:nvPr>
            <p:ph sz="quarter" idx="14"/>
          </p:nvPr>
        </p:nvSpPr>
        <p:spPr>
          <a:xfrm>
            <a:off x="853018" y="2076452"/>
            <a:ext cx="10837333" cy="1893937"/>
          </a:xfrm>
        </p:spPr>
        <p:txBody>
          <a:bodyPr/>
          <a:lstStyle>
            <a:lvl1pPr>
              <a:defRPr>
                <a:latin typeface="NeueHaasGroteskText Pro" panose="020B0504020202020204" pitchFamily="34" charset="77"/>
              </a:defRPr>
            </a:lvl1pPr>
            <a:lvl2pPr>
              <a:defRPr>
                <a:latin typeface="NeueHaasGroteskText Pro" panose="020B0504020202020204" pitchFamily="34" charset="77"/>
              </a:defRPr>
            </a:lvl2pPr>
            <a:lvl3pPr>
              <a:defRPr>
                <a:latin typeface="NeueHaasGroteskText Pro" panose="020B0504020202020204" pitchFamily="34" charset="77"/>
              </a:defRPr>
            </a:lvl3pPr>
            <a:lvl4pPr>
              <a:defRPr>
                <a:latin typeface="NeueHaasGroteskText Pro" panose="020B0504020202020204" pitchFamily="34" charset="77"/>
              </a:defRPr>
            </a:lvl4pPr>
            <a:lvl5pPr>
              <a:defRPr>
                <a:latin typeface="NeueHaasGroteskText Pro" panose="020B0504020202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5DFE0DC6-BB45-8CE2-95F1-6E0CEEC88158}"/>
              </a:ext>
            </a:extLst>
          </p:cNvPr>
          <p:cNvSpPr>
            <a:spLocks noGrp="1"/>
          </p:cNvSpPr>
          <p:nvPr>
            <p:ph sz="quarter" idx="15" hasCustomPrompt="1"/>
          </p:nvPr>
        </p:nvSpPr>
        <p:spPr>
          <a:xfrm>
            <a:off x="853017" y="6531734"/>
            <a:ext cx="10744200" cy="147156"/>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70357037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 with image">
    <p:spTree>
      <p:nvGrpSpPr>
        <p:cNvPr id="1" name=""/>
        <p:cNvGrpSpPr/>
        <p:nvPr/>
      </p:nvGrpSpPr>
      <p:grpSpPr>
        <a:xfrm>
          <a:off x="0" y="0"/>
          <a:ext cx="0" cy="0"/>
          <a:chOff x="0" y="0"/>
          <a:chExt cx="0" cy="0"/>
        </a:xfrm>
      </p:grpSpPr>
      <p:sp>
        <p:nvSpPr>
          <p:cNvPr id="23" name="Picture Placeholder 2">
            <a:extLst>
              <a:ext uri="{FF2B5EF4-FFF2-40B4-BE49-F238E27FC236}">
                <a16:creationId xmlns:a16="http://schemas.microsoft.com/office/drawing/2014/main" id="{D9C3896E-A4C9-D247-B691-C14EDDAD9EBA}"/>
              </a:ext>
            </a:extLst>
          </p:cNvPr>
          <p:cNvSpPr>
            <a:spLocks noGrp="1"/>
          </p:cNvSpPr>
          <p:nvPr>
            <p:ph type="pic" idx="16" hasCustomPrompt="1"/>
          </p:nvPr>
        </p:nvSpPr>
        <p:spPr>
          <a:xfrm>
            <a:off x="6715812" y="-4"/>
            <a:ext cx="5463251" cy="685799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HaasGroteskText Pro" panose="020B0504020202020204" pitchFamily="34" charset="77"/>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0"/>
            <a:ext cx="5247652"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HaasGroteskText Pro" panose="020B0504020202020204" pitchFamily="34" charset="77"/>
              </a:defRPr>
            </a:lvl1pPr>
          </a:lstStyle>
          <a:p>
            <a:pPr>
              <a:lnSpc>
                <a:spcPct val="110000"/>
              </a:lnSpc>
            </a:pPr>
            <a:r>
              <a:rPr lang="en-US" sz="4267">
                <a:latin typeface="Neue Haas Grotesk Text Pro" panose="020B0504020202020204" pitchFamily="34" charset="77"/>
              </a:rPr>
              <a:t>Lorem ipsum dolor sit amet sed do</a:t>
            </a:r>
          </a:p>
        </p:txBody>
      </p:sp>
      <p:sp>
        <p:nvSpPr>
          <p:cNvPr id="6" name="Content Placeholder 2">
            <a:extLst>
              <a:ext uri="{FF2B5EF4-FFF2-40B4-BE49-F238E27FC236}">
                <a16:creationId xmlns:a16="http://schemas.microsoft.com/office/drawing/2014/main" id="{7F99FE5B-5E9F-BFA8-69AC-7C90660FDB80}"/>
              </a:ext>
            </a:extLst>
          </p:cNvPr>
          <p:cNvSpPr>
            <a:spLocks noGrp="1"/>
          </p:cNvSpPr>
          <p:nvPr>
            <p:ph sz="quarter" idx="14"/>
          </p:nvPr>
        </p:nvSpPr>
        <p:spPr>
          <a:xfrm>
            <a:off x="853018" y="2076452"/>
            <a:ext cx="5253076" cy="1893937"/>
          </a:xfrm>
        </p:spPr>
        <p:txBody>
          <a:bodyPr/>
          <a:lstStyle>
            <a:lvl1pPr>
              <a:defRPr>
                <a:latin typeface="NeueHaasGroteskText Pro" panose="020B0504020202020204" pitchFamily="34" charset="77"/>
              </a:defRPr>
            </a:lvl1pPr>
            <a:lvl2pPr>
              <a:defRPr>
                <a:latin typeface="NeueHaasGroteskText Pro" panose="020B0504020202020204" pitchFamily="34" charset="77"/>
              </a:defRPr>
            </a:lvl2pPr>
            <a:lvl3pPr>
              <a:defRPr>
                <a:latin typeface="NeueHaasGroteskText Pro" panose="020B0504020202020204" pitchFamily="34" charset="77"/>
              </a:defRPr>
            </a:lvl3pPr>
            <a:lvl4pPr>
              <a:defRPr>
                <a:latin typeface="NeueHaasGroteskText Pro" panose="020B0504020202020204" pitchFamily="34" charset="77"/>
              </a:defRPr>
            </a:lvl4pPr>
            <a:lvl5pPr>
              <a:defRPr>
                <a:latin typeface="NeueHaasGroteskText Pro" panose="020B0504020202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04437CF8-11BC-8851-994F-54070E9CB0DF}"/>
              </a:ext>
            </a:extLst>
          </p:cNvPr>
          <p:cNvSpPr>
            <a:spLocks noGrp="1"/>
          </p:cNvSpPr>
          <p:nvPr>
            <p:ph sz="quarter" idx="15" hasCustomPrompt="1"/>
          </p:nvPr>
        </p:nvSpPr>
        <p:spPr>
          <a:xfrm>
            <a:off x="853018" y="6531734"/>
            <a:ext cx="5242983" cy="147156"/>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7903869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 no header">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64B863-55CB-2F12-4A8B-7665B437C66A}"/>
              </a:ext>
            </a:extLst>
          </p:cNvPr>
          <p:cNvSpPr>
            <a:spLocks noGrp="1"/>
          </p:cNvSpPr>
          <p:nvPr>
            <p:ph sz="quarter" idx="14"/>
          </p:nvPr>
        </p:nvSpPr>
        <p:spPr>
          <a:xfrm>
            <a:off x="853018" y="455271"/>
            <a:ext cx="10837333" cy="18939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29321B55-F13B-BABE-D49A-CA25ED5A6F50}"/>
              </a:ext>
            </a:extLst>
          </p:cNvPr>
          <p:cNvSpPr>
            <a:spLocks noGrp="1"/>
          </p:cNvSpPr>
          <p:nvPr>
            <p:ph sz="quarter" idx="15" hasCustomPrompt="1"/>
          </p:nvPr>
        </p:nvSpPr>
        <p:spPr>
          <a:xfrm>
            <a:off x="853017" y="6531734"/>
            <a:ext cx="10744200" cy="147156"/>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27063104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9D053-FEB8-5E27-1D9A-6C79A6AE59BB}"/>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9CC79861-2E37-5734-412E-95797BA8C4DD}"/>
              </a:ext>
            </a:extLst>
          </p:cNvPr>
          <p:cNvSpPr>
            <a:spLocks noGrp="1"/>
          </p:cNvSpPr>
          <p:nvPr>
            <p:ph sz="quarter" idx="10"/>
          </p:nvPr>
        </p:nvSpPr>
        <p:spPr>
          <a:xfrm>
            <a:off x="859367" y="1274234"/>
            <a:ext cx="10799233" cy="18939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C90F8D64-DE59-8044-E9DC-B3FE15AC5A4F}"/>
              </a:ext>
            </a:extLst>
          </p:cNvPr>
          <p:cNvSpPr>
            <a:spLocks noGrp="1"/>
          </p:cNvSpPr>
          <p:nvPr>
            <p:ph sz="quarter" idx="15" hasCustomPrompt="1"/>
          </p:nvPr>
        </p:nvSpPr>
        <p:spPr>
          <a:xfrm>
            <a:off x="853017" y="6531734"/>
            <a:ext cx="10744200" cy="147156"/>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16058430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00AAC6"/>
              </a:solidFill>
              <a:latin typeface="Neue Haas Grotesk Text Pro" panose="020B0504020202020204" pitchFamily="34" charset="0"/>
            </a:endParaRPr>
          </a:p>
        </p:txBody>
      </p:sp>
      <p:pic>
        <p:nvPicPr>
          <p:cNvPr id="3" name="Graphic 2">
            <a:extLst>
              <a:ext uri="{FF2B5EF4-FFF2-40B4-BE49-F238E27FC236}">
                <a16:creationId xmlns:a16="http://schemas.microsoft.com/office/drawing/2014/main" id="{41877D62-6244-F74D-BB2E-F9E25F28E23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3962400" y="3116200"/>
            <a:ext cx="4267200" cy="682752"/>
          </a:xfrm>
          <a:prstGeom prst="rect">
            <a:avLst/>
          </a:prstGeom>
        </p:spPr>
      </p:pic>
    </p:spTree>
    <p:extLst>
      <p:ext uri="{BB962C8B-B14F-4D97-AF65-F5344CB8AC3E}">
        <p14:creationId xmlns:p14="http://schemas.microsoft.com/office/powerpoint/2010/main" val="220108144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CONTENT + Header + Callout Box + Image">
    <p:spTree>
      <p:nvGrpSpPr>
        <p:cNvPr id="1" name=""/>
        <p:cNvGrpSpPr/>
        <p:nvPr/>
      </p:nvGrpSpPr>
      <p:grpSpPr>
        <a:xfrm>
          <a:off x="0" y="0"/>
          <a:ext cx="0" cy="0"/>
          <a:chOff x="0" y="0"/>
          <a:chExt cx="0" cy="0"/>
        </a:xfrm>
      </p:grpSpPr>
      <p:sp>
        <p:nvSpPr>
          <p:cNvPr id="24" name="Picture Placeholder 2">
            <a:extLst>
              <a:ext uri="{FF2B5EF4-FFF2-40B4-BE49-F238E27FC236}">
                <a16:creationId xmlns:a16="http://schemas.microsoft.com/office/drawing/2014/main" id="{F141A2BD-AF2D-214A-AA8F-D141022D60F2}"/>
              </a:ext>
            </a:extLst>
          </p:cNvPr>
          <p:cNvSpPr>
            <a:spLocks noGrp="1"/>
          </p:cNvSpPr>
          <p:nvPr>
            <p:ph type="pic" idx="17" hasCustomPrompt="1"/>
          </p:nvPr>
        </p:nvSpPr>
        <p:spPr>
          <a:xfrm>
            <a:off x="5339355" y="-4"/>
            <a:ext cx="6852647" cy="685799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59"/>
            <a:ext cx="3913369" cy="2123402"/>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a:t>
            </a:r>
            <a:r>
              <a:rPr lang="en-US" sz="4267" err="1">
                <a:latin typeface="Neue Haas Grotesk Text Pro" panose="020B0504020202020204" pitchFamily="34" charset="77"/>
              </a:rPr>
              <a:t>duis</a:t>
            </a:r>
            <a:r>
              <a:rPr lang="en-US" sz="4267">
                <a:latin typeface="Neue Haas Grotesk Text Pro" panose="020B0504020202020204" pitchFamily="34" charset="77"/>
              </a:rPr>
              <a:t> </a:t>
            </a:r>
            <a:r>
              <a:rPr lang="en-US" sz="4267" err="1">
                <a:latin typeface="Neue Haas Grotesk Text Pro" panose="020B0504020202020204" pitchFamily="34" charset="77"/>
              </a:rPr>
              <a:t>autre</a:t>
            </a:r>
            <a:endParaRPr lang="en-US" sz="4267">
              <a:latin typeface="Neue Haas Grotesk Text Pro" panose="020B0504020202020204" pitchFamily="34" charset="77"/>
            </a:endParaRPr>
          </a:p>
        </p:txBody>
      </p:sp>
      <p:sp>
        <p:nvSpPr>
          <p:cNvPr id="30" name="SmartArt Placeholder 5">
            <a:extLst>
              <a:ext uri="{FF2B5EF4-FFF2-40B4-BE49-F238E27FC236}">
                <a16:creationId xmlns:a16="http://schemas.microsoft.com/office/drawing/2014/main" id="{8E66918C-36DB-CB48-A863-76DFE127BEC9}"/>
              </a:ext>
            </a:extLst>
          </p:cNvPr>
          <p:cNvSpPr>
            <a:spLocks noGrp="1"/>
          </p:cNvSpPr>
          <p:nvPr>
            <p:ph type="dgm" sz="quarter" idx="47"/>
          </p:nvPr>
        </p:nvSpPr>
        <p:spPr>
          <a:xfrm>
            <a:off x="2" y="2728264"/>
            <a:ext cx="5658628" cy="3198403"/>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34" name="SmartArt Placeholder 5">
            <a:extLst>
              <a:ext uri="{FF2B5EF4-FFF2-40B4-BE49-F238E27FC236}">
                <a16:creationId xmlns:a16="http://schemas.microsoft.com/office/drawing/2014/main" id="{F82E30BB-2916-B84A-95B6-93758CFBD5BA}"/>
              </a:ext>
            </a:extLst>
          </p:cNvPr>
          <p:cNvSpPr>
            <a:spLocks noGrp="1"/>
          </p:cNvSpPr>
          <p:nvPr>
            <p:ph type="dgm" sz="quarter" idx="27"/>
          </p:nvPr>
        </p:nvSpPr>
        <p:spPr>
          <a:xfrm>
            <a:off x="5658629" y="2728264"/>
            <a:ext cx="118099" cy="3198403"/>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
        <p:nvSpPr>
          <p:cNvPr id="5" name="Text Placeholder 4">
            <a:extLst>
              <a:ext uri="{FF2B5EF4-FFF2-40B4-BE49-F238E27FC236}">
                <a16:creationId xmlns:a16="http://schemas.microsoft.com/office/drawing/2014/main" id="{868A61C9-2982-BB43-9900-1AF92245A505}"/>
              </a:ext>
            </a:extLst>
          </p:cNvPr>
          <p:cNvSpPr>
            <a:spLocks noGrp="1"/>
          </p:cNvSpPr>
          <p:nvPr>
            <p:ph type="body" sz="quarter" idx="12" hasCustomPrompt="1"/>
          </p:nvPr>
        </p:nvSpPr>
        <p:spPr>
          <a:xfrm>
            <a:off x="853442" y="2841253"/>
            <a:ext cx="4485913" cy="863400"/>
          </a:xfrm>
          <a:prstGeom prst="rect">
            <a:avLst/>
          </a:prstGeom>
        </p:spPr>
        <p:txBody>
          <a:bodyPr anchor="b" anchorCtr="0">
            <a:spAutoFit/>
          </a:bodyPr>
          <a:lstStyle>
            <a:lvl1pPr marL="0" indent="0">
              <a:buNone/>
              <a:defRPr sz="2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r>
              <a:rPr lang="en-US"/>
              <a:t>, </a:t>
            </a:r>
            <a:r>
              <a:rPr lang="en-US" err="1"/>
              <a:t>elit</a:t>
            </a:r>
            <a:r>
              <a:rPr lang="en-US"/>
              <a:t> </a:t>
            </a:r>
            <a:r>
              <a:rPr lang="en-US" err="1"/>
              <a:t>duis</a:t>
            </a:r>
            <a:r>
              <a:rPr lang="en-US"/>
              <a:t> </a:t>
            </a:r>
            <a:r>
              <a:rPr lang="en-US" err="1"/>
              <a:t>autre</a:t>
            </a:r>
            <a:endParaRPr lang="en-US"/>
          </a:p>
        </p:txBody>
      </p:sp>
      <p:sp>
        <p:nvSpPr>
          <p:cNvPr id="23" name="Text Placeholder 6">
            <a:extLst>
              <a:ext uri="{FF2B5EF4-FFF2-40B4-BE49-F238E27FC236}">
                <a16:creationId xmlns:a16="http://schemas.microsoft.com/office/drawing/2014/main" id="{9506DAE8-E277-8649-AB44-98AB5CF0FC32}"/>
              </a:ext>
            </a:extLst>
          </p:cNvPr>
          <p:cNvSpPr>
            <a:spLocks noGrp="1"/>
          </p:cNvSpPr>
          <p:nvPr>
            <p:ph type="body" sz="quarter" idx="33" hasCustomPrompt="1"/>
          </p:nvPr>
        </p:nvSpPr>
        <p:spPr>
          <a:xfrm>
            <a:off x="853441" y="3895449"/>
            <a:ext cx="4484444"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25" name="Slide Number Placeholder 5">
            <a:extLst>
              <a:ext uri="{FF2B5EF4-FFF2-40B4-BE49-F238E27FC236}">
                <a16:creationId xmlns:a16="http://schemas.microsoft.com/office/drawing/2014/main" id="{23A62A02-8EA6-714D-AB4A-B88B5296CEC7}"/>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26" name="Straight Connector 25">
            <a:extLst>
              <a:ext uri="{FF2B5EF4-FFF2-40B4-BE49-F238E27FC236}">
                <a16:creationId xmlns:a16="http://schemas.microsoft.com/office/drawing/2014/main" id="{76FAD572-04B4-BC4F-B9AF-0AFDEEC2C444}"/>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1" name="Content Placeholder 3">
            <a:extLst>
              <a:ext uri="{FF2B5EF4-FFF2-40B4-BE49-F238E27FC236}">
                <a16:creationId xmlns:a16="http://schemas.microsoft.com/office/drawing/2014/main" id="{2717641B-B6D0-FA76-546C-60D5D28562FF}"/>
              </a:ext>
            </a:extLst>
          </p:cNvPr>
          <p:cNvSpPr>
            <a:spLocks noGrp="1"/>
          </p:cNvSpPr>
          <p:nvPr>
            <p:ph sz="quarter" idx="15" hasCustomPrompt="1"/>
          </p:nvPr>
        </p:nvSpPr>
        <p:spPr>
          <a:xfrm>
            <a:off x="853018" y="6531734"/>
            <a:ext cx="3913793"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17648428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_Content slide">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4" y="365761"/>
            <a:ext cx="10836993" cy="1408527"/>
          </a:xfrm>
          <a:prstGeom prst="rect">
            <a:avLst/>
          </a:prstGeom>
        </p:spPr>
        <p:txBody>
          <a:bodyPr wrap="square" lIns="0" rIns="0" anchor="t" anchorCtr="0">
            <a:spAutoFit/>
          </a:bodyPr>
          <a:lstStyle>
            <a:lvl1pPr marL="0" marR="0" indent="0" algn="l" defTabSz="609555" rtl="0" eaLnBrk="1" fontAlgn="auto" latinLnBrk="0" hangingPunct="1">
              <a:lnSpc>
                <a:spcPct val="110000"/>
              </a:lnSpc>
              <a:spcBef>
                <a:spcPct val="0"/>
              </a:spcBef>
              <a:spcAft>
                <a:spcPts val="0"/>
              </a:spcAft>
              <a:buClrTx/>
              <a:buSzTx/>
              <a:buFontTx/>
              <a:buNone/>
              <a:tabLst/>
              <a:defRPr lang="en-US" b="1" i="0" smtClean="0">
                <a:effectLst/>
                <a:latin typeface="NeueHaasGroteskText Pro" panose="020B0504020202020204" pitchFamily="34" charset="77"/>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r>
              <a:rPr lang="en-US" sz="4267">
                <a:latin typeface="Neue Haas Grotesk Text Pro" panose="020B0504020202020204" pitchFamily="34" charset="77"/>
              </a:rPr>
              <a:t> </a:t>
            </a:r>
            <a:r>
              <a:rPr lang="en-US" sz="4267" err="1">
                <a:latin typeface="Neue Haas Grotesk Text Pro" panose="020B0504020202020204" pitchFamily="34" charset="77"/>
              </a:rPr>
              <a:t>adipiscing</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sed do </a:t>
            </a:r>
            <a:r>
              <a:rPr lang="en-US" sz="4267" err="1">
                <a:latin typeface="Neue Haas Grotesk Text Pro" panose="020B0504020202020204" pitchFamily="34" charset="77"/>
              </a:rPr>
              <a:t>eiusmod</a:t>
            </a:r>
            <a:endParaRPr lang="en-US" sz="4267">
              <a:latin typeface="Neue Haas Grotesk Text Pro" panose="020B0504020202020204" pitchFamily="34" charset="77"/>
            </a:endParaRPr>
          </a:p>
        </p:txBody>
      </p:sp>
      <p:sp>
        <p:nvSpPr>
          <p:cNvPr id="5" name="Content Placeholder 2">
            <a:extLst>
              <a:ext uri="{FF2B5EF4-FFF2-40B4-BE49-F238E27FC236}">
                <a16:creationId xmlns:a16="http://schemas.microsoft.com/office/drawing/2014/main" id="{E73F3CEC-0F91-E2D9-C447-496F77592B6B}"/>
              </a:ext>
            </a:extLst>
          </p:cNvPr>
          <p:cNvSpPr>
            <a:spLocks noGrp="1"/>
          </p:cNvSpPr>
          <p:nvPr>
            <p:ph sz="quarter" idx="14"/>
          </p:nvPr>
        </p:nvSpPr>
        <p:spPr>
          <a:xfrm>
            <a:off x="853019" y="2076453"/>
            <a:ext cx="10837333" cy="1893937"/>
          </a:xfrm>
        </p:spPr>
        <p:txBody>
          <a:bodyPr/>
          <a:lstStyle>
            <a:lvl1pPr>
              <a:defRPr>
                <a:latin typeface="NeueHaasGroteskText Pro" panose="020B0504020202020204" pitchFamily="34" charset="77"/>
              </a:defRPr>
            </a:lvl1pPr>
            <a:lvl2pPr>
              <a:defRPr>
                <a:latin typeface="NeueHaasGroteskText Pro" panose="020B0504020202020204" pitchFamily="34" charset="77"/>
              </a:defRPr>
            </a:lvl2pPr>
            <a:lvl3pPr>
              <a:defRPr>
                <a:latin typeface="NeueHaasGroteskText Pro" panose="020B0504020202020204" pitchFamily="34" charset="77"/>
              </a:defRPr>
            </a:lvl3pPr>
            <a:lvl4pPr>
              <a:defRPr>
                <a:latin typeface="NeueHaasGroteskText Pro" panose="020B0504020202020204" pitchFamily="34" charset="77"/>
              </a:defRPr>
            </a:lvl4pPr>
            <a:lvl5pPr>
              <a:defRPr>
                <a:latin typeface="NeueHaasGroteskText Pro" panose="020B0504020202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5DFE0DC6-BB45-8CE2-95F1-6E0CEEC88158}"/>
              </a:ext>
            </a:extLst>
          </p:cNvPr>
          <p:cNvSpPr>
            <a:spLocks noGrp="1"/>
          </p:cNvSpPr>
          <p:nvPr>
            <p:ph sz="quarter" idx="15" hasCustomPrompt="1"/>
          </p:nvPr>
        </p:nvSpPr>
        <p:spPr>
          <a:xfrm>
            <a:off x="853017" y="6531735"/>
            <a:ext cx="10744200" cy="147156"/>
          </a:xfrm>
        </p:spPr>
        <p:txBody>
          <a:bodyPr/>
          <a:lstStyle>
            <a:lvl1pPr marL="0" indent="0">
              <a:buNone/>
              <a:defRPr sz="800">
                <a:latin typeface="NeueHaasGroteskText Pro" panose="020B0504020202020204" pitchFamily="34" charset="77"/>
              </a:defRPr>
            </a:lvl1pPr>
            <a:lvl2pPr marL="237055" indent="0">
              <a:buNone/>
              <a:defRPr sz="800"/>
            </a:lvl2pPr>
            <a:lvl3pPr marL="463527" indent="0">
              <a:buNone/>
              <a:defRPr sz="800"/>
            </a:lvl3pPr>
            <a:lvl4pPr marL="689999" indent="0">
              <a:buNone/>
              <a:defRPr sz="800"/>
            </a:lvl4pPr>
            <a:lvl5pPr marL="692116" indent="0">
              <a:buNone/>
              <a:defRPr sz="800"/>
            </a:lvl5pPr>
          </a:lstStyle>
          <a:p>
            <a:pPr lvl="0"/>
            <a:r>
              <a:rPr lang="en-US"/>
              <a:t>Click to insert disclosure text</a:t>
            </a:r>
          </a:p>
        </p:txBody>
      </p:sp>
    </p:spTree>
    <p:extLst>
      <p:ext uri="{BB962C8B-B14F-4D97-AF65-F5344CB8AC3E}">
        <p14:creationId xmlns:p14="http://schemas.microsoft.com/office/powerpoint/2010/main" val="95649723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23" name="TextBox 22">
            <a:extLst>
              <a:ext uri="{FF2B5EF4-FFF2-40B4-BE49-F238E27FC236}">
                <a16:creationId xmlns:a16="http://schemas.microsoft.com/office/drawing/2014/main" id="{3F18D371-3647-C14A-9FFF-F1D62D2E1F03}"/>
              </a:ext>
            </a:extLst>
          </p:cNvPr>
          <p:cNvSpPr txBox="1"/>
          <p:nvPr userDrawn="1"/>
        </p:nvSpPr>
        <p:spPr>
          <a:xfrm>
            <a:off x="600374" y="6410443"/>
            <a:ext cx="9091169" cy="230405"/>
          </a:xfrm>
          <a:prstGeom prst="rect">
            <a:avLst/>
          </a:prstGeom>
          <a:noFill/>
        </p:spPr>
        <p:txBody>
          <a:bodyPr wrap="square" lIns="0" bIns="0" rtlCol="0" anchor="b" anchorCtr="0">
            <a:noAutofit/>
          </a:bodyPr>
          <a:lstStyle/>
          <a:p>
            <a:pPr>
              <a:lnSpc>
                <a:spcPct val="130000"/>
              </a:lnSpc>
            </a:pPr>
            <a:r>
              <a:rPr lang="en-US" sz="800">
                <a:latin typeface="Neue Haas Grotesk Text Pro" panose="020B0504020202020204" pitchFamily="34" charset="0"/>
                <a:cs typeface="Arial" pitchFamily="34" charset="0"/>
              </a:rPr>
              <a:t>Copyright © 2022 HealthEquity, Inc. All rights reserved.  |  HealthEquity does not provide legal, tax or financial advice.</a:t>
            </a:r>
          </a:p>
        </p:txBody>
      </p:sp>
      <p:sp>
        <p:nvSpPr>
          <p:cNvPr id="40" name="Text Placeholder 4">
            <a:extLst>
              <a:ext uri="{FF2B5EF4-FFF2-40B4-BE49-F238E27FC236}">
                <a16:creationId xmlns:a16="http://schemas.microsoft.com/office/drawing/2014/main" id="{22A45278-A556-F349-AADB-58CC7870E524}"/>
              </a:ext>
            </a:extLst>
          </p:cNvPr>
          <p:cNvSpPr>
            <a:spLocks noGrp="1"/>
          </p:cNvSpPr>
          <p:nvPr>
            <p:ph type="body" sz="quarter" idx="14" hasCustomPrompt="1"/>
          </p:nvPr>
        </p:nvSpPr>
        <p:spPr>
          <a:xfrm>
            <a:off x="601133" y="6255052"/>
            <a:ext cx="4876800" cy="194733"/>
          </a:xfrm>
          <a:prstGeom prst="rect">
            <a:avLst/>
          </a:prstGeom>
        </p:spPr>
        <p:txBody>
          <a:bodyPr lIns="0" tIns="0" rIns="0" bIns="0">
            <a:spAutoFit/>
          </a:bodyPr>
          <a:lstStyle>
            <a:lvl1pPr marL="0" indent="0">
              <a:buNone/>
              <a:defRPr sz="1067" b="1">
                <a:solidFill>
                  <a:schemeClr val="tx1"/>
                </a:solidFill>
                <a:latin typeface="Neue Haas Grotesk Text Pro" panose="020B0504020202020204" pitchFamily="34" charset="0"/>
              </a:defRPr>
            </a:lvl1pPr>
          </a:lstStyle>
          <a:p>
            <a:pPr lvl="0"/>
            <a:r>
              <a:rPr lang="en-US"/>
              <a:t>Month Year (Optional)</a:t>
            </a:r>
          </a:p>
        </p:txBody>
      </p:sp>
      <p:sp>
        <p:nvSpPr>
          <p:cNvPr id="14" name="Picture Placeholder 9">
            <a:extLst>
              <a:ext uri="{FF2B5EF4-FFF2-40B4-BE49-F238E27FC236}">
                <a16:creationId xmlns:a16="http://schemas.microsoft.com/office/drawing/2014/main" id="{F238E1A7-75A2-4B4E-B531-FA0B776B4FF2}"/>
              </a:ext>
            </a:extLst>
          </p:cNvPr>
          <p:cNvSpPr>
            <a:spLocks noGrp="1"/>
          </p:cNvSpPr>
          <p:nvPr>
            <p:ph type="pic" sz="quarter" idx="16" hasCustomPrompt="1"/>
          </p:nvPr>
        </p:nvSpPr>
        <p:spPr>
          <a:xfrm>
            <a:off x="9602479" y="387560"/>
            <a:ext cx="2266805" cy="577849"/>
          </a:xfrm>
          <a:prstGeom prst="rect">
            <a:avLst/>
          </a:prstGeom>
        </p:spPr>
        <p:txBody>
          <a:bodyPr lIns="0" tIns="0" rIns="0" bIns="0" anchor="ctr">
            <a:noAutofit/>
          </a:bodyPr>
          <a:lstStyle>
            <a:lvl1pPr marL="0" indent="0" algn="r">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9" name="Title 1">
            <a:extLst>
              <a:ext uri="{FF2B5EF4-FFF2-40B4-BE49-F238E27FC236}">
                <a16:creationId xmlns:a16="http://schemas.microsoft.com/office/drawing/2014/main" id="{5A97D006-75F5-7043-BB5C-479A1341B695}"/>
              </a:ext>
            </a:extLst>
          </p:cNvPr>
          <p:cNvSpPr>
            <a:spLocks noGrp="1"/>
          </p:cNvSpPr>
          <p:nvPr>
            <p:ph type="title" hasCustomPrompt="1"/>
          </p:nvPr>
        </p:nvSpPr>
        <p:spPr>
          <a:xfrm>
            <a:off x="600373" y="3472178"/>
            <a:ext cx="10911144" cy="2189061"/>
          </a:xfrm>
          <a:prstGeom prst="rect">
            <a:avLst/>
          </a:prstGeom>
        </p:spPr>
        <p:txBody>
          <a:bodyPr wrap="square" lIns="0" rIns="0" anchor="t"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Click here to add presentation title</a:t>
            </a:r>
          </a:p>
        </p:txBody>
      </p:sp>
    </p:spTree>
    <p:extLst>
      <p:ext uri="{BB962C8B-B14F-4D97-AF65-F5344CB8AC3E}">
        <p14:creationId xmlns:p14="http://schemas.microsoft.com/office/powerpoint/2010/main" val="27791008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1"/>
            <a:ext cx="10836993"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r>
              <a:rPr lang="en-US" sz="4267">
                <a:latin typeface="Neue Haas Grotesk Text Pro" panose="020B0504020202020204" pitchFamily="34" charset="77"/>
              </a:rPr>
              <a:t> </a:t>
            </a:r>
            <a:r>
              <a:rPr lang="en-US" sz="4267" err="1">
                <a:latin typeface="Neue Haas Grotesk Text Pro" panose="020B0504020202020204" pitchFamily="34" charset="77"/>
              </a:rPr>
              <a:t>adipiscing</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sed do </a:t>
            </a:r>
            <a:r>
              <a:rPr lang="en-US" sz="4267" err="1">
                <a:latin typeface="Neue Haas Grotesk Text Pro" panose="020B0504020202020204" pitchFamily="34" charset="77"/>
              </a:rPr>
              <a:t>eiusmod</a:t>
            </a:r>
            <a:endParaRPr lang="en-US" sz="4267">
              <a:latin typeface="Neue Haas Grotesk Text Pro" panose="020B0504020202020204" pitchFamily="34" charset="77"/>
            </a:endParaRPr>
          </a:p>
        </p:txBody>
      </p:sp>
      <p:sp>
        <p:nvSpPr>
          <p:cNvPr id="43" name="Content Placeholder 3">
            <a:extLst>
              <a:ext uri="{FF2B5EF4-FFF2-40B4-BE49-F238E27FC236}">
                <a16:creationId xmlns:a16="http://schemas.microsoft.com/office/drawing/2014/main" id="{9114072E-1FCE-5143-A014-DEEC884C94BA}"/>
              </a:ext>
            </a:extLst>
          </p:cNvPr>
          <p:cNvSpPr>
            <a:spLocks noGrp="1"/>
          </p:cNvSpPr>
          <p:nvPr>
            <p:ph sz="quarter" idx="11" hasCustomPrompt="1"/>
          </p:nvPr>
        </p:nvSpPr>
        <p:spPr>
          <a:xfrm>
            <a:off x="853442" y="6537942"/>
            <a:ext cx="10611137" cy="130485"/>
          </a:xfrm>
          <a:prstGeom prst="rect">
            <a:avLst/>
          </a:prstGeom>
        </p:spPr>
        <p:txBody>
          <a:bodyPr anchor="b">
            <a:spAutoFit/>
          </a:bodyPr>
          <a:lstStyle>
            <a:lvl1pPr marL="0" indent="0">
              <a:lnSpc>
                <a:spcPts val="1067"/>
              </a:lnSpc>
              <a:spcBef>
                <a:spcPts val="0"/>
              </a:spcBef>
              <a:spcAft>
                <a:spcPts val="267"/>
              </a:spcAft>
              <a:buNone/>
              <a:defRPr sz="800">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Click to insert disclosures</a:t>
            </a:r>
          </a:p>
        </p:txBody>
      </p:sp>
      <p:sp>
        <p:nvSpPr>
          <p:cNvPr id="7" name="Text Placeholder 6">
            <a:extLst>
              <a:ext uri="{FF2B5EF4-FFF2-40B4-BE49-F238E27FC236}">
                <a16:creationId xmlns:a16="http://schemas.microsoft.com/office/drawing/2014/main" id="{899BC335-F9BD-C847-B23C-4595683B04AD}"/>
              </a:ext>
            </a:extLst>
          </p:cNvPr>
          <p:cNvSpPr>
            <a:spLocks noGrp="1"/>
          </p:cNvSpPr>
          <p:nvPr>
            <p:ph type="body" sz="quarter" idx="13" hasCustomPrompt="1"/>
          </p:nvPr>
        </p:nvSpPr>
        <p:spPr>
          <a:xfrm>
            <a:off x="853018" y="2077162"/>
            <a:ext cx="10837333"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92715722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 slide with image">
    <p:spTree>
      <p:nvGrpSpPr>
        <p:cNvPr id="1" name=""/>
        <p:cNvGrpSpPr/>
        <p:nvPr/>
      </p:nvGrpSpPr>
      <p:grpSpPr>
        <a:xfrm>
          <a:off x="0" y="0"/>
          <a:ext cx="0" cy="0"/>
          <a:chOff x="0" y="0"/>
          <a:chExt cx="0" cy="0"/>
        </a:xfrm>
      </p:grpSpPr>
      <p:sp>
        <p:nvSpPr>
          <p:cNvPr id="23" name="Picture Placeholder 2">
            <a:extLst>
              <a:ext uri="{FF2B5EF4-FFF2-40B4-BE49-F238E27FC236}">
                <a16:creationId xmlns:a16="http://schemas.microsoft.com/office/drawing/2014/main" id="{D9C3896E-A4C9-D247-B691-C14EDDAD9EBA}"/>
              </a:ext>
            </a:extLst>
          </p:cNvPr>
          <p:cNvSpPr>
            <a:spLocks noGrp="1"/>
          </p:cNvSpPr>
          <p:nvPr>
            <p:ph type="pic" idx="16" hasCustomPrompt="1"/>
          </p:nvPr>
        </p:nvSpPr>
        <p:spPr>
          <a:xfrm>
            <a:off x="6715812" y="-4"/>
            <a:ext cx="5463251" cy="685799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0"/>
            <a:ext cx="5247652" cy="1401089"/>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sed do</a:t>
            </a:r>
          </a:p>
        </p:txBody>
      </p:sp>
      <p:sp>
        <p:nvSpPr>
          <p:cNvPr id="43" name="Content Placeholder 3">
            <a:extLst>
              <a:ext uri="{FF2B5EF4-FFF2-40B4-BE49-F238E27FC236}">
                <a16:creationId xmlns:a16="http://schemas.microsoft.com/office/drawing/2014/main" id="{9114072E-1FCE-5143-A014-DEEC884C94BA}"/>
              </a:ext>
            </a:extLst>
          </p:cNvPr>
          <p:cNvSpPr>
            <a:spLocks noGrp="1"/>
          </p:cNvSpPr>
          <p:nvPr>
            <p:ph sz="quarter" idx="11" hasCustomPrompt="1"/>
          </p:nvPr>
        </p:nvSpPr>
        <p:spPr>
          <a:xfrm>
            <a:off x="853442" y="6537942"/>
            <a:ext cx="5253076" cy="130485"/>
          </a:xfrm>
          <a:prstGeom prst="rect">
            <a:avLst/>
          </a:prstGeom>
        </p:spPr>
        <p:txBody>
          <a:bodyPr anchor="b">
            <a:spAutoFit/>
          </a:bodyPr>
          <a:lstStyle>
            <a:lvl1pPr marL="0" indent="0">
              <a:lnSpc>
                <a:spcPts val="1067"/>
              </a:lnSpc>
              <a:spcBef>
                <a:spcPts val="0"/>
              </a:spcBef>
              <a:spcAft>
                <a:spcPts val="267"/>
              </a:spcAft>
              <a:buNone/>
              <a:defRPr sz="800">
                <a:solidFill>
                  <a:schemeClr val="tx1">
                    <a:lumMod val="90000"/>
                    <a:lumOff val="10000"/>
                  </a:schemeClr>
                </a:solidFill>
                <a:latin typeface="Neue Haas Grotesk Text Pro" panose="020B0504020202020204" pitchFamily="34" charset="0"/>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Click to insert disclosures</a:t>
            </a:r>
          </a:p>
        </p:txBody>
      </p:sp>
      <p:sp>
        <p:nvSpPr>
          <p:cNvPr id="24" name="Text Placeholder 6">
            <a:extLst>
              <a:ext uri="{FF2B5EF4-FFF2-40B4-BE49-F238E27FC236}">
                <a16:creationId xmlns:a16="http://schemas.microsoft.com/office/drawing/2014/main" id="{BE892F0E-6127-534E-A107-6EF7FB00AF9E}"/>
              </a:ext>
            </a:extLst>
          </p:cNvPr>
          <p:cNvSpPr>
            <a:spLocks noGrp="1"/>
          </p:cNvSpPr>
          <p:nvPr>
            <p:ph type="body" sz="quarter" idx="13" hasCustomPrompt="1"/>
          </p:nvPr>
        </p:nvSpPr>
        <p:spPr>
          <a:xfrm>
            <a:off x="853018" y="2079358"/>
            <a:ext cx="5253500"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71515586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8" name="Content Placeholder 3">
            <a:extLst>
              <a:ext uri="{FF2B5EF4-FFF2-40B4-BE49-F238E27FC236}">
                <a16:creationId xmlns:a16="http://schemas.microsoft.com/office/drawing/2014/main" id="{1E8922A7-70FA-5747-B504-EC869A15DAA0}"/>
              </a:ext>
            </a:extLst>
          </p:cNvPr>
          <p:cNvSpPr>
            <a:spLocks noGrp="1"/>
          </p:cNvSpPr>
          <p:nvPr>
            <p:ph sz="quarter" idx="11" hasCustomPrompt="1"/>
          </p:nvPr>
        </p:nvSpPr>
        <p:spPr>
          <a:xfrm>
            <a:off x="853442" y="6537942"/>
            <a:ext cx="10611137" cy="130485"/>
          </a:xfrm>
          <a:prstGeom prst="rect">
            <a:avLst/>
          </a:prstGeom>
        </p:spPr>
        <p:txBody>
          <a:bodyPr anchor="b">
            <a:spAutoFit/>
          </a:bodyPr>
          <a:lstStyle>
            <a:lvl1pPr marL="0" indent="0">
              <a:lnSpc>
                <a:spcPts val="1067"/>
              </a:lnSpc>
              <a:spcBef>
                <a:spcPts val="0"/>
              </a:spcBef>
              <a:spcAft>
                <a:spcPts val="267"/>
              </a:spcAft>
              <a:buNone/>
              <a:defRPr sz="800">
                <a:solidFill>
                  <a:schemeClr val="tx1">
                    <a:lumMod val="90000"/>
                    <a:lumOff val="10000"/>
                  </a:schemeClr>
                </a:solidFill>
              </a:defRPr>
            </a:lvl1pPr>
            <a:lvl2pPr marL="609570" indent="0">
              <a:buNone/>
              <a:defRPr sz="1467"/>
            </a:lvl2pPr>
            <a:lvl3pPr marL="1219140" indent="0">
              <a:buNone/>
              <a:defRPr sz="1400"/>
            </a:lvl3pPr>
            <a:lvl4pPr marL="1828709" indent="0">
              <a:buNone/>
              <a:defRPr sz="1333"/>
            </a:lvl4pPr>
            <a:lvl5pPr marL="2438278" indent="0">
              <a:buNone/>
              <a:defRPr sz="1333"/>
            </a:lvl5pPr>
          </a:lstStyle>
          <a:p>
            <a:pPr lvl="0"/>
            <a:r>
              <a:rPr lang="en-US"/>
              <a:t>Click to insert disclosures</a:t>
            </a:r>
          </a:p>
        </p:txBody>
      </p:sp>
    </p:spTree>
    <p:extLst>
      <p:ext uri="{BB962C8B-B14F-4D97-AF65-F5344CB8AC3E}">
        <p14:creationId xmlns:p14="http://schemas.microsoft.com/office/powerpoint/2010/main" val="60078201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00AAC6"/>
              </a:solidFill>
              <a:latin typeface="Neue Haas Grotesk Text Pro" panose="020B0504020202020204" pitchFamily="34" charset="0"/>
            </a:endParaRPr>
          </a:p>
        </p:txBody>
      </p:sp>
      <p:pic>
        <p:nvPicPr>
          <p:cNvPr id="3" name="Graphic 2">
            <a:extLst>
              <a:ext uri="{FF2B5EF4-FFF2-40B4-BE49-F238E27FC236}">
                <a16:creationId xmlns:a16="http://schemas.microsoft.com/office/drawing/2014/main" id="{41877D62-6244-F74D-BB2E-F9E25F28E23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3962400" y="3116200"/>
            <a:ext cx="4267200" cy="682752"/>
          </a:xfrm>
          <a:prstGeom prst="rect">
            <a:avLst/>
          </a:prstGeom>
        </p:spPr>
      </p:pic>
    </p:spTree>
    <p:extLst>
      <p:ext uri="{BB962C8B-B14F-4D97-AF65-F5344CB8AC3E}">
        <p14:creationId xmlns:p14="http://schemas.microsoft.com/office/powerpoint/2010/main" val="404293669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LOSING - 2 images (V)">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23" name="TextBox 22">
            <a:extLst>
              <a:ext uri="{FF2B5EF4-FFF2-40B4-BE49-F238E27FC236}">
                <a16:creationId xmlns:a16="http://schemas.microsoft.com/office/drawing/2014/main" id="{3F18D371-3647-C14A-9FFF-F1D62D2E1F03}"/>
              </a:ext>
            </a:extLst>
          </p:cNvPr>
          <p:cNvSpPr txBox="1"/>
          <p:nvPr userDrawn="1"/>
        </p:nvSpPr>
        <p:spPr>
          <a:xfrm>
            <a:off x="600374" y="6410443"/>
            <a:ext cx="9091169" cy="230405"/>
          </a:xfrm>
          <a:prstGeom prst="rect">
            <a:avLst/>
          </a:prstGeom>
          <a:noFill/>
        </p:spPr>
        <p:txBody>
          <a:bodyPr wrap="square" lIns="0" bIns="0" rtlCol="0" anchor="b" anchorCtr="0">
            <a:noAutofit/>
          </a:bodyPr>
          <a:lstStyle/>
          <a:p>
            <a:pPr>
              <a:lnSpc>
                <a:spcPct val="130000"/>
              </a:lnSpc>
            </a:pPr>
            <a:r>
              <a:rPr lang="en-US" sz="800">
                <a:latin typeface="Neue Haas Grotesk Text Pro" panose="020B0504020202020204" pitchFamily="34" charset="0"/>
                <a:cs typeface="Arial" pitchFamily="34" charset="0"/>
              </a:rPr>
              <a:t>Copyright © 2022 HealthEquity, Inc. All rights reserved.  |  HealthEquity does not provide legal, tax or financial advice.</a:t>
            </a:r>
          </a:p>
        </p:txBody>
      </p:sp>
      <p:sp>
        <p:nvSpPr>
          <p:cNvPr id="34" name="Picture Placeholder 2">
            <a:extLst>
              <a:ext uri="{FF2B5EF4-FFF2-40B4-BE49-F238E27FC236}">
                <a16:creationId xmlns:a16="http://schemas.microsoft.com/office/drawing/2014/main" id="{C7AF47E6-1CD4-9E47-B270-BC2D2B08A17A}"/>
              </a:ext>
            </a:extLst>
          </p:cNvPr>
          <p:cNvSpPr>
            <a:spLocks noGrp="1"/>
          </p:cNvSpPr>
          <p:nvPr>
            <p:ph type="pic" idx="13" hasCustomPrompt="1"/>
          </p:nvPr>
        </p:nvSpPr>
        <p:spPr>
          <a:xfrm>
            <a:off x="9913449" y="0"/>
            <a:ext cx="2278553" cy="6858000"/>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a:t>
            </a:r>
            <a:br>
              <a:rPr lang="en-US"/>
            </a:br>
            <a:r>
              <a:rPr lang="en-US"/>
              <a:t>picture</a:t>
            </a:r>
          </a:p>
        </p:txBody>
      </p:sp>
      <p:cxnSp>
        <p:nvCxnSpPr>
          <p:cNvPr id="18" name="Straight Connector 17">
            <a:extLst>
              <a:ext uri="{FF2B5EF4-FFF2-40B4-BE49-F238E27FC236}">
                <a16:creationId xmlns:a16="http://schemas.microsoft.com/office/drawing/2014/main" id="{F75DB09C-4008-1A47-AEDA-CF6111345628}"/>
              </a:ext>
            </a:extLst>
          </p:cNvPr>
          <p:cNvCxnSpPr>
            <a:cxnSpLocks/>
          </p:cNvCxnSpPr>
          <p:nvPr userDrawn="1"/>
        </p:nvCxnSpPr>
        <p:spPr>
          <a:xfrm>
            <a:off x="7394757" y="5908907"/>
            <a:ext cx="1450323" cy="0"/>
          </a:xfrm>
          <a:prstGeom prst="line">
            <a:avLst/>
          </a:prstGeom>
          <a:ln w="152400">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9" name="Picture Placeholder 2">
            <a:extLst>
              <a:ext uri="{FF2B5EF4-FFF2-40B4-BE49-F238E27FC236}">
                <a16:creationId xmlns:a16="http://schemas.microsoft.com/office/drawing/2014/main" id="{83DDC482-6B10-F344-B93C-CA77A4E7CE01}"/>
              </a:ext>
            </a:extLst>
          </p:cNvPr>
          <p:cNvSpPr>
            <a:spLocks noGrp="1"/>
          </p:cNvSpPr>
          <p:nvPr>
            <p:ph type="pic" idx="1" hasCustomPrompt="1"/>
          </p:nvPr>
        </p:nvSpPr>
        <p:spPr>
          <a:xfrm>
            <a:off x="7403784" y="1"/>
            <a:ext cx="2279315" cy="581557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a:t>
            </a:r>
            <a:br>
              <a:rPr lang="en-US"/>
            </a:br>
            <a:r>
              <a:rPr lang="en-US"/>
              <a:t>picture</a:t>
            </a:r>
          </a:p>
        </p:txBody>
      </p:sp>
      <p:sp>
        <p:nvSpPr>
          <p:cNvPr id="21" name="Picture Placeholder 9">
            <a:extLst>
              <a:ext uri="{FF2B5EF4-FFF2-40B4-BE49-F238E27FC236}">
                <a16:creationId xmlns:a16="http://schemas.microsoft.com/office/drawing/2014/main" id="{FCA5223E-FAE3-1343-8428-E2250995B5D4}"/>
              </a:ext>
            </a:extLst>
          </p:cNvPr>
          <p:cNvSpPr>
            <a:spLocks noGrp="1"/>
          </p:cNvSpPr>
          <p:nvPr>
            <p:ph type="pic" sz="quarter" idx="12" hasCustomPrompt="1"/>
          </p:nvPr>
        </p:nvSpPr>
        <p:spPr>
          <a:xfrm>
            <a:off x="4221676" y="396362"/>
            <a:ext cx="2266805" cy="577849"/>
          </a:xfrm>
          <a:prstGeom prst="rect">
            <a:avLst/>
          </a:prstGeom>
        </p:spPr>
        <p:txBody>
          <a:bodyPr lIns="0" tIns="0" rIns="0" bIns="0" anchor="ctr">
            <a:noAutofit/>
          </a:bodyPr>
          <a:lstStyle>
            <a:lvl1pPr marL="0" indent="0">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14" name="Title 1">
            <a:extLst>
              <a:ext uri="{FF2B5EF4-FFF2-40B4-BE49-F238E27FC236}">
                <a16:creationId xmlns:a16="http://schemas.microsoft.com/office/drawing/2014/main" id="{204E8ED6-4135-0D4B-BEF5-984467DF8B4C}"/>
              </a:ext>
            </a:extLst>
          </p:cNvPr>
          <p:cNvSpPr>
            <a:spLocks noGrp="1"/>
          </p:cNvSpPr>
          <p:nvPr>
            <p:ph type="title" hasCustomPrompt="1"/>
          </p:nvPr>
        </p:nvSpPr>
        <p:spPr>
          <a:xfrm>
            <a:off x="541009" y="4418247"/>
            <a:ext cx="6249473" cy="1060548"/>
          </a:xfrm>
          <a:prstGeom prst="rect">
            <a:avLst/>
          </a:prstGeom>
        </p:spPr>
        <p:txBody>
          <a:bodyPr wrap="square" lIns="0" rIns="0" anchor="b"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Thank you.</a:t>
            </a:r>
          </a:p>
        </p:txBody>
      </p:sp>
      <p:sp>
        <p:nvSpPr>
          <p:cNvPr id="15" name="Text Placeholder 2">
            <a:extLst>
              <a:ext uri="{FF2B5EF4-FFF2-40B4-BE49-F238E27FC236}">
                <a16:creationId xmlns:a16="http://schemas.microsoft.com/office/drawing/2014/main" id="{3149FC59-DD35-C942-A663-3F161502E324}"/>
              </a:ext>
            </a:extLst>
          </p:cNvPr>
          <p:cNvSpPr>
            <a:spLocks noGrp="1"/>
          </p:cNvSpPr>
          <p:nvPr>
            <p:ph type="body" sz="quarter" idx="16" hasCustomPrompt="1"/>
          </p:nvPr>
        </p:nvSpPr>
        <p:spPr>
          <a:xfrm>
            <a:off x="541868" y="5570433"/>
            <a:ext cx="6249569" cy="357620"/>
          </a:xfrm>
          <a:prstGeom prst="rect">
            <a:avLst/>
          </a:prstGeom>
        </p:spPr>
        <p:txBody>
          <a:bodyPr lIns="0" tIns="0" rIns="0" bIns="0">
            <a:spAutoFit/>
          </a:bodyPr>
          <a:lstStyle>
            <a:lvl1pPr marL="0" indent="0">
              <a:lnSpc>
                <a:spcPct val="110000"/>
              </a:lnSpc>
              <a:buNone/>
              <a:defRPr sz="2267">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We look forward to a remarkable partnership</a:t>
            </a:r>
          </a:p>
        </p:txBody>
      </p:sp>
    </p:spTree>
    <p:extLst>
      <p:ext uri="{BB962C8B-B14F-4D97-AF65-F5344CB8AC3E}">
        <p14:creationId xmlns:p14="http://schemas.microsoft.com/office/powerpoint/2010/main" val="971247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LOSING + 1 image ">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23" name="TextBox 22">
            <a:extLst>
              <a:ext uri="{FF2B5EF4-FFF2-40B4-BE49-F238E27FC236}">
                <a16:creationId xmlns:a16="http://schemas.microsoft.com/office/drawing/2014/main" id="{3F18D371-3647-C14A-9FFF-F1D62D2E1F03}"/>
              </a:ext>
            </a:extLst>
          </p:cNvPr>
          <p:cNvSpPr txBox="1"/>
          <p:nvPr userDrawn="1"/>
        </p:nvSpPr>
        <p:spPr>
          <a:xfrm>
            <a:off x="600374" y="6449962"/>
            <a:ext cx="9091169" cy="190886"/>
          </a:xfrm>
          <a:prstGeom prst="rect">
            <a:avLst/>
          </a:prstGeom>
          <a:noFill/>
        </p:spPr>
        <p:txBody>
          <a:bodyPr wrap="square" lIns="0" bIns="0" rtlCol="0" anchor="b" anchorCtr="0">
            <a:spAutoFit/>
          </a:bodyPr>
          <a:lstStyle/>
          <a:p>
            <a:pPr>
              <a:lnSpc>
                <a:spcPct val="130000"/>
              </a:lnSpc>
            </a:pPr>
            <a:r>
              <a:rPr lang="en-US" sz="800">
                <a:latin typeface="Neue Haas Grotesk Text Pro" panose="020B0504020202020204" pitchFamily="34" charset="0"/>
                <a:cs typeface="Arial" pitchFamily="34" charset="0"/>
              </a:rPr>
              <a:t>Copyright © 2022 HealthEquity, Inc. All rights reserved.  |  HealthEquity does not provide legal, tax or financial advice.</a:t>
            </a:r>
          </a:p>
        </p:txBody>
      </p:sp>
      <p:sp>
        <p:nvSpPr>
          <p:cNvPr id="14" name="Picture Placeholder 2">
            <a:extLst>
              <a:ext uri="{FF2B5EF4-FFF2-40B4-BE49-F238E27FC236}">
                <a16:creationId xmlns:a16="http://schemas.microsoft.com/office/drawing/2014/main" id="{6C12DDF1-B7A3-8E43-AAA0-DA0A88FA5785}"/>
              </a:ext>
            </a:extLst>
          </p:cNvPr>
          <p:cNvSpPr>
            <a:spLocks noGrp="1"/>
          </p:cNvSpPr>
          <p:nvPr>
            <p:ph type="pic" idx="1" hasCustomPrompt="1"/>
          </p:nvPr>
        </p:nvSpPr>
        <p:spPr>
          <a:xfrm>
            <a:off x="7560533" y="2"/>
            <a:ext cx="4607696" cy="6857999"/>
          </a:xfrm>
          <a:prstGeom prst="rect">
            <a:avLst/>
          </a:prstGeom>
          <a:solidFill>
            <a:schemeClr val="bg2"/>
          </a:solidFill>
        </p:spPr>
        <p:txBody>
          <a:bodyPr anchor="ctr">
            <a:norm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8" name="Picture Placeholder 9">
            <a:extLst>
              <a:ext uri="{FF2B5EF4-FFF2-40B4-BE49-F238E27FC236}">
                <a16:creationId xmlns:a16="http://schemas.microsoft.com/office/drawing/2014/main" id="{F1A2F2EA-90A5-3F41-B83B-54286A22D821}"/>
              </a:ext>
            </a:extLst>
          </p:cNvPr>
          <p:cNvSpPr>
            <a:spLocks noGrp="1"/>
          </p:cNvSpPr>
          <p:nvPr>
            <p:ph type="pic" sz="quarter" idx="12" hasCustomPrompt="1"/>
          </p:nvPr>
        </p:nvSpPr>
        <p:spPr>
          <a:xfrm>
            <a:off x="4221676" y="396362"/>
            <a:ext cx="2266805" cy="577849"/>
          </a:xfrm>
          <a:prstGeom prst="rect">
            <a:avLst/>
          </a:prstGeom>
        </p:spPr>
        <p:txBody>
          <a:bodyPr lIns="0" tIns="0" rIns="0" bIns="0" anchor="ctr">
            <a:normAutofit/>
          </a:bodyPr>
          <a:lstStyle>
            <a:lvl1pPr marL="0" indent="0">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13" name="Title 1">
            <a:extLst>
              <a:ext uri="{FF2B5EF4-FFF2-40B4-BE49-F238E27FC236}">
                <a16:creationId xmlns:a16="http://schemas.microsoft.com/office/drawing/2014/main" id="{14934587-41D4-3346-B090-40ECAC172B03}"/>
              </a:ext>
            </a:extLst>
          </p:cNvPr>
          <p:cNvSpPr>
            <a:spLocks noGrp="1"/>
          </p:cNvSpPr>
          <p:nvPr>
            <p:ph type="title" hasCustomPrompt="1"/>
          </p:nvPr>
        </p:nvSpPr>
        <p:spPr>
          <a:xfrm>
            <a:off x="541009" y="4418247"/>
            <a:ext cx="6249473" cy="1060548"/>
          </a:xfrm>
          <a:prstGeom prst="rect">
            <a:avLst/>
          </a:prstGeom>
        </p:spPr>
        <p:txBody>
          <a:bodyPr wrap="square" lIns="0" rIns="0" anchor="b"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Thank you.</a:t>
            </a:r>
          </a:p>
        </p:txBody>
      </p:sp>
      <p:sp>
        <p:nvSpPr>
          <p:cNvPr id="15" name="Text Placeholder 2">
            <a:extLst>
              <a:ext uri="{FF2B5EF4-FFF2-40B4-BE49-F238E27FC236}">
                <a16:creationId xmlns:a16="http://schemas.microsoft.com/office/drawing/2014/main" id="{0009AF0F-E31A-1F47-9BD6-9E9A9CC2AEFA}"/>
              </a:ext>
            </a:extLst>
          </p:cNvPr>
          <p:cNvSpPr>
            <a:spLocks noGrp="1"/>
          </p:cNvSpPr>
          <p:nvPr>
            <p:ph type="body" sz="quarter" idx="16" hasCustomPrompt="1"/>
          </p:nvPr>
        </p:nvSpPr>
        <p:spPr>
          <a:xfrm>
            <a:off x="541868" y="5570433"/>
            <a:ext cx="6249569" cy="357620"/>
          </a:xfrm>
          <a:prstGeom prst="rect">
            <a:avLst/>
          </a:prstGeom>
        </p:spPr>
        <p:txBody>
          <a:bodyPr lIns="0" tIns="0" rIns="0" bIns="0">
            <a:spAutoFit/>
          </a:bodyPr>
          <a:lstStyle>
            <a:lvl1pPr marL="0" indent="0">
              <a:lnSpc>
                <a:spcPct val="110000"/>
              </a:lnSpc>
              <a:buNone/>
              <a:defRPr sz="2267">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We look forward to a remarkable partnership</a:t>
            </a:r>
          </a:p>
        </p:txBody>
      </p:sp>
    </p:spTree>
    <p:extLst>
      <p:ext uri="{BB962C8B-B14F-4D97-AF65-F5344CB8AC3E}">
        <p14:creationId xmlns:p14="http://schemas.microsoft.com/office/powerpoint/2010/main" val="329344362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23" name="TextBox 22">
            <a:extLst>
              <a:ext uri="{FF2B5EF4-FFF2-40B4-BE49-F238E27FC236}">
                <a16:creationId xmlns:a16="http://schemas.microsoft.com/office/drawing/2014/main" id="{3F18D371-3647-C14A-9FFF-F1D62D2E1F03}"/>
              </a:ext>
            </a:extLst>
          </p:cNvPr>
          <p:cNvSpPr txBox="1"/>
          <p:nvPr userDrawn="1"/>
        </p:nvSpPr>
        <p:spPr>
          <a:xfrm>
            <a:off x="600374" y="6410443"/>
            <a:ext cx="9091169" cy="230405"/>
          </a:xfrm>
          <a:prstGeom prst="rect">
            <a:avLst/>
          </a:prstGeom>
          <a:noFill/>
        </p:spPr>
        <p:txBody>
          <a:bodyPr wrap="square" lIns="0" bIns="0" rtlCol="0" anchor="b" anchorCtr="0">
            <a:noAutofit/>
          </a:bodyPr>
          <a:lstStyle/>
          <a:p>
            <a:pPr>
              <a:lnSpc>
                <a:spcPct val="130000"/>
              </a:lnSpc>
            </a:pPr>
            <a:r>
              <a:rPr lang="en-US" sz="800">
                <a:latin typeface="Neue Haas Grotesk Text Pro" panose="020B0504020202020204" pitchFamily="34" charset="0"/>
                <a:cs typeface="Arial" pitchFamily="34" charset="0"/>
              </a:rPr>
              <a:t>Copyright © 2022 HealthEquity, Inc. All rights reserved.  |  HealthEquity does not provide legal, tax or financial advice.</a:t>
            </a:r>
          </a:p>
        </p:txBody>
      </p:sp>
      <p:sp>
        <p:nvSpPr>
          <p:cNvPr id="10" name="Title 1">
            <a:extLst>
              <a:ext uri="{FF2B5EF4-FFF2-40B4-BE49-F238E27FC236}">
                <a16:creationId xmlns:a16="http://schemas.microsoft.com/office/drawing/2014/main" id="{4045F82F-B689-6045-ADF2-08EF38618930}"/>
              </a:ext>
            </a:extLst>
          </p:cNvPr>
          <p:cNvSpPr>
            <a:spLocks noGrp="1"/>
          </p:cNvSpPr>
          <p:nvPr>
            <p:ph type="title" hasCustomPrompt="1"/>
          </p:nvPr>
        </p:nvSpPr>
        <p:spPr>
          <a:xfrm>
            <a:off x="541009" y="4418247"/>
            <a:ext cx="7993393" cy="1060548"/>
          </a:xfrm>
          <a:prstGeom prst="rect">
            <a:avLst/>
          </a:prstGeom>
        </p:spPr>
        <p:txBody>
          <a:bodyPr wrap="square" lIns="0" rIns="0" anchor="b"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Thank you.</a:t>
            </a:r>
          </a:p>
        </p:txBody>
      </p:sp>
      <p:sp>
        <p:nvSpPr>
          <p:cNvPr id="11" name="Text Placeholder 2">
            <a:extLst>
              <a:ext uri="{FF2B5EF4-FFF2-40B4-BE49-F238E27FC236}">
                <a16:creationId xmlns:a16="http://schemas.microsoft.com/office/drawing/2014/main" id="{B6C5820C-F8EE-3246-B142-FFED5FB6CC11}"/>
              </a:ext>
            </a:extLst>
          </p:cNvPr>
          <p:cNvSpPr>
            <a:spLocks noGrp="1"/>
          </p:cNvSpPr>
          <p:nvPr>
            <p:ph type="body" sz="quarter" idx="16" hasCustomPrompt="1"/>
          </p:nvPr>
        </p:nvSpPr>
        <p:spPr>
          <a:xfrm>
            <a:off x="541867" y="5570433"/>
            <a:ext cx="7993516" cy="357620"/>
          </a:xfrm>
          <a:prstGeom prst="rect">
            <a:avLst/>
          </a:prstGeom>
        </p:spPr>
        <p:txBody>
          <a:bodyPr lIns="0" tIns="0" rIns="0" bIns="0">
            <a:spAutoFit/>
          </a:bodyPr>
          <a:lstStyle>
            <a:lvl1pPr marL="0" indent="0">
              <a:lnSpc>
                <a:spcPct val="110000"/>
              </a:lnSpc>
              <a:buNone/>
              <a:defRPr sz="2267">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We look forward to a remarkable partnership</a:t>
            </a:r>
          </a:p>
        </p:txBody>
      </p:sp>
      <p:sp>
        <p:nvSpPr>
          <p:cNvPr id="14" name="Picture Placeholder 9">
            <a:extLst>
              <a:ext uri="{FF2B5EF4-FFF2-40B4-BE49-F238E27FC236}">
                <a16:creationId xmlns:a16="http://schemas.microsoft.com/office/drawing/2014/main" id="{0B66A21A-9D79-524A-B906-23C0AD672E42}"/>
              </a:ext>
            </a:extLst>
          </p:cNvPr>
          <p:cNvSpPr>
            <a:spLocks noGrp="1"/>
          </p:cNvSpPr>
          <p:nvPr>
            <p:ph type="pic" sz="quarter" idx="17" hasCustomPrompt="1"/>
          </p:nvPr>
        </p:nvSpPr>
        <p:spPr>
          <a:xfrm>
            <a:off x="9602479" y="387560"/>
            <a:ext cx="2266805" cy="577849"/>
          </a:xfrm>
          <a:prstGeom prst="rect">
            <a:avLst/>
          </a:prstGeom>
        </p:spPr>
        <p:txBody>
          <a:bodyPr lIns="0" tIns="0" rIns="0" bIns="0" anchor="ctr">
            <a:noAutofit/>
          </a:bodyPr>
          <a:lstStyle>
            <a:lvl1pPr marL="0" indent="0" algn="r">
              <a:buNone/>
              <a:defRPr sz="1867">
                <a:solidFill>
                  <a:schemeClr val="bg2">
                    <a:lumMod val="50000"/>
                  </a:schemeClr>
                </a:solidFill>
                <a:latin typeface="Neue Haas Grotesk Text Pro" panose="020B0504020202020204" pitchFamily="34" charset="0"/>
              </a:defRPr>
            </a:lvl1pPr>
          </a:lstStyle>
          <a:p>
            <a:r>
              <a:rPr lang="en-US"/>
              <a:t>Partner logo</a:t>
            </a:r>
          </a:p>
        </p:txBody>
      </p:sp>
    </p:spTree>
    <p:extLst>
      <p:ext uri="{BB962C8B-B14F-4D97-AF65-F5344CB8AC3E}">
        <p14:creationId xmlns:p14="http://schemas.microsoft.com/office/powerpoint/2010/main" val="98687950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LOSING - Purple + Thank You">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2"/>
            <a:ext cx="12191999" cy="6858003"/>
            <a:chOff x="101154" y="-72605"/>
            <a:chExt cx="7369620" cy="4145411"/>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7369620" cy="414541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23" name="TextBox 22">
            <a:extLst>
              <a:ext uri="{FF2B5EF4-FFF2-40B4-BE49-F238E27FC236}">
                <a16:creationId xmlns:a16="http://schemas.microsoft.com/office/drawing/2014/main" id="{3F18D371-3647-C14A-9FFF-F1D62D2E1F03}"/>
              </a:ext>
            </a:extLst>
          </p:cNvPr>
          <p:cNvSpPr txBox="1"/>
          <p:nvPr userDrawn="1"/>
        </p:nvSpPr>
        <p:spPr>
          <a:xfrm>
            <a:off x="600374" y="6410443"/>
            <a:ext cx="9091169" cy="230405"/>
          </a:xfrm>
          <a:prstGeom prst="rect">
            <a:avLst/>
          </a:prstGeom>
          <a:noFill/>
        </p:spPr>
        <p:txBody>
          <a:bodyPr wrap="square" lIns="0" bIns="0" rtlCol="0" anchor="b" anchorCtr="0">
            <a:noAutofit/>
          </a:bodyPr>
          <a:lstStyle/>
          <a:p>
            <a:pPr>
              <a:lnSpc>
                <a:spcPct val="130000"/>
              </a:lnSpc>
            </a:pPr>
            <a:r>
              <a:rPr lang="en-US" sz="800">
                <a:solidFill>
                  <a:schemeClr val="bg1"/>
                </a:solidFill>
                <a:latin typeface="Neue Haas Grotesk Text Pro" panose="020B0504020202020204" pitchFamily="34" charset="0"/>
                <a:cs typeface="Arial" pitchFamily="34" charset="0"/>
              </a:rPr>
              <a:t>Copyright © 2022 HealthEquity, Inc. All rights reserved.  |  HealthEquity does not provide legal, tax or financial advice.</a:t>
            </a:r>
          </a:p>
        </p:txBody>
      </p:sp>
      <p:sp>
        <p:nvSpPr>
          <p:cNvPr id="10" name="Title 1">
            <a:extLst>
              <a:ext uri="{FF2B5EF4-FFF2-40B4-BE49-F238E27FC236}">
                <a16:creationId xmlns:a16="http://schemas.microsoft.com/office/drawing/2014/main" id="{4045F82F-B689-6045-ADF2-08EF38618930}"/>
              </a:ext>
            </a:extLst>
          </p:cNvPr>
          <p:cNvSpPr>
            <a:spLocks noGrp="1"/>
          </p:cNvSpPr>
          <p:nvPr>
            <p:ph type="title" hasCustomPrompt="1"/>
          </p:nvPr>
        </p:nvSpPr>
        <p:spPr>
          <a:xfrm>
            <a:off x="541009" y="4418247"/>
            <a:ext cx="7993393" cy="1060548"/>
          </a:xfrm>
          <a:prstGeom prst="rect">
            <a:avLst/>
          </a:prstGeom>
        </p:spPr>
        <p:txBody>
          <a:bodyPr wrap="square" lIns="0" rIns="0" anchor="b" anchorCtr="0">
            <a:spAutoFit/>
          </a:bodyPr>
          <a:lstStyle>
            <a:lvl1pPr algn="l">
              <a:lnSpc>
                <a:spcPct val="110000"/>
              </a:lnSpc>
              <a:defRPr sz="6667" b="1" cap="none" baseline="0">
                <a:solidFill>
                  <a:schemeClr val="bg1"/>
                </a:solidFill>
                <a:latin typeface="Neue Haas Grotesk Text Pro" panose="020B0504020202020204" pitchFamily="34" charset="0"/>
              </a:defRPr>
            </a:lvl1pPr>
          </a:lstStyle>
          <a:p>
            <a:r>
              <a:rPr lang="en-US"/>
              <a:t>Thank you.</a:t>
            </a:r>
          </a:p>
        </p:txBody>
      </p:sp>
      <p:sp>
        <p:nvSpPr>
          <p:cNvPr id="11" name="Text Placeholder 2">
            <a:extLst>
              <a:ext uri="{FF2B5EF4-FFF2-40B4-BE49-F238E27FC236}">
                <a16:creationId xmlns:a16="http://schemas.microsoft.com/office/drawing/2014/main" id="{B6C5820C-F8EE-3246-B142-FFED5FB6CC11}"/>
              </a:ext>
            </a:extLst>
          </p:cNvPr>
          <p:cNvSpPr>
            <a:spLocks noGrp="1"/>
          </p:cNvSpPr>
          <p:nvPr>
            <p:ph type="body" sz="quarter" idx="16" hasCustomPrompt="1"/>
          </p:nvPr>
        </p:nvSpPr>
        <p:spPr>
          <a:xfrm>
            <a:off x="541867" y="5570433"/>
            <a:ext cx="7993516" cy="357620"/>
          </a:xfrm>
          <a:prstGeom prst="rect">
            <a:avLst/>
          </a:prstGeom>
        </p:spPr>
        <p:txBody>
          <a:bodyPr lIns="0" tIns="0" rIns="0" bIns="0">
            <a:spAutoFit/>
          </a:bodyPr>
          <a:lstStyle>
            <a:lvl1pPr marL="0" indent="0">
              <a:lnSpc>
                <a:spcPct val="110000"/>
              </a:lnSpc>
              <a:buNone/>
              <a:defRPr sz="2267">
                <a:solidFill>
                  <a:schemeClr val="bg1"/>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We look forward to a remarkable partnership</a:t>
            </a:r>
          </a:p>
        </p:txBody>
      </p:sp>
    </p:spTree>
    <p:extLst>
      <p:ext uri="{BB962C8B-B14F-4D97-AF65-F5344CB8AC3E}">
        <p14:creationId xmlns:p14="http://schemas.microsoft.com/office/powerpoint/2010/main" val="121483128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LOSING - Purpl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00AAC6"/>
              </a:solidFill>
              <a:latin typeface="Neue Haas Grotesk Text Pro" panose="020B0504020202020204" pitchFamily="34" charset="0"/>
            </a:endParaRPr>
          </a:p>
        </p:txBody>
      </p:sp>
      <p:pic>
        <p:nvPicPr>
          <p:cNvPr id="3" name="Graphic 2">
            <a:extLst>
              <a:ext uri="{FF2B5EF4-FFF2-40B4-BE49-F238E27FC236}">
                <a16:creationId xmlns:a16="http://schemas.microsoft.com/office/drawing/2014/main" id="{41877D62-6244-F74D-BB2E-F9E25F28E23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3962400" y="3116200"/>
            <a:ext cx="4267200" cy="682752"/>
          </a:xfrm>
          <a:prstGeom prst="rect">
            <a:avLst/>
          </a:prstGeom>
        </p:spPr>
      </p:pic>
    </p:spTree>
    <p:extLst>
      <p:ext uri="{BB962C8B-B14F-4D97-AF65-F5344CB8AC3E}">
        <p14:creationId xmlns:p14="http://schemas.microsoft.com/office/powerpoint/2010/main" val="131552074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ECTION BREAK - Image">
    <p:spTree>
      <p:nvGrpSpPr>
        <p:cNvPr id="1" name=""/>
        <p:cNvGrpSpPr/>
        <p:nvPr/>
      </p:nvGrpSpPr>
      <p:grpSpPr>
        <a:xfrm>
          <a:off x="0" y="0"/>
          <a:ext cx="0" cy="0"/>
          <a:chOff x="0" y="0"/>
          <a:chExt cx="0" cy="0"/>
        </a:xfrm>
      </p:grpSpPr>
      <p:sp>
        <p:nvSpPr>
          <p:cNvPr id="36" name="Picture Placeholder 2">
            <a:extLst>
              <a:ext uri="{FF2B5EF4-FFF2-40B4-BE49-F238E27FC236}">
                <a16:creationId xmlns:a16="http://schemas.microsoft.com/office/drawing/2014/main" id="{66FDE2DF-C82C-1E4A-AE78-126FF3CE407A}"/>
              </a:ext>
            </a:extLst>
          </p:cNvPr>
          <p:cNvSpPr>
            <a:spLocks noGrp="1"/>
          </p:cNvSpPr>
          <p:nvPr>
            <p:ph type="pic" idx="15" hasCustomPrompt="1"/>
          </p:nvPr>
        </p:nvSpPr>
        <p:spPr>
          <a:xfrm>
            <a:off x="2832849" y="-3"/>
            <a:ext cx="9359153" cy="6866768"/>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24" name="SmartArt Placeholder 5">
            <a:extLst>
              <a:ext uri="{FF2B5EF4-FFF2-40B4-BE49-F238E27FC236}">
                <a16:creationId xmlns:a16="http://schemas.microsoft.com/office/drawing/2014/main" id="{ED37D25B-AC7A-4B47-9F2E-0C8B9763FF56}"/>
              </a:ext>
            </a:extLst>
          </p:cNvPr>
          <p:cNvSpPr>
            <a:spLocks noGrp="1"/>
          </p:cNvSpPr>
          <p:nvPr>
            <p:ph type="dgm" sz="quarter" idx="47"/>
          </p:nvPr>
        </p:nvSpPr>
        <p:spPr>
          <a:xfrm>
            <a:off x="853442" y="3836896"/>
            <a:ext cx="7748497" cy="2365771"/>
          </a:xfrm>
          <a:prstGeom prst="rect">
            <a:avLst/>
          </a:prstGeom>
          <a:solidFill>
            <a:schemeClr val="bg1"/>
          </a:solidFill>
        </p:spPr>
        <p:txBody>
          <a:bodyPr>
            <a:noAutofit/>
          </a:bodyPr>
          <a:lstStyle>
            <a:lvl1pPr>
              <a:defRPr>
                <a:noFill/>
                <a:latin typeface="Neue Haas Grotesk Text Pro" panose="020B0504020202020204" pitchFamily="34" charset="0"/>
              </a:defRPr>
            </a:lvl1pPr>
          </a:lstStyle>
          <a:p>
            <a:endParaRPr lang="en-US"/>
          </a:p>
        </p:txBody>
      </p:sp>
      <p:sp>
        <p:nvSpPr>
          <p:cNvPr id="37" name="Slide Number Placeholder 5">
            <a:extLst>
              <a:ext uri="{FF2B5EF4-FFF2-40B4-BE49-F238E27FC236}">
                <a16:creationId xmlns:a16="http://schemas.microsoft.com/office/drawing/2014/main" id="{FEE063B5-DB2A-E546-8374-14508A9C5083}"/>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b="0" i="0">
              <a:solidFill>
                <a:schemeClr val="tx1">
                  <a:lumMod val="90000"/>
                  <a:lumOff val="10000"/>
                </a:schemeClr>
              </a:solidFill>
              <a:latin typeface="Neue Haas Grotesk Text Pro" panose="020B0504020202020204" pitchFamily="34" charset="0"/>
            </a:endParaRPr>
          </a:p>
        </p:txBody>
      </p:sp>
      <p:sp>
        <p:nvSpPr>
          <p:cNvPr id="21" name="Title 1">
            <a:extLst>
              <a:ext uri="{FF2B5EF4-FFF2-40B4-BE49-F238E27FC236}">
                <a16:creationId xmlns:a16="http://schemas.microsoft.com/office/drawing/2014/main" id="{5677933D-F9CB-3A49-B6C8-0B4209233CF0}"/>
              </a:ext>
            </a:extLst>
          </p:cNvPr>
          <p:cNvSpPr>
            <a:spLocks noGrp="1"/>
          </p:cNvSpPr>
          <p:nvPr>
            <p:ph type="title" hasCustomPrompt="1"/>
          </p:nvPr>
        </p:nvSpPr>
        <p:spPr>
          <a:xfrm>
            <a:off x="853441" y="4274190"/>
            <a:ext cx="6620787" cy="1455324"/>
          </a:xfrm>
          <a:prstGeom prst="rect">
            <a:avLst/>
          </a:prstGeom>
        </p:spPr>
        <p:txBody>
          <a:bodyPr wrap="square" lIns="0" rIns="0" anchor="ctr" anchorCtr="0">
            <a:spAutoFit/>
          </a:bodyPr>
          <a:lstStyle>
            <a:lvl1pPr algn="l">
              <a:lnSpc>
                <a:spcPct val="110000"/>
              </a:lnSpc>
              <a:defRPr sz="4267" b="1" cap="none" baseline="0">
                <a:solidFill>
                  <a:schemeClr val="tx2"/>
                </a:solidFill>
                <a:latin typeface="Neue Haas Grotesk Text Pro" panose="020B0504020202020204" pitchFamily="34" charset="0"/>
              </a:defRPr>
            </a:lvl1pPr>
          </a:lstStyle>
          <a:p>
            <a:r>
              <a:rPr lang="en-US"/>
              <a:t>Click to add section break title here</a:t>
            </a:r>
          </a:p>
        </p:txBody>
      </p:sp>
      <p:sp>
        <p:nvSpPr>
          <p:cNvPr id="131" name="SmartArt Placeholder 5">
            <a:extLst>
              <a:ext uri="{FF2B5EF4-FFF2-40B4-BE49-F238E27FC236}">
                <a16:creationId xmlns:a16="http://schemas.microsoft.com/office/drawing/2014/main" id="{6EE76B8B-5FD9-CD45-8428-358A27D61BF0}"/>
              </a:ext>
            </a:extLst>
          </p:cNvPr>
          <p:cNvSpPr>
            <a:spLocks noGrp="1"/>
          </p:cNvSpPr>
          <p:nvPr>
            <p:ph type="dgm" sz="quarter" idx="27"/>
          </p:nvPr>
        </p:nvSpPr>
        <p:spPr>
          <a:xfrm>
            <a:off x="8601937" y="3836896"/>
            <a:ext cx="118099" cy="2365771"/>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Tree>
    <p:extLst>
      <p:ext uri="{BB962C8B-B14F-4D97-AF65-F5344CB8AC3E}">
        <p14:creationId xmlns:p14="http://schemas.microsoft.com/office/powerpoint/2010/main" val="62410742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ECTION BREAK - Number">
    <p:spTree>
      <p:nvGrpSpPr>
        <p:cNvPr id="1" name=""/>
        <p:cNvGrpSpPr/>
        <p:nvPr/>
      </p:nvGrpSpPr>
      <p:grpSpPr>
        <a:xfrm>
          <a:off x="0" y="0"/>
          <a:ext cx="0" cy="0"/>
          <a:chOff x="0" y="0"/>
          <a:chExt cx="0" cy="0"/>
        </a:xfrm>
      </p:grpSpPr>
      <p:sp>
        <p:nvSpPr>
          <p:cNvPr id="14" name="SmartArt Placeholder 2">
            <a:extLst>
              <a:ext uri="{FF2B5EF4-FFF2-40B4-BE49-F238E27FC236}">
                <a16:creationId xmlns:a16="http://schemas.microsoft.com/office/drawing/2014/main" id="{45F10A35-4106-E640-AC0A-43A3690BB261}"/>
              </a:ext>
            </a:extLst>
          </p:cNvPr>
          <p:cNvSpPr>
            <a:spLocks noGrp="1"/>
          </p:cNvSpPr>
          <p:nvPr>
            <p:ph type="dgm" sz="quarter" idx="26"/>
          </p:nvPr>
        </p:nvSpPr>
        <p:spPr>
          <a:xfrm>
            <a:off x="2832847" y="-3648"/>
            <a:ext cx="9357684" cy="6866768"/>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24" name="SmartArt Placeholder 5">
            <a:extLst>
              <a:ext uri="{FF2B5EF4-FFF2-40B4-BE49-F238E27FC236}">
                <a16:creationId xmlns:a16="http://schemas.microsoft.com/office/drawing/2014/main" id="{ED37D25B-AC7A-4B47-9F2E-0C8B9763FF56}"/>
              </a:ext>
            </a:extLst>
          </p:cNvPr>
          <p:cNvSpPr>
            <a:spLocks noGrp="1"/>
          </p:cNvSpPr>
          <p:nvPr>
            <p:ph type="dgm" sz="quarter" idx="47"/>
          </p:nvPr>
        </p:nvSpPr>
        <p:spPr>
          <a:xfrm>
            <a:off x="2221753" y="3836896"/>
            <a:ext cx="7748497" cy="2365771"/>
          </a:xfrm>
          <a:prstGeom prst="rect">
            <a:avLst/>
          </a:prstGeom>
          <a:solidFill>
            <a:schemeClr val="bg1"/>
          </a:solidFill>
        </p:spPr>
        <p:txBody>
          <a:bodyPr>
            <a:noAutofit/>
          </a:bodyPr>
          <a:lstStyle>
            <a:lvl1pPr>
              <a:defRPr>
                <a:noFill/>
                <a:latin typeface="Neue Haas Grotesk Text Pro" panose="020B0504020202020204" pitchFamily="34" charset="0"/>
              </a:defRPr>
            </a:lvl1pPr>
          </a:lstStyle>
          <a:p>
            <a:endParaRPr lang="en-US"/>
          </a:p>
        </p:txBody>
      </p:sp>
      <p:sp>
        <p:nvSpPr>
          <p:cNvPr id="37" name="Slide Number Placeholder 5">
            <a:extLst>
              <a:ext uri="{FF2B5EF4-FFF2-40B4-BE49-F238E27FC236}">
                <a16:creationId xmlns:a16="http://schemas.microsoft.com/office/drawing/2014/main" id="{FEE063B5-DB2A-E546-8374-14508A9C5083}"/>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b="0" i="0">
              <a:solidFill>
                <a:schemeClr val="tx1">
                  <a:lumMod val="90000"/>
                  <a:lumOff val="10000"/>
                </a:schemeClr>
              </a:solidFill>
              <a:latin typeface="Neue Haas Grotesk Text Pro" panose="020B0504020202020204" pitchFamily="34" charset="0"/>
            </a:endParaRPr>
          </a:p>
        </p:txBody>
      </p:sp>
      <p:sp>
        <p:nvSpPr>
          <p:cNvPr id="21" name="Title 1">
            <a:extLst>
              <a:ext uri="{FF2B5EF4-FFF2-40B4-BE49-F238E27FC236}">
                <a16:creationId xmlns:a16="http://schemas.microsoft.com/office/drawing/2014/main" id="{5677933D-F9CB-3A49-B6C8-0B4209233CF0}"/>
              </a:ext>
            </a:extLst>
          </p:cNvPr>
          <p:cNvSpPr>
            <a:spLocks noGrp="1"/>
          </p:cNvSpPr>
          <p:nvPr>
            <p:ph type="title" hasCustomPrompt="1"/>
          </p:nvPr>
        </p:nvSpPr>
        <p:spPr>
          <a:xfrm>
            <a:off x="853441" y="4274190"/>
            <a:ext cx="8505715" cy="1455324"/>
          </a:xfrm>
          <a:prstGeom prst="rect">
            <a:avLst/>
          </a:prstGeom>
        </p:spPr>
        <p:txBody>
          <a:bodyPr wrap="square" lIns="0" rIns="0" anchor="ctr" anchorCtr="0">
            <a:spAutoFit/>
          </a:bodyPr>
          <a:lstStyle>
            <a:lvl1pPr algn="l">
              <a:lnSpc>
                <a:spcPct val="110000"/>
              </a:lnSpc>
              <a:defRPr sz="4267" b="1" cap="none" baseline="0">
                <a:solidFill>
                  <a:schemeClr val="tx2"/>
                </a:solidFill>
                <a:latin typeface="Neue Haas Grotesk Text Pro" panose="020B0504020202020204" pitchFamily="34" charset="0"/>
              </a:defRPr>
            </a:lvl1pPr>
          </a:lstStyle>
          <a:p>
            <a:r>
              <a:rPr lang="en-US"/>
              <a:t>Click to add section break title here for your presentation</a:t>
            </a:r>
          </a:p>
        </p:txBody>
      </p:sp>
      <p:sp>
        <p:nvSpPr>
          <p:cNvPr id="131" name="SmartArt Placeholder 5">
            <a:extLst>
              <a:ext uri="{FF2B5EF4-FFF2-40B4-BE49-F238E27FC236}">
                <a16:creationId xmlns:a16="http://schemas.microsoft.com/office/drawing/2014/main" id="{6EE76B8B-5FD9-CD45-8428-358A27D61BF0}"/>
              </a:ext>
            </a:extLst>
          </p:cNvPr>
          <p:cNvSpPr>
            <a:spLocks noGrp="1"/>
          </p:cNvSpPr>
          <p:nvPr>
            <p:ph type="dgm" sz="quarter" idx="27"/>
          </p:nvPr>
        </p:nvSpPr>
        <p:spPr>
          <a:xfrm>
            <a:off x="9970249" y="3836896"/>
            <a:ext cx="118099" cy="2365771"/>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
        <p:nvSpPr>
          <p:cNvPr id="3" name="Text Placeholder 2">
            <a:extLst>
              <a:ext uri="{FF2B5EF4-FFF2-40B4-BE49-F238E27FC236}">
                <a16:creationId xmlns:a16="http://schemas.microsoft.com/office/drawing/2014/main" id="{C1EF8250-B8B3-E24D-9E80-5B3B7F3A658E}"/>
              </a:ext>
            </a:extLst>
          </p:cNvPr>
          <p:cNvSpPr>
            <a:spLocks noGrp="1"/>
          </p:cNvSpPr>
          <p:nvPr>
            <p:ph type="body" sz="quarter" idx="48" hasCustomPrompt="1"/>
          </p:nvPr>
        </p:nvSpPr>
        <p:spPr>
          <a:xfrm>
            <a:off x="1904133" y="-910777"/>
            <a:ext cx="5962465" cy="5064121"/>
          </a:xfrm>
          <a:prstGeom prst="rect">
            <a:avLst/>
          </a:prstGeom>
        </p:spPr>
        <p:txBody>
          <a:bodyPr>
            <a:spAutoFit/>
          </a:bodyPr>
          <a:lstStyle>
            <a:lvl1pPr marL="0" indent="0">
              <a:buFontTx/>
              <a:buNone/>
              <a:defRPr sz="27998" b="0">
                <a:solidFill>
                  <a:schemeClr val="bg1"/>
                </a:solidFill>
              </a:defRPr>
            </a:lvl1pPr>
          </a:lstStyle>
          <a:p>
            <a:pPr lvl="0"/>
            <a:r>
              <a:rPr lang="en-US"/>
              <a:t>03</a:t>
            </a:r>
          </a:p>
        </p:txBody>
      </p:sp>
    </p:spTree>
    <p:extLst>
      <p:ext uri="{BB962C8B-B14F-4D97-AF65-F5344CB8AC3E}">
        <p14:creationId xmlns:p14="http://schemas.microsoft.com/office/powerpoint/2010/main" val="399578119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userDrawn="1">
  <p:cSld name="Header and split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599" y="1579661"/>
            <a:ext cx="5486400" cy="4023360"/>
          </a:xfrm>
        </p:spPr>
        <p:txBody>
          <a:bodyPr rIns="274320"/>
          <a:lstStyle>
            <a:lvl1pPr marL="352629" indent="-344162">
              <a:tabLst/>
              <a:defRPr sz="2667">
                <a:solidFill>
                  <a:schemeClr val="tx1"/>
                </a:solidFill>
              </a:defRPr>
            </a:lvl1pPr>
            <a:lvl2pPr marL="705256" indent="-352629">
              <a:tabLst/>
              <a:defRPr sz="2400">
                <a:solidFill>
                  <a:schemeClr val="tx1"/>
                </a:solidFill>
              </a:defRPr>
            </a:lvl2pPr>
            <a:lvl3pPr marL="1097253" indent="-353559">
              <a:tabLst/>
              <a:defRPr sz="2133">
                <a:solidFill>
                  <a:schemeClr val="tx1"/>
                </a:solidFill>
              </a:defRPr>
            </a:lvl3pPr>
            <a:lvl4pPr marL="1449881" indent="-352629">
              <a:tabLst/>
              <a:defRPr sz="2133">
                <a:solidFill>
                  <a:schemeClr val="tx1"/>
                </a:solidFill>
              </a:defRPr>
            </a:lvl4pPr>
            <a:lvl5pPr marL="1802508" indent="-352629">
              <a:tabLst/>
              <a:defRPr sz="2133">
                <a:solidFill>
                  <a:schemeClr val="tx1"/>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95999" y="1579661"/>
            <a:ext cx="5486400" cy="4023360"/>
          </a:xfrm>
        </p:spPr>
        <p:txBody>
          <a:bodyPr/>
          <a:lstStyle>
            <a:lvl1pPr marL="352629" indent="-344162">
              <a:tabLst/>
              <a:defRPr sz="2667">
                <a:solidFill>
                  <a:schemeClr val="tx1"/>
                </a:solidFill>
              </a:defRPr>
            </a:lvl1pPr>
            <a:lvl2pPr marL="705256" indent="-352629">
              <a:tabLst/>
              <a:defRPr sz="2400">
                <a:solidFill>
                  <a:schemeClr val="tx1"/>
                </a:solidFill>
              </a:defRPr>
            </a:lvl2pPr>
            <a:lvl3pPr marL="1057884" indent="-352629">
              <a:tabLst/>
              <a:defRPr sz="2133">
                <a:solidFill>
                  <a:schemeClr val="tx1"/>
                </a:solidFill>
              </a:defRPr>
            </a:lvl3pPr>
            <a:lvl4pPr marL="1402045" indent="-344162">
              <a:tabLst/>
              <a:defRPr sz="2133">
                <a:solidFill>
                  <a:schemeClr val="tx1"/>
                </a:solidFill>
              </a:defRPr>
            </a:lvl4pPr>
            <a:lvl5pPr marL="1754673" indent="-352629">
              <a:tabLst/>
              <a:defRPr sz="2133">
                <a:solidFill>
                  <a:schemeClr val="tx1"/>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9DB2B9AF-7C7A-ED4B-8B47-5EFC4C7403E8}" type="slidenum">
              <a:rPr lang="en-US" smtClean="0"/>
              <a:t>‹#›</a:t>
            </a:fld>
            <a:endParaRPr lang="en-US"/>
          </a:p>
        </p:txBody>
      </p:sp>
      <p:sp>
        <p:nvSpPr>
          <p:cNvPr id="6" name="Title 1">
            <a:extLst>
              <a:ext uri="{FF2B5EF4-FFF2-40B4-BE49-F238E27FC236}">
                <a16:creationId xmlns:a16="http://schemas.microsoft.com/office/drawing/2014/main" id="{16DCA35B-C933-CD48-B823-AB7D2135B396}"/>
              </a:ext>
            </a:extLst>
          </p:cNvPr>
          <p:cNvSpPr>
            <a:spLocks noGrp="1"/>
          </p:cNvSpPr>
          <p:nvPr>
            <p:ph type="title" hasCustomPrompt="1"/>
          </p:nvPr>
        </p:nvSpPr>
        <p:spPr>
          <a:xfrm>
            <a:off x="609600" y="243840"/>
            <a:ext cx="10972800" cy="759119"/>
          </a:xfrm>
          <a:noFill/>
        </p:spPr>
        <p:txBody>
          <a:bodyPr wrap="square" tIns="91440" bIns="91440" anchor="t" anchorCtr="0">
            <a:spAutoFit/>
          </a:bodyPr>
          <a:lstStyle>
            <a:lvl1pPr>
              <a:defRPr sz="3733"/>
            </a:lvl1pPr>
          </a:lstStyle>
          <a:p>
            <a:r>
              <a:rPr lang="en-US"/>
              <a:t>Click to add title</a:t>
            </a:r>
          </a:p>
        </p:txBody>
      </p:sp>
      <p:sp>
        <p:nvSpPr>
          <p:cNvPr id="9" name="Content Placeholder 3">
            <a:extLst>
              <a:ext uri="{FF2B5EF4-FFF2-40B4-BE49-F238E27FC236}">
                <a16:creationId xmlns:a16="http://schemas.microsoft.com/office/drawing/2014/main" id="{EED2BB58-14D6-2244-87D6-FC014E8B149A}"/>
              </a:ext>
            </a:extLst>
          </p:cNvPr>
          <p:cNvSpPr>
            <a:spLocks noGrp="1"/>
          </p:cNvSpPr>
          <p:nvPr>
            <p:ph sz="quarter" idx="11" hasCustomPrompt="1"/>
          </p:nvPr>
        </p:nvSpPr>
        <p:spPr>
          <a:xfrm>
            <a:off x="609600" y="5375365"/>
            <a:ext cx="10972800" cy="731520"/>
          </a:xfrm>
        </p:spPr>
        <p:txBody>
          <a:bodyPr anchor="b">
            <a:noAutofit/>
          </a:bodyPr>
          <a:lstStyle>
            <a:lvl1pPr marL="0" indent="0">
              <a:lnSpc>
                <a:spcPts val="1067"/>
              </a:lnSpc>
              <a:spcBef>
                <a:spcPts val="0"/>
              </a:spcBef>
              <a:spcAft>
                <a:spcPts val="267"/>
              </a:spcAft>
              <a:buNone/>
              <a:defRPr sz="1067">
                <a:solidFill>
                  <a:schemeClr val="accent6"/>
                </a:solidFill>
              </a:defRPr>
            </a:lvl1pPr>
            <a:lvl2pPr marL="609585" indent="0">
              <a:buNone/>
              <a:defRPr sz="1467"/>
            </a:lvl2pPr>
            <a:lvl3pPr marL="1219170" indent="0">
              <a:buNone/>
              <a:defRPr sz="1400"/>
            </a:lvl3pPr>
            <a:lvl4pPr marL="1828754" indent="0">
              <a:buNone/>
              <a:defRPr sz="1333"/>
            </a:lvl4pPr>
            <a:lvl5pPr marL="2438339" indent="0">
              <a:buNone/>
              <a:defRPr sz="1333"/>
            </a:lvl5pPr>
          </a:lstStyle>
          <a:p>
            <a:pPr lvl="0"/>
            <a:r>
              <a:rPr lang="en-US"/>
              <a:t>Click to insert disclosures</a:t>
            </a:r>
          </a:p>
        </p:txBody>
      </p:sp>
    </p:spTree>
    <p:extLst>
      <p:ext uri="{BB962C8B-B14F-4D97-AF65-F5344CB8AC3E}">
        <p14:creationId xmlns:p14="http://schemas.microsoft.com/office/powerpoint/2010/main" val="362735618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 + Header">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7F7BA6-4835-5834-A377-742A62C8DB29}"/>
              </a:ext>
            </a:extLst>
          </p:cNvPr>
          <p:cNvSpPr>
            <a:spLocks noGrp="1"/>
          </p:cNvSpPr>
          <p:nvPr>
            <p:ph sz="quarter" idx="14"/>
          </p:nvPr>
        </p:nvSpPr>
        <p:spPr>
          <a:xfrm>
            <a:off x="853018" y="2076451"/>
            <a:ext cx="10837333" cy="189757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1"/>
            <a:ext cx="10836993" cy="1408527"/>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r>
              <a:rPr lang="en-US" sz="4267">
                <a:latin typeface="Neue Haas Grotesk Text Pro" panose="020B0504020202020204" pitchFamily="34" charset="77"/>
              </a:rPr>
              <a:t> </a:t>
            </a:r>
            <a:r>
              <a:rPr lang="en-US" sz="4267" err="1">
                <a:latin typeface="Neue Haas Grotesk Text Pro" panose="020B0504020202020204" pitchFamily="34" charset="77"/>
              </a:rPr>
              <a:t>adipiscing</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sed do </a:t>
            </a:r>
            <a:r>
              <a:rPr lang="en-US" sz="4267" err="1">
                <a:latin typeface="Neue Haas Grotesk Text Pro" panose="020B0504020202020204" pitchFamily="34" charset="77"/>
              </a:rPr>
              <a:t>eiusmod</a:t>
            </a:r>
            <a:endParaRPr lang="en-US" sz="4267">
              <a:latin typeface="Neue Haas Grotesk Text Pro" panose="020B0504020202020204" pitchFamily="34" charset="77"/>
            </a:endParaRPr>
          </a:p>
        </p:txBody>
      </p:sp>
      <p:sp>
        <p:nvSpPr>
          <p:cNvPr id="5" name="Content Placeholder 3">
            <a:extLst>
              <a:ext uri="{FF2B5EF4-FFF2-40B4-BE49-F238E27FC236}">
                <a16:creationId xmlns:a16="http://schemas.microsoft.com/office/drawing/2014/main" id="{CE6A8F52-6A0C-CDD7-9D1F-457E06AD4D22}"/>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163771091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 Header + Subheader">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1"/>
            <a:ext cx="10836993" cy="1408527"/>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r>
              <a:rPr lang="en-US" sz="4267">
                <a:latin typeface="Neue Haas Grotesk Text Pro" panose="020B0504020202020204" pitchFamily="34" charset="77"/>
              </a:rPr>
              <a:t> </a:t>
            </a:r>
            <a:r>
              <a:rPr lang="en-US" sz="4267" err="1">
                <a:latin typeface="Neue Haas Grotesk Text Pro" panose="020B0504020202020204" pitchFamily="34" charset="77"/>
              </a:rPr>
              <a:t>adipiscing</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sed do </a:t>
            </a:r>
            <a:r>
              <a:rPr lang="en-US" sz="4267" err="1">
                <a:latin typeface="Neue Haas Grotesk Text Pro" panose="020B0504020202020204" pitchFamily="34" charset="77"/>
              </a:rPr>
              <a:t>eiusmod</a:t>
            </a:r>
            <a:endParaRPr lang="en-US" sz="4267">
              <a:latin typeface="Neue Haas Grotesk Text Pro" panose="020B0504020202020204" pitchFamily="34" charset="77"/>
            </a:endParaRPr>
          </a:p>
        </p:txBody>
      </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863958" y="2019978"/>
            <a:ext cx="10826476"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consectetur adipiscing elit, sed do eiusmod tempor incididunt ut labore et dolore magna aliqua.</a:t>
            </a:r>
          </a:p>
        </p:txBody>
      </p:sp>
      <p:sp>
        <p:nvSpPr>
          <p:cNvPr id="6" name="Content Placeholder 2">
            <a:extLst>
              <a:ext uri="{FF2B5EF4-FFF2-40B4-BE49-F238E27FC236}">
                <a16:creationId xmlns:a16="http://schemas.microsoft.com/office/drawing/2014/main" id="{200C238D-657E-1835-31EC-EAFF4FE6E367}"/>
              </a:ext>
            </a:extLst>
          </p:cNvPr>
          <p:cNvSpPr>
            <a:spLocks noGrp="1"/>
          </p:cNvSpPr>
          <p:nvPr>
            <p:ph sz="quarter" idx="14"/>
          </p:nvPr>
        </p:nvSpPr>
        <p:spPr>
          <a:xfrm>
            <a:off x="853018" y="3075568"/>
            <a:ext cx="10837333" cy="189757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41C53E1D-1CBD-09FE-A9DB-728502737268}"/>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194797630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ONTENT + Header + 2 Column + Subheader">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88F1C048-8A4E-7199-B087-6E3C2AC95D71}"/>
              </a:ext>
            </a:extLst>
          </p:cNvPr>
          <p:cNvSpPr>
            <a:spLocks noGrp="1"/>
          </p:cNvSpPr>
          <p:nvPr>
            <p:ph sz="quarter" idx="14"/>
          </p:nvPr>
        </p:nvSpPr>
        <p:spPr>
          <a:xfrm>
            <a:off x="853018" y="3042656"/>
            <a:ext cx="4774727" cy="189757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1"/>
            <a:ext cx="10836993" cy="1408527"/>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consectetur adipiscing elit, sed do eiusmod</a:t>
            </a:r>
          </a:p>
        </p:txBody>
      </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853442" y="2054358"/>
            <a:ext cx="4765149"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consectetur adipiscing elit</a:t>
            </a:r>
          </a:p>
        </p:txBody>
      </p:sp>
      <p:sp>
        <p:nvSpPr>
          <p:cNvPr id="25" name="Text Placeholder 4">
            <a:extLst>
              <a:ext uri="{FF2B5EF4-FFF2-40B4-BE49-F238E27FC236}">
                <a16:creationId xmlns:a16="http://schemas.microsoft.com/office/drawing/2014/main" id="{B6DB2551-7850-CB42-8AA7-102C9D1C7B0F}"/>
              </a:ext>
            </a:extLst>
          </p:cNvPr>
          <p:cNvSpPr>
            <a:spLocks noGrp="1"/>
          </p:cNvSpPr>
          <p:nvPr>
            <p:ph type="body" sz="quarter" idx="22" hasCustomPrompt="1"/>
          </p:nvPr>
        </p:nvSpPr>
        <p:spPr>
          <a:xfrm>
            <a:off x="6949018" y="2054358"/>
            <a:ext cx="4765149"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endParaRPr lang="en-US"/>
          </a:p>
        </p:txBody>
      </p:sp>
      <p:sp>
        <p:nvSpPr>
          <p:cNvPr id="9" name="Content Placeholder 2">
            <a:extLst>
              <a:ext uri="{FF2B5EF4-FFF2-40B4-BE49-F238E27FC236}">
                <a16:creationId xmlns:a16="http://schemas.microsoft.com/office/drawing/2014/main" id="{4FDFACAD-9C5C-9F7E-53E8-B398BBF6AC26}"/>
              </a:ext>
            </a:extLst>
          </p:cNvPr>
          <p:cNvSpPr>
            <a:spLocks noGrp="1"/>
          </p:cNvSpPr>
          <p:nvPr>
            <p:ph sz="quarter" idx="23"/>
          </p:nvPr>
        </p:nvSpPr>
        <p:spPr>
          <a:xfrm>
            <a:off x="6949018" y="3042656"/>
            <a:ext cx="4774727" cy="189757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898A6D6D-0C64-F05E-3C8D-9491CE08280A}"/>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99087842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NTENT + Header + Subheader + Image (V)">
    <p:spTree>
      <p:nvGrpSpPr>
        <p:cNvPr id="1" name=""/>
        <p:cNvGrpSpPr/>
        <p:nvPr/>
      </p:nvGrpSpPr>
      <p:grpSpPr>
        <a:xfrm>
          <a:off x="0" y="0"/>
          <a:ext cx="0" cy="0"/>
          <a:chOff x="0" y="0"/>
          <a:chExt cx="0" cy="0"/>
        </a:xfrm>
      </p:grpSpPr>
      <p:sp>
        <p:nvSpPr>
          <p:cNvPr id="23" name="Picture Placeholder 2">
            <a:extLst>
              <a:ext uri="{FF2B5EF4-FFF2-40B4-BE49-F238E27FC236}">
                <a16:creationId xmlns:a16="http://schemas.microsoft.com/office/drawing/2014/main" id="{D9C3896E-A4C9-D247-B691-C14EDDAD9EBA}"/>
              </a:ext>
            </a:extLst>
          </p:cNvPr>
          <p:cNvSpPr>
            <a:spLocks noGrp="1"/>
          </p:cNvSpPr>
          <p:nvPr>
            <p:ph type="pic" idx="16" hasCustomPrompt="1"/>
          </p:nvPr>
        </p:nvSpPr>
        <p:spPr>
          <a:xfrm>
            <a:off x="6715812" y="-4"/>
            <a:ext cx="5463251" cy="685799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0"/>
            <a:ext cx="5247652" cy="1408527"/>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sed do</a:t>
            </a:r>
          </a:p>
        </p:txBody>
      </p:sp>
      <p:sp>
        <p:nvSpPr>
          <p:cNvPr id="22" name="Text Placeholder 4">
            <a:extLst>
              <a:ext uri="{FF2B5EF4-FFF2-40B4-BE49-F238E27FC236}">
                <a16:creationId xmlns:a16="http://schemas.microsoft.com/office/drawing/2014/main" id="{1593AD38-AA1C-9745-9711-2C713309E544}"/>
              </a:ext>
            </a:extLst>
          </p:cNvPr>
          <p:cNvSpPr>
            <a:spLocks noGrp="1"/>
          </p:cNvSpPr>
          <p:nvPr>
            <p:ph type="body" sz="quarter" idx="12" hasCustomPrompt="1"/>
          </p:nvPr>
        </p:nvSpPr>
        <p:spPr>
          <a:xfrm>
            <a:off x="863959" y="2019978"/>
            <a:ext cx="5242560" cy="802357"/>
          </a:xfrm>
          <a:prstGeom prst="rect">
            <a:avLst/>
          </a:prstGeom>
        </p:spPr>
        <p:txBody>
          <a:bodyPr wrap="square"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a:t>
            </a:r>
          </a:p>
        </p:txBody>
      </p:sp>
      <p:sp>
        <p:nvSpPr>
          <p:cNvPr id="7" name="Content Placeholder 2">
            <a:extLst>
              <a:ext uri="{FF2B5EF4-FFF2-40B4-BE49-F238E27FC236}">
                <a16:creationId xmlns:a16="http://schemas.microsoft.com/office/drawing/2014/main" id="{A977620A-0734-A034-8F2A-2D7550B4EFE0}"/>
              </a:ext>
            </a:extLst>
          </p:cNvPr>
          <p:cNvSpPr>
            <a:spLocks noGrp="1"/>
          </p:cNvSpPr>
          <p:nvPr>
            <p:ph sz="quarter" idx="14"/>
          </p:nvPr>
        </p:nvSpPr>
        <p:spPr>
          <a:xfrm>
            <a:off x="853018" y="3075569"/>
            <a:ext cx="5253076" cy="189757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5D543723-1849-7980-BA38-71C061C0AA8F}"/>
              </a:ext>
            </a:extLst>
          </p:cNvPr>
          <p:cNvSpPr>
            <a:spLocks noGrp="1"/>
          </p:cNvSpPr>
          <p:nvPr>
            <p:ph sz="quarter" idx="15" hasCustomPrompt="1"/>
          </p:nvPr>
        </p:nvSpPr>
        <p:spPr>
          <a:xfrm>
            <a:off x="853018" y="6531734"/>
            <a:ext cx="5253076"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12798404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ONTENT + Header + Subheader + Image (H)">
    <p:spTree>
      <p:nvGrpSpPr>
        <p:cNvPr id="1" name=""/>
        <p:cNvGrpSpPr/>
        <p:nvPr/>
      </p:nvGrpSpPr>
      <p:grpSpPr>
        <a:xfrm>
          <a:off x="0" y="0"/>
          <a:ext cx="0" cy="0"/>
          <a:chOff x="0" y="0"/>
          <a:chExt cx="0" cy="0"/>
        </a:xfrm>
      </p:grpSpPr>
      <p:sp>
        <p:nvSpPr>
          <p:cNvPr id="23" name="Picture Placeholder 2">
            <a:extLst>
              <a:ext uri="{FF2B5EF4-FFF2-40B4-BE49-F238E27FC236}">
                <a16:creationId xmlns:a16="http://schemas.microsoft.com/office/drawing/2014/main" id="{D9C3896E-A4C9-D247-B691-C14EDDAD9EBA}"/>
              </a:ext>
            </a:extLst>
          </p:cNvPr>
          <p:cNvSpPr>
            <a:spLocks noGrp="1"/>
          </p:cNvSpPr>
          <p:nvPr>
            <p:ph type="pic" idx="16" hasCustomPrompt="1"/>
          </p:nvPr>
        </p:nvSpPr>
        <p:spPr>
          <a:xfrm>
            <a:off x="0" y="3205078"/>
            <a:ext cx="12179061" cy="365291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1" y="365761"/>
            <a:ext cx="3895768" cy="2130840"/>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consectetur</a:t>
            </a:r>
          </a:p>
        </p:txBody>
      </p:sp>
      <p:sp>
        <p:nvSpPr>
          <p:cNvPr id="22" name="Text Placeholder 6">
            <a:extLst>
              <a:ext uri="{FF2B5EF4-FFF2-40B4-BE49-F238E27FC236}">
                <a16:creationId xmlns:a16="http://schemas.microsoft.com/office/drawing/2014/main" id="{0A6EDAA6-07D9-0E40-8682-39E1BF118BB0}"/>
              </a:ext>
            </a:extLst>
          </p:cNvPr>
          <p:cNvSpPr>
            <a:spLocks noGrp="1"/>
          </p:cNvSpPr>
          <p:nvPr>
            <p:ph type="body" sz="quarter" idx="13" hasCustomPrompt="1"/>
          </p:nvPr>
        </p:nvSpPr>
        <p:spPr>
          <a:xfrm>
            <a:off x="5346518" y="1294465"/>
            <a:ext cx="6402796"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24" name="Text Placeholder 4">
            <a:extLst>
              <a:ext uri="{FF2B5EF4-FFF2-40B4-BE49-F238E27FC236}">
                <a16:creationId xmlns:a16="http://schemas.microsoft.com/office/drawing/2014/main" id="{06E7EA12-088F-8D43-99FF-C55B7B6DF985}"/>
              </a:ext>
            </a:extLst>
          </p:cNvPr>
          <p:cNvSpPr>
            <a:spLocks noGrp="1"/>
          </p:cNvSpPr>
          <p:nvPr>
            <p:ph type="body" sz="quarter" idx="12" hasCustomPrompt="1"/>
          </p:nvPr>
        </p:nvSpPr>
        <p:spPr>
          <a:xfrm>
            <a:off x="5346518" y="361898"/>
            <a:ext cx="6402796" cy="802357"/>
          </a:xfrm>
          <a:prstGeom prst="rect">
            <a:avLst/>
          </a:prstGeom>
        </p:spPr>
        <p:txBody>
          <a:bodyPr wrap="square"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consectetur adipiscing elit, sed do</a:t>
            </a:r>
          </a:p>
        </p:txBody>
      </p:sp>
    </p:spTree>
    <p:extLst>
      <p:ext uri="{BB962C8B-B14F-4D97-AF65-F5344CB8AC3E}">
        <p14:creationId xmlns:p14="http://schemas.microsoft.com/office/powerpoint/2010/main" val="384700205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ONTENT + Header + Numbered Sections">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1"/>
            <a:ext cx="10836993" cy="1408527"/>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r>
              <a:rPr lang="en-US" sz="4267">
                <a:latin typeface="Neue Haas Grotesk Text Pro" panose="020B0504020202020204" pitchFamily="34" charset="77"/>
              </a:rPr>
              <a:t> </a:t>
            </a:r>
            <a:r>
              <a:rPr lang="en-US" sz="4267" err="1">
                <a:latin typeface="Neue Haas Grotesk Text Pro" panose="020B0504020202020204" pitchFamily="34" charset="77"/>
              </a:rPr>
              <a:t>adipiscing</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sed do </a:t>
            </a:r>
            <a:r>
              <a:rPr lang="en-US" sz="4267" err="1">
                <a:latin typeface="Neue Haas Grotesk Text Pro" panose="020B0504020202020204" pitchFamily="34" charset="77"/>
              </a:rPr>
              <a:t>eiusmod</a:t>
            </a:r>
            <a:endParaRPr lang="en-US" sz="4267">
              <a:latin typeface="Neue Haas Grotesk Text Pro" panose="020B0504020202020204" pitchFamily="34" charset="77"/>
            </a:endParaRPr>
          </a:p>
        </p:txBody>
      </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1856327" y="2064603"/>
            <a:ext cx="2038613"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endParaRPr lang="en-US"/>
          </a:p>
        </p:txBody>
      </p:sp>
      <p:sp>
        <p:nvSpPr>
          <p:cNvPr id="22" name="Text Placeholder 4">
            <a:extLst>
              <a:ext uri="{FF2B5EF4-FFF2-40B4-BE49-F238E27FC236}">
                <a16:creationId xmlns:a16="http://schemas.microsoft.com/office/drawing/2014/main" id="{070E8795-C949-6A47-A913-6DE1344F1BE3}"/>
              </a:ext>
            </a:extLst>
          </p:cNvPr>
          <p:cNvSpPr>
            <a:spLocks noGrp="1"/>
          </p:cNvSpPr>
          <p:nvPr>
            <p:ph type="body" sz="quarter" idx="21" hasCustomPrompt="1"/>
          </p:nvPr>
        </p:nvSpPr>
        <p:spPr>
          <a:xfrm>
            <a:off x="853441" y="1876235"/>
            <a:ext cx="548643" cy="1149097"/>
          </a:xfrm>
          <a:prstGeom prst="rect">
            <a:avLst/>
          </a:prstGeom>
        </p:spPr>
        <p:txBody>
          <a:bodyPr>
            <a:spAutoFit/>
          </a:bodyPr>
          <a:lstStyle>
            <a:lvl1pPr marL="0" indent="0">
              <a:lnSpc>
                <a:spcPct val="120000"/>
              </a:lnSpc>
              <a:buNone/>
              <a:defRPr lang="en-US" sz="66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1</a:t>
            </a:r>
          </a:p>
        </p:txBody>
      </p:sp>
      <p:cxnSp>
        <p:nvCxnSpPr>
          <p:cNvPr id="5" name="Straight Connector 4">
            <a:extLst>
              <a:ext uri="{FF2B5EF4-FFF2-40B4-BE49-F238E27FC236}">
                <a16:creationId xmlns:a16="http://schemas.microsoft.com/office/drawing/2014/main" id="{662B80ED-6F7E-E74F-A0F9-472C9A1BBB01}"/>
              </a:ext>
            </a:extLst>
          </p:cNvPr>
          <p:cNvCxnSpPr>
            <a:cxnSpLocks/>
          </p:cNvCxnSpPr>
          <p:nvPr userDrawn="1"/>
        </p:nvCxnSpPr>
        <p:spPr>
          <a:xfrm>
            <a:off x="1531087" y="2133869"/>
            <a:ext cx="0" cy="3877072"/>
          </a:xfrm>
          <a:prstGeom prst="line">
            <a:avLst/>
          </a:prstGeom>
          <a:ln>
            <a:solidFill>
              <a:schemeClr val="bg2">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2" name="Text Placeholder 4">
            <a:extLst>
              <a:ext uri="{FF2B5EF4-FFF2-40B4-BE49-F238E27FC236}">
                <a16:creationId xmlns:a16="http://schemas.microsoft.com/office/drawing/2014/main" id="{B62CD6E9-C7AE-924D-B241-9F40064481B4}"/>
              </a:ext>
            </a:extLst>
          </p:cNvPr>
          <p:cNvSpPr>
            <a:spLocks noGrp="1"/>
          </p:cNvSpPr>
          <p:nvPr>
            <p:ph type="body" sz="quarter" idx="23" hasCustomPrompt="1"/>
          </p:nvPr>
        </p:nvSpPr>
        <p:spPr>
          <a:xfrm>
            <a:off x="5740756" y="2064603"/>
            <a:ext cx="2038613"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a:t>
            </a:r>
          </a:p>
        </p:txBody>
      </p:sp>
      <p:sp>
        <p:nvSpPr>
          <p:cNvPr id="53" name="Text Placeholder 4">
            <a:extLst>
              <a:ext uri="{FF2B5EF4-FFF2-40B4-BE49-F238E27FC236}">
                <a16:creationId xmlns:a16="http://schemas.microsoft.com/office/drawing/2014/main" id="{1CCF56B5-638B-A24A-B6B7-3A36575E7109}"/>
              </a:ext>
            </a:extLst>
          </p:cNvPr>
          <p:cNvSpPr>
            <a:spLocks noGrp="1"/>
          </p:cNvSpPr>
          <p:nvPr>
            <p:ph type="body" sz="quarter" idx="24" hasCustomPrompt="1"/>
          </p:nvPr>
        </p:nvSpPr>
        <p:spPr>
          <a:xfrm>
            <a:off x="4737869" y="1876235"/>
            <a:ext cx="548643" cy="990724"/>
          </a:xfrm>
          <a:prstGeom prst="rect">
            <a:avLst/>
          </a:prstGeom>
        </p:spPr>
        <p:txBody>
          <a:bodyPr>
            <a:noAutofit/>
          </a:bodyPr>
          <a:lstStyle>
            <a:lvl1pPr marL="0" indent="0">
              <a:lnSpc>
                <a:spcPct val="120000"/>
              </a:lnSpc>
              <a:buNone/>
              <a:defRPr lang="en-US" sz="66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a:t>
            </a:r>
          </a:p>
        </p:txBody>
      </p:sp>
      <p:cxnSp>
        <p:nvCxnSpPr>
          <p:cNvPr id="54" name="Straight Connector 53">
            <a:extLst>
              <a:ext uri="{FF2B5EF4-FFF2-40B4-BE49-F238E27FC236}">
                <a16:creationId xmlns:a16="http://schemas.microsoft.com/office/drawing/2014/main" id="{FAA7FC4C-CE6B-834F-884B-31A04D184EBA}"/>
              </a:ext>
            </a:extLst>
          </p:cNvPr>
          <p:cNvCxnSpPr>
            <a:cxnSpLocks/>
          </p:cNvCxnSpPr>
          <p:nvPr userDrawn="1"/>
        </p:nvCxnSpPr>
        <p:spPr>
          <a:xfrm>
            <a:off x="5415516" y="2133869"/>
            <a:ext cx="0" cy="3877072"/>
          </a:xfrm>
          <a:prstGeom prst="line">
            <a:avLst/>
          </a:prstGeom>
          <a:ln>
            <a:solidFill>
              <a:schemeClr val="bg2">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6" name="Text Placeholder 4">
            <a:extLst>
              <a:ext uri="{FF2B5EF4-FFF2-40B4-BE49-F238E27FC236}">
                <a16:creationId xmlns:a16="http://schemas.microsoft.com/office/drawing/2014/main" id="{923E018C-87ED-5B44-8217-D5D662BDCF39}"/>
              </a:ext>
            </a:extLst>
          </p:cNvPr>
          <p:cNvSpPr>
            <a:spLocks noGrp="1"/>
          </p:cNvSpPr>
          <p:nvPr>
            <p:ph type="body" sz="quarter" idx="26" hasCustomPrompt="1"/>
          </p:nvPr>
        </p:nvSpPr>
        <p:spPr>
          <a:xfrm>
            <a:off x="9582652" y="2064603"/>
            <a:ext cx="2038613"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endParaRPr lang="en-US"/>
          </a:p>
        </p:txBody>
      </p:sp>
      <p:sp>
        <p:nvSpPr>
          <p:cNvPr id="57" name="Text Placeholder 4">
            <a:extLst>
              <a:ext uri="{FF2B5EF4-FFF2-40B4-BE49-F238E27FC236}">
                <a16:creationId xmlns:a16="http://schemas.microsoft.com/office/drawing/2014/main" id="{374E3B49-F7C2-8B4E-B9BE-00D14BBB2493}"/>
              </a:ext>
            </a:extLst>
          </p:cNvPr>
          <p:cNvSpPr>
            <a:spLocks noGrp="1"/>
          </p:cNvSpPr>
          <p:nvPr>
            <p:ph type="body" sz="quarter" idx="27" hasCustomPrompt="1"/>
          </p:nvPr>
        </p:nvSpPr>
        <p:spPr>
          <a:xfrm>
            <a:off x="8579765" y="1876235"/>
            <a:ext cx="548643" cy="1149097"/>
          </a:xfrm>
          <a:prstGeom prst="rect">
            <a:avLst/>
          </a:prstGeom>
        </p:spPr>
        <p:txBody>
          <a:bodyPr>
            <a:spAutoFit/>
          </a:bodyPr>
          <a:lstStyle>
            <a:lvl1pPr marL="0" indent="0">
              <a:lnSpc>
                <a:spcPct val="120000"/>
              </a:lnSpc>
              <a:buNone/>
              <a:defRPr lang="en-US" sz="66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3</a:t>
            </a:r>
          </a:p>
        </p:txBody>
      </p:sp>
      <p:cxnSp>
        <p:nvCxnSpPr>
          <p:cNvPr id="58" name="Straight Connector 57">
            <a:extLst>
              <a:ext uri="{FF2B5EF4-FFF2-40B4-BE49-F238E27FC236}">
                <a16:creationId xmlns:a16="http://schemas.microsoft.com/office/drawing/2014/main" id="{B1F0EAA4-8009-6F4C-9B90-5FB2CA7A403B}"/>
              </a:ext>
            </a:extLst>
          </p:cNvPr>
          <p:cNvCxnSpPr>
            <a:cxnSpLocks/>
          </p:cNvCxnSpPr>
          <p:nvPr userDrawn="1"/>
        </p:nvCxnSpPr>
        <p:spPr>
          <a:xfrm>
            <a:off x="9257412" y="2133869"/>
            <a:ext cx="0" cy="3877072"/>
          </a:xfrm>
          <a:prstGeom prst="line">
            <a:avLst/>
          </a:prstGeom>
          <a:ln>
            <a:solidFill>
              <a:schemeClr val="bg2">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28" name="Text Placeholder 6">
            <a:extLst>
              <a:ext uri="{FF2B5EF4-FFF2-40B4-BE49-F238E27FC236}">
                <a16:creationId xmlns:a16="http://schemas.microsoft.com/office/drawing/2014/main" id="{CA48554F-2EB7-BC4C-A288-344A5BF6E29C}"/>
              </a:ext>
            </a:extLst>
          </p:cNvPr>
          <p:cNvSpPr>
            <a:spLocks noGrp="1"/>
          </p:cNvSpPr>
          <p:nvPr>
            <p:ph type="body" sz="quarter" idx="13" hasCustomPrompt="1"/>
          </p:nvPr>
        </p:nvSpPr>
        <p:spPr>
          <a:xfrm>
            <a:off x="1845812" y="3029756"/>
            <a:ext cx="2038613"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30" name="Text Placeholder 6">
            <a:extLst>
              <a:ext uri="{FF2B5EF4-FFF2-40B4-BE49-F238E27FC236}">
                <a16:creationId xmlns:a16="http://schemas.microsoft.com/office/drawing/2014/main" id="{289F5F9E-6D0C-3F42-9471-DBF3186CDB2C}"/>
              </a:ext>
            </a:extLst>
          </p:cNvPr>
          <p:cNvSpPr>
            <a:spLocks noGrp="1"/>
          </p:cNvSpPr>
          <p:nvPr>
            <p:ph type="body" sz="quarter" idx="28" hasCustomPrompt="1"/>
          </p:nvPr>
        </p:nvSpPr>
        <p:spPr>
          <a:xfrm>
            <a:off x="5740756" y="3029756"/>
            <a:ext cx="2038613"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34" name="Text Placeholder 6">
            <a:extLst>
              <a:ext uri="{FF2B5EF4-FFF2-40B4-BE49-F238E27FC236}">
                <a16:creationId xmlns:a16="http://schemas.microsoft.com/office/drawing/2014/main" id="{5EC931E8-5599-D94B-A9AF-31662BC51149}"/>
              </a:ext>
            </a:extLst>
          </p:cNvPr>
          <p:cNvSpPr>
            <a:spLocks noGrp="1"/>
          </p:cNvSpPr>
          <p:nvPr>
            <p:ph type="body" sz="quarter" idx="29" hasCustomPrompt="1"/>
          </p:nvPr>
        </p:nvSpPr>
        <p:spPr>
          <a:xfrm>
            <a:off x="9582652" y="3029756"/>
            <a:ext cx="2038613"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16" name="Content Placeholder 3">
            <a:extLst>
              <a:ext uri="{FF2B5EF4-FFF2-40B4-BE49-F238E27FC236}">
                <a16:creationId xmlns:a16="http://schemas.microsoft.com/office/drawing/2014/main" id="{37335180-64D0-C63D-4682-0E6527349CD5}"/>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6151983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ONTENT + Header + Subheader + Gray Sidebar">
    <p:spTree>
      <p:nvGrpSpPr>
        <p:cNvPr id="1" name=""/>
        <p:cNvGrpSpPr/>
        <p:nvPr/>
      </p:nvGrpSpPr>
      <p:grpSpPr>
        <a:xfrm>
          <a:off x="0" y="0"/>
          <a:ext cx="0" cy="0"/>
          <a:chOff x="0" y="0"/>
          <a:chExt cx="0" cy="0"/>
        </a:xfrm>
      </p:grpSpPr>
      <p:sp>
        <p:nvSpPr>
          <p:cNvPr id="25" name="SmartArt Placeholder 2">
            <a:extLst>
              <a:ext uri="{FF2B5EF4-FFF2-40B4-BE49-F238E27FC236}">
                <a16:creationId xmlns:a16="http://schemas.microsoft.com/office/drawing/2014/main" id="{688D0931-7683-1D40-89BD-3EC58788A27B}"/>
              </a:ext>
            </a:extLst>
          </p:cNvPr>
          <p:cNvSpPr>
            <a:spLocks noGrp="1"/>
          </p:cNvSpPr>
          <p:nvPr>
            <p:ph type="dgm" sz="quarter" idx="30"/>
          </p:nvPr>
        </p:nvSpPr>
        <p:spPr>
          <a:xfrm>
            <a:off x="5015061" y="-4315"/>
            <a:ext cx="7175471" cy="6866768"/>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1" y="365760"/>
            <a:ext cx="3495040" cy="2130840"/>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a:t>Lorem ipsum dolor sit consectetur</a:t>
            </a:r>
            <a:endParaRPr lang="en-US" sz="4267">
              <a:latin typeface="Neue Haas Grotesk Text Pro" panose="020B0504020202020204" pitchFamily="34" charset="77"/>
            </a:endParaRPr>
          </a:p>
        </p:txBody>
      </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853440" y="2771402"/>
            <a:ext cx="3495040" cy="809389"/>
          </a:xfrm>
          <a:prstGeom prst="rect">
            <a:avLst/>
          </a:prstGeom>
        </p:spPr>
        <p:txBody>
          <a:bodyPr>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consectetur adipiscing elit.</a:t>
            </a:r>
          </a:p>
        </p:txBody>
      </p:sp>
      <p:sp>
        <p:nvSpPr>
          <p:cNvPr id="24" name="Text Placeholder 2">
            <a:extLst>
              <a:ext uri="{FF2B5EF4-FFF2-40B4-BE49-F238E27FC236}">
                <a16:creationId xmlns:a16="http://schemas.microsoft.com/office/drawing/2014/main" id="{6D747BC7-5DB7-6342-83EC-8D17160317FD}"/>
              </a:ext>
            </a:extLst>
          </p:cNvPr>
          <p:cNvSpPr>
            <a:spLocks noGrp="1"/>
          </p:cNvSpPr>
          <p:nvPr>
            <p:ph type="body" sz="quarter" idx="16" hasCustomPrompt="1"/>
          </p:nvPr>
        </p:nvSpPr>
        <p:spPr>
          <a:xfrm>
            <a:off x="5630680" y="469855"/>
            <a:ext cx="1649059" cy="269817"/>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01</a:t>
            </a:r>
          </a:p>
        </p:txBody>
      </p:sp>
      <p:sp>
        <p:nvSpPr>
          <p:cNvPr id="26" name="Text Placeholder 2">
            <a:extLst>
              <a:ext uri="{FF2B5EF4-FFF2-40B4-BE49-F238E27FC236}">
                <a16:creationId xmlns:a16="http://schemas.microsoft.com/office/drawing/2014/main" id="{12D2583D-0E33-8846-9207-0755E4202478}"/>
              </a:ext>
            </a:extLst>
          </p:cNvPr>
          <p:cNvSpPr>
            <a:spLocks noGrp="1"/>
          </p:cNvSpPr>
          <p:nvPr>
            <p:ph type="body" sz="quarter" idx="22" hasCustomPrompt="1"/>
          </p:nvPr>
        </p:nvSpPr>
        <p:spPr>
          <a:xfrm>
            <a:off x="5630680" y="2515401"/>
            <a:ext cx="1649059" cy="269817"/>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02</a:t>
            </a:r>
          </a:p>
        </p:txBody>
      </p:sp>
      <p:sp>
        <p:nvSpPr>
          <p:cNvPr id="28" name="Text Placeholder 2">
            <a:extLst>
              <a:ext uri="{FF2B5EF4-FFF2-40B4-BE49-F238E27FC236}">
                <a16:creationId xmlns:a16="http://schemas.microsoft.com/office/drawing/2014/main" id="{7DAA48E0-D65A-9F43-893D-F3C842E166A2}"/>
              </a:ext>
            </a:extLst>
          </p:cNvPr>
          <p:cNvSpPr>
            <a:spLocks noGrp="1"/>
          </p:cNvSpPr>
          <p:nvPr>
            <p:ph type="body" sz="quarter" idx="24" hasCustomPrompt="1"/>
          </p:nvPr>
        </p:nvSpPr>
        <p:spPr>
          <a:xfrm>
            <a:off x="5630680" y="4560948"/>
            <a:ext cx="1649059" cy="269817"/>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03</a:t>
            </a:r>
          </a:p>
        </p:txBody>
      </p:sp>
      <p:sp>
        <p:nvSpPr>
          <p:cNvPr id="23" name="Text Placeholder 6">
            <a:extLst>
              <a:ext uri="{FF2B5EF4-FFF2-40B4-BE49-F238E27FC236}">
                <a16:creationId xmlns:a16="http://schemas.microsoft.com/office/drawing/2014/main" id="{3FC88FAA-1193-064B-8429-0F3F48582F61}"/>
              </a:ext>
            </a:extLst>
          </p:cNvPr>
          <p:cNvSpPr>
            <a:spLocks noGrp="1"/>
          </p:cNvSpPr>
          <p:nvPr>
            <p:ph type="body" sz="quarter" idx="13" hasCustomPrompt="1"/>
          </p:nvPr>
        </p:nvSpPr>
        <p:spPr>
          <a:xfrm>
            <a:off x="5630677" y="826859"/>
            <a:ext cx="6059756" cy="1250303"/>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vl4pPr>
          </a:lstStyle>
          <a:p>
            <a:pPr lvl="0"/>
            <a:r>
              <a:rPr lang="en-US"/>
              <a:t>First level</a:t>
            </a:r>
          </a:p>
          <a:p>
            <a:pPr lvl="1"/>
            <a:r>
              <a:rPr lang="en-US"/>
              <a:t>Second level</a:t>
            </a:r>
          </a:p>
          <a:p>
            <a:pPr lvl="2"/>
            <a:r>
              <a:rPr lang="en-US"/>
              <a:t>Third level</a:t>
            </a:r>
          </a:p>
        </p:txBody>
      </p:sp>
      <p:sp>
        <p:nvSpPr>
          <p:cNvPr id="29" name="Text Placeholder 6">
            <a:extLst>
              <a:ext uri="{FF2B5EF4-FFF2-40B4-BE49-F238E27FC236}">
                <a16:creationId xmlns:a16="http://schemas.microsoft.com/office/drawing/2014/main" id="{22785582-A979-AD46-B169-FCB640452F63}"/>
              </a:ext>
            </a:extLst>
          </p:cNvPr>
          <p:cNvSpPr>
            <a:spLocks noGrp="1"/>
          </p:cNvSpPr>
          <p:nvPr>
            <p:ph type="body" sz="quarter" idx="25" hasCustomPrompt="1"/>
          </p:nvPr>
        </p:nvSpPr>
        <p:spPr>
          <a:xfrm>
            <a:off x="5630677" y="2893775"/>
            <a:ext cx="6059756" cy="1250303"/>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vl4pPr>
          </a:lstStyle>
          <a:p>
            <a:pPr lvl="0"/>
            <a:r>
              <a:rPr lang="en-US"/>
              <a:t>First level</a:t>
            </a:r>
          </a:p>
          <a:p>
            <a:pPr lvl="1"/>
            <a:r>
              <a:rPr lang="en-US"/>
              <a:t>Second level</a:t>
            </a:r>
          </a:p>
          <a:p>
            <a:pPr lvl="2"/>
            <a:r>
              <a:rPr lang="en-US"/>
              <a:t>Third level</a:t>
            </a:r>
          </a:p>
        </p:txBody>
      </p:sp>
      <p:sp>
        <p:nvSpPr>
          <p:cNvPr id="30" name="Text Placeholder 6">
            <a:extLst>
              <a:ext uri="{FF2B5EF4-FFF2-40B4-BE49-F238E27FC236}">
                <a16:creationId xmlns:a16="http://schemas.microsoft.com/office/drawing/2014/main" id="{3A75E004-359B-D54C-AF0F-316938C49C69}"/>
              </a:ext>
            </a:extLst>
          </p:cNvPr>
          <p:cNvSpPr>
            <a:spLocks noGrp="1"/>
          </p:cNvSpPr>
          <p:nvPr>
            <p:ph type="body" sz="quarter" idx="26" hasCustomPrompt="1"/>
          </p:nvPr>
        </p:nvSpPr>
        <p:spPr>
          <a:xfrm>
            <a:off x="5630677" y="4932605"/>
            <a:ext cx="6059756" cy="1250303"/>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vl4pPr>
          </a:lstStyle>
          <a:p>
            <a:pPr lvl="0"/>
            <a:r>
              <a:rPr lang="en-US"/>
              <a:t>First level</a:t>
            </a:r>
          </a:p>
          <a:p>
            <a:pPr lvl="1"/>
            <a:r>
              <a:rPr lang="en-US"/>
              <a:t>Second level</a:t>
            </a:r>
          </a:p>
          <a:p>
            <a:pPr lvl="2"/>
            <a:r>
              <a:rPr lang="en-US"/>
              <a:t>Third level</a:t>
            </a:r>
          </a:p>
        </p:txBody>
      </p:sp>
      <p:sp>
        <p:nvSpPr>
          <p:cNvPr id="27" name="Slide Number Placeholder 5">
            <a:extLst>
              <a:ext uri="{FF2B5EF4-FFF2-40B4-BE49-F238E27FC236}">
                <a16:creationId xmlns:a16="http://schemas.microsoft.com/office/drawing/2014/main" id="{338DEA80-F4CE-4246-9A5F-53CE9C25E896}"/>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35" name="Straight Connector 34">
            <a:extLst>
              <a:ext uri="{FF2B5EF4-FFF2-40B4-BE49-F238E27FC236}">
                <a16:creationId xmlns:a16="http://schemas.microsoft.com/office/drawing/2014/main" id="{9181BAF1-3F02-A343-861D-53BB0CCC41AC}"/>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Content Placeholder 3">
            <a:extLst>
              <a:ext uri="{FF2B5EF4-FFF2-40B4-BE49-F238E27FC236}">
                <a16:creationId xmlns:a16="http://schemas.microsoft.com/office/drawing/2014/main" id="{8C2CE03D-D4E9-8DE8-2793-CA64EE28344F}"/>
              </a:ext>
            </a:extLst>
          </p:cNvPr>
          <p:cNvSpPr>
            <a:spLocks noGrp="1"/>
          </p:cNvSpPr>
          <p:nvPr>
            <p:ph sz="quarter" idx="15" hasCustomPrompt="1"/>
          </p:nvPr>
        </p:nvSpPr>
        <p:spPr>
          <a:xfrm>
            <a:off x="853018" y="6531734"/>
            <a:ext cx="3495041"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218633549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ONTENT + Header + Icon Sections">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1" y="365761"/>
            <a:ext cx="10878859" cy="1408527"/>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r>
              <a:rPr lang="en-US" sz="4267">
                <a:latin typeface="Neue Haas Grotesk Text Pro" panose="020B0504020202020204" pitchFamily="34" charset="77"/>
              </a:rPr>
              <a:t> </a:t>
            </a:r>
            <a:r>
              <a:rPr lang="en-US" sz="4267" err="1">
                <a:latin typeface="Neue Haas Grotesk Text Pro" panose="020B0504020202020204" pitchFamily="34" charset="77"/>
              </a:rPr>
              <a:t>adipiscing</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sed do </a:t>
            </a:r>
            <a:r>
              <a:rPr lang="en-US" sz="4267" err="1">
                <a:latin typeface="Neue Haas Grotesk Text Pro" panose="020B0504020202020204" pitchFamily="34" charset="77"/>
              </a:rPr>
              <a:t>eiusmod</a:t>
            </a:r>
            <a:endParaRPr lang="en-US" sz="4267">
              <a:latin typeface="Neue Haas Grotesk Text Pro" panose="020B0504020202020204" pitchFamily="34" charset="77"/>
            </a:endParaRPr>
          </a:p>
        </p:txBody>
      </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853441" y="3022330"/>
            <a:ext cx="26551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consectetur</a:t>
            </a:r>
          </a:p>
        </p:txBody>
      </p:sp>
      <p:sp>
        <p:nvSpPr>
          <p:cNvPr id="39" name="Picture Placeholder 2">
            <a:extLst>
              <a:ext uri="{FF2B5EF4-FFF2-40B4-BE49-F238E27FC236}">
                <a16:creationId xmlns:a16="http://schemas.microsoft.com/office/drawing/2014/main" id="{205E1AE3-C4A7-9F40-B12A-533EDB0D08ED}"/>
              </a:ext>
            </a:extLst>
          </p:cNvPr>
          <p:cNvSpPr>
            <a:spLocks noGrp="1"/>
          </p:cNvSpPr>
          <p:nvPr>
            <p:ph type="pic" idx="16" hasCustomPrompt="1"/>
          </p:nvPr>
        </p:nvSpPr>
        <p:spPr>
          <a:xfrm>
            <a:off x="853440" y="226148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47" name="Text Placeholder 4">
            <a:extLst>
              <a:ext uri="{FF2B5EF4-FFF2-40B4-BE49-F238E27FC236}">
                <a16:creationId xmlns:a16="http://schemas.microsoft.com/office/drawing/2014/main" id="{1599ED8E-0157-1341-A453-3EE28683C25E}"/>
              </a:ext>
            </a:extLst>
          </p:cNvPr>
          <p:cNvSpPr>
            <a:spLocks noGrp="1"/>
          </p:cNvSpPr>
          <p:nvPr>
            <p:ph type="body" sz="quarter" idx="21" hasCustomPrompt="1"/>
          </p:nvPr>
        </p:nvSpPr>
        <p:spPr>
          <a:xfrm>
            <a:off x="4842933" y="3022330"/>
            <a:ext cx="26551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consectetur</a:t>
            </a:r>
          </a:p>
        </p:txBody>
      </p:sp>
      <p:sp>
        <p:nvSpPr>
          <p:cNvPr id="49" name="Picture Placeholder 2">
            <a:extLst>
              <a:ext uri="{FF2B5EF4-FFF2-40B4-BE49-F238E27FC236}">
                <a16:creationId xmlns:a16="http://schemas.microsoft.com/office/drawing/2014/main" id="{5228064D-2130-6340-BC1F-24DBDBA82B26}"/>
              </a:ext>
            </a:extLst>
          </p:cNvPr>
          <p:cNvSpPr>
            <a:spLocks noGrp="1"/>
          </p:cNvSpPr>
          <p:nvPr>
            <p:ph type="pic" idx="23" hasCustomPrompt="1"/>
          </p:nvPr>
        </p:nvSpPr>
        <p:spPr>
          <a:xfrm>
            <a:off x="4842935" y="226148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51" name="Text Placeholder 4">
            <a:extLst>
              <a:ext uri="{FF2B5EF4-FFF2-40B4-BE49-F238E27FC236}">
                <a16:creationId xmlns:a16="http://schemas.microsoft.com/office/drawing/2014/main" id="{12E273DA-367D-CF4C-82FF-0AB5F3A7FC24}"/>
              </a:ext>
            </a:extLst>
          </p:cNvPr>
          <p:cNvSpPr>
            <a:spLocks noGrp="1"/>
          </p:cNvSpPr>
          <p:nvPr>
            <p:ph type="body" sz="quarter" idx="24" hasCustomPrompt="1"/>
          </p:nvPr>
        </p:nvSpPr>
        <p:spPr>
          <a:xfrm>
            <a:off x="8832428" y="3022330"/>
            <a:ext cx="26551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consectetur</a:t>
            </a:r>
          </a:p>
        </p:txBody>
      </p:sp>
      <p:sp>
        <p:nvSpPr>
          <p:cNvPr id="53" name="Picture Placeholder 2">
            <a:extLst>
              <a:ext uri="{FF2B5EF4-FFF2-40B4-BE49-F238E27FC236}">
                <a16:creationId xmlns:a16="http://schemas.microsoft.com/office/drawing/2014/main" id="{CD5A25AA-F6BD-454A-8094-DDB658BFD1C6}"/>
              </a:ext>
            </a:extLst>
          </p:cNvPr>
          <p:cNvSpPr>
            <a:spLocks noGrp="1"/>
          </p:cNvSpPr>
          <p:nvPr>
            <p:ph type="pic" idx="26" hasCustomPrompt="1"/>
          </p:nvPr>
        </p:nvSpPr>
        <p:spPr>
          <a:xfrm>
            <a:off x="8832428" y="226148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26" name="Text Placeholder 6">
            <a:extLst>
              <a:ext uri="{FF2B5EF4-FFF2-40B4-BE49-F238E27FC236}">
                <a16:creationId xmlns:a16="http://schemas.microsoft.com/office/drawing/2014/main" id="{2B3B5A68-015C-A44C-A1D9-5D9178CE7910}"/>
              </a:ext>
            </a:extLst>
          </p:cNvPr>
          <p:cNvSpPr>
            <a:spLocks noGrp="1"/>
          </p:cNvSpPr>
          <p:nvPr>
            <p:ph type="body" sz="quarter" idx="13" hasCustomPrompt="1"/>
          </p:nvPr>
        </p:nvSpPr>
        <p:spPr>
          <a:xfrm>
            <a:off x="853441" y="3992970"/>
            <a:ext cx="2655145"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27" name="Text Placeholder 6">
            <a:extLst>
              <a:ext uri="{FF2B5EF4-FFF2-40B4-BE49-F238E27FC236}">
                <a16:creationId xmlns:a16="http://schemas.microsoft.com/office/drawing/2014/main" id="{A6D0EF42-DF9B-0148-8C06-DD9500E36C6F}"/>
              </a:ext>
            </a:extLst>
          </p:cNvPr>
          <p:cNvSpPr>
            <a:spLocks noGrp="1"/>
          </p:cNvSpPr>
          <p:nvPr>
            <p:ph type="body" sz="quarter" idx="27" hasCustomPrompt="1"/>
          </p:nvPr>
        </p:nvSpPr>
        <p:spPr>
          <a:xfrm>
            <a:off x="4842934" y="3992970"/>
            <a:ext cx="2655145"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28" name="Text Placeholder 6">
            <a:extLst>
              <a:ext uri="{FF2B5EF4-FFF2-40B4-BE49-F238E27FC236}">
                <a16:creationId xmlns:a16="http://schemas.microsoft.com/office/drawing/2014/main" id="{64CA032F-E835-F145-828E-0B2C3B7F28ED}"/>
              </a:ext>
            </a:extLst>
          </p:cNvPr>
          <p:cNvSpPr>
            <a:spLocks noGrp="1"/>
          </p:cNvSpPr>
          <p:nvPr>
            <p:ph type="body" sz="quarter" idx="28" hasCustomPrompt="1"/>
          </p:nvPr>
        </p:nvSpPr>
        <p:spPr>
          <a:xfrm>
            <a:off x="8832429" y="3992970"/>
            <a:ext cx="2655145"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13" name="Content Placeholder 3">
            <a:extLst>
              <a:ext uri="{FF2B5EF4-FFF2-40B4-BE49-F238E27FC236}">
                <a16:creationId xmlns:a16="http://schemas.microsoft.com/office/drawing/2014/main" id="{10C19AF8-5EB3-C7D0-3872-428522A73BDB}"/>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91434340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ONTENT + Header + Icon Sections + Gray Sidebar">
    <p:spTree>
      <p:nvGrpSpPr>
        <p:cNvPr id="1" name=""/>
        <p:cNvGrpSpPr/>
        <p:nvPr/>
      </p:nvGrpSpPr>
      <p:grpSpPr>
        <a:xfrm>
          <a:off x="0" y="0"/>
          <a:ext cx="0" cy="0"/>
          <a:chOff x="0" y="0"/>
          <a:chExt cx="0" cy="0"/>
        </a:xfrm>
      </p:grpSpPr>
      <p:sp>
        <p:nvSpPr>
          <p:cNvPr id="40" name="SmartArt Placeholder 2">
            <a:extLst>
              <a:ext uri="{FF2B5EF4-FFF2-40B4-BE49-F238E27FC236}">
                <a16:creationId xmlns:a16="http://schemas.microsoft.com/office/drawing/2014/main" id="{A866777C-7724-4846-AEE2-CAE69DECBD40}"/>
              </a:ext>
            </a:extLst>
          </p:cNvPr>
          <p:cNvSpPr>
            <a:spLocks noGrp="1"/>
          </p:cNvSpPr>
          <p:nvPr>
            <p:ph type="dgm" sz="quarter" idx="30"/>
          </p:nvPr>
        </p:nvSpPr>
        <p:spPr>
          <a:xfrm>
            <a:off x="7185997" y="-4315"/>
            <a:ext cx="5004535" cy="6866768"/>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4" y="365761"/>
            <a:ext cx="5662505" cy="1408527"/>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consectetur</a:t>
            </a:r>
            <a:endParaRPr lang="en-US" sz="4267">
              <a:latin typeface="Neue Haas Grotesk Text Pro" panose="020B0504020202020204" pitchFamily="34" charset="77"/>
            </a:endParaRPr>
          </a:p>
        </p:txBody>
      </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1598508" y="2121534"/>
            <a:ext cx="18423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a:t>
            </a:r>
          </a:p>
        </p:txBody>
      </p:sp>
      <p:sp>
        <p:nvSpPr>
          <p:cNvPr id="29" name="Text Placeholder 2">
            <a:extLst>
              <a:ext uri="{FF2B5EF4-FFF2-40B4-BE49-F238E27FC236}">
                <a16:creationId xmlns:a16="http://schemas.microsoft.com/office/drawing/2014/main" id="{550EB99D-17CD-794D-B59B-D726EBD26702}"/>
              </a:ext>
            </a:extLst>
          </p:cNvPr>
          <p:cNvSpPr>
            <a:spLocks noGrp="1"/>
          </p:cNvSpPr>
          <p:nvPr>
            <p:ph type="body" sz="quarter" idx="20" hasCustomPrompt="1"/>
          </p:nvPr>
        </p:nvSpPr>
        <p:spPr>
          <a:xfrm>
            <a:off x="1598508" y="3058617"/>
            <a:ext cx="1842347" cy="790047"/>
          </a:xfrm>
          <a:prstGeom prst="rect">
            <a:avLst/>
          </a:prstGeom>
        </p:spPr>
        <p:txBody>
          <a:bodyPr lIns="0" tIns="0" rIns="0" bIns="0">
            <a:spAutoFit/>
          </a:bodyPr>
          <a:lstStyle>
            <a:lvl1pPr marL="0" marR="0" indent="0" algn="l" defTabSz="609570" rtl="0" eaLnBrk="1" fontAlgn="auto" latinLnBrk="0" hangingPunct="1">
              <a:lnSpc>
                <a:spcPct val="120000"/>
              </a:lnSpc>
              <a:spcBef>
                <a:spcPts val="1568"/>
              </a:spcBef>
              <a:spcAft>
                <a:spcPts val="0"/>
              </a:spcAft>
              <a:buClrTx/>
              <a:buSzTx/>
              <a:buFont typeface="Wingdings" pitchFamily="2" charset="2"/>
              <a:buNone/>
              <a:tabLst/>
              <a:defRPr lang="en-US" sz="1467"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amet, consectetur adipiscing elit.</a:t>
            </a:r>
          </a:p>
        </p:txBody>
      </p:sp>
      <p:sp>
        <p:nvSpPr>
          <p:cNvPr id="39" name="Picture Placeholder 2">
            <a:extLst>
              <a:ext uri="{FF2B5EF4-FFF2-40B4-BE49-F238E27FC236}">
                <a16:creationId xmlns:a16="http://schemas.microsoft.com/office/drawing/2014/main" id="{205E1AE3-C4A7-9F40-B12A-533EDB0D08ED}"/>
              </a:ext>
            </a:extLst>
          </p:cNvPr>
          <p:cNvSpPr>
            <a:spLocks noGrp="1"/>
          </p:cNvSpPr>
          <p:nvPr>
            <p:ph type="pic" idx="16" hasCustomPrompt="1"/>
          </p:nvPr>
        </p:nvSpPr>
        <p:spPr>
          <a:xfrm>
            <a:off x="853440" y="213956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24" name="Text Placeholder 4">
            <a:extLst>
              <a:ext uri="{FF2B5EF4-FFF2-40B4-BE49-F238E27FC236}">
                <a16:creationId xmlns:a16="http://schemas.microsoft.com/office/drawing/2014/main" id="{93C34DA7-35BA-0142-B107-BDF7708907D6}"/>
              </a:ext>
            </a:extLst>
          </p:cNvPr>
          <p:cNvSpPr>
            <a:spLocks noGrp="1"/>
          </p:cNvSpPr>
          <p:nvPr>
            <p:ph type="body" sz="quarter" idx="21" hasCustomPrompt="1"/>
          </p:nvPr>
        </p:nvSpPr>
        <p:spPr>
          <a:xfrm>
            <a:off x="4646508" y="2121534"/>
            <a:ext cx="18423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a:t>
            </a:r>
          </a:p>
        </p:txBody>
      </p:sp>
      <p:sp>
        <p:nvSpPr>
          <p:cNvPr id="25" name="Text Placeholder 2">
            <a:extLst>
              <a:ext uri="{FF2B5EF4-FFF2-40B4-BE49-F238E27FC236}">
                <a16:creationId xmlns:a16="http://schemas.microsoft.com/office/drawing/2014/main" id="{54673579-935E-0F43-BE8F-7A1C09433154}"/>
              </a:ext>
            </a:extLst>
          </p:cNvPr>
          <p:cNvSpPr>
            <a:spLocks noGrp="1"/>
          </p:cNvSpPr>
          <p:nvPr>
            <p:ph type="body" sz="quarter" idx="22" hasCustomPrompt="1"/>
          </p:nvPr>
        </p:nvSpPr>
        <p:spPr>
          <a:xfrm>
            <a:off x="4646508" y="3058617"/>
            <a:ext cx="1842347" cy="790047"/>
          </a:xfrm>
          <a:prstGeom prst="rect">
            <a:avLst/>
          </a:prstGeom>
        </p:spPr>
        <p:txBody>
          <a:bodyPr lIns="0" tIns="0" rIns="0" bIns="0">
            <a:spAutoFit/>
          </a:bodyPr>
          <a:lstStyle>
            <a:lvl1pPr marL="0" marR="0" indent="0" algn="l" defTabSz="609570" rtl="0" eaLnBrk="1" fontAlgn="auto" latinLnBrk="0" hangingPunct="1">
              <a:lnSpc>
                <a:spcPct val="120000"/>
              </a:lnSpc>
              <a:spcBef>
                <a:spcPts val="1568"/>
              </a:spcBef>
              <a:spcAft>
                <a:spcPts val="0"/>
              </a:spcAft>
              <a:buClrTx/>
              <a:buSzTx/>
              <a:buFont typeface="Wingdings" pitchFamily="2" charset="2"/>
              <a:buNone/>
              <a:tabLst/>
              <a:defRPr lang="en-US" sz="1467"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amet, consectetur adipiscing elit.</a:t>
            </a:r>
          </a:p>
        </p:txBody>
      </p:sp>
      <p:sp>
        <p:nvSpPr>
          <p:cNvPr id="26" name="Picture Placeholder 2">
            <a:extLst>
              <a:ext uri="{FF2B5EF4-FFF2-40B4-BE49-F238E27FC236}">
                <a16:creationId xmlns:a16="http://schemas.microsoft.com/office/drawing/2014/main" id="{ADC375FE-1081-F84C-82BA-E4879F92E489}"/>
              </a:ext>
            </a:extLst>
          </p:cNvPr>
          <p:cNvSpPr>
            <a:spLocks noGrp="1"/>
          </p:cNvSpPr>
          <p:nvPr>
            <p:ph type="pic" idx="23" hasCustomPrompt="1"/>
          </p:nvPr>
        </p:nvSpPr>
        <p:spPr>
          <a:xfrm>
            <a:off x="3928535" y="213956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27" name="Text Placeholder 4">
            <a:extLst>
              <a:ext uri="{FF2B5EF4-FFF2-40B4-BE49-F238E27FC236}">
                <a16:creationId xmlns:a16="http://schemas.microsoft.com/office/drawing/2014/main" id="{403422E2-D9BF-2E4D-B424-7D8C3057CAD7}"/>
              </a:ext>
            </a:extLst>
          </p:cNvPr>
          <p:cNvSpPr>
            <a:spLocks noGrp="1"/>
          </p:cNvSpPr>
          <p:nvPr>
            <p:ph type="body" sz="quarter" idx="24" hasCustomPrompt="1"/>
          </p:nvPr>
        </p:nvSpPr>
        <p:spPr>
          <a:xfrm>
            <a:off x="1598508" y="4275452"/>
            <a:ext cx="18423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a:t>
            </a:r>
          </a:p>
        </p:txBody>
      </p:sp>
      <p:sp>
        <p:nvSpPr>
          <p:cNvPr id="28" name="Text Placeholder 2">
            <a:extLst>
              <a:ext uri="{FF2B5EF4-FFF2-40B4-BE49-F238E27FC236}">
                <a16:creationId xmlns:a16="http://schemas.microsoft.com/office/drawing/2014/main" id="{DA53AA2D-2292-E746-97A3-C8C58D6CFA2B}"/>
              </a:ext>
            </a:extLst>
          </p:cNvPr>
          <p:cNvSpPr>
            <a:spLocks noGrp="1"/>
          </p:cNvSpPr>
          <p:nvPr>
            <p:ph type="body" sz="quarter" idx="25" hasCustomPrompt="1"/>
          </p:nvPr>
        </p:nvSpPr>
        <p:spPr>
          <a:xfrm>
            <a:off x="1598508" y="5212537"/>
            <a:ext cx="1842347" cy="790047"/>
          </a:xfrm>
          <a:prstGeom prst="rect">
            <a:avLst/>
          </a:prstGeom>
        </p:spPr>
        <p:txBody>
          <a:bodyPr lIns="0" tIns="0" rIns="0" bIns="0">
            <a:spAutoFit/>
          </a:bodyPr>
          <a:lstStyle>
            <a:lvl1pPr marL="0" marR="0" indent="0" algn="l" defTabSz="609570" rtl="0" eaLnBrk="1" fontAlgn="auto" latinLnBrk="0" hangingPunct="1">
              <a:lnSpc>
                <a:spcPct val="120000"/>
              </a:lnSpc>
              <a:spcBef>
                <a:spcPts val="1568"/>
              </a:spcBef>
              <a:spcAft>
                <a:spcPts val="0"/>
              </a:spcAft>
              <a:buClrTx/>
              <a:buSzTx/>
              <a:buFont typeface="Wingdings" pitchFamily="2" charset="2"/>
              <a:buNone/>
              <a:tabLst/>
              <a:defRPr lang="en-US" sz="1467"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amet, consectetur adipiscing elit.</a:t>
            </a:r>
          </a:p>
        </p:txBody>
      </p:sp>
      <p:sp>
        <p:nvSpPr>
          <p:cNvPr id="30" name="Picture Placeholder 2">
            <a:extLst>
              <a:ext uri="{FF2B5EF4-FFF2-40B4-BE49-F238E27FC236}">
                <a16:creationId xmlns:a16="http://schemas.microsoft.com/office/drawing/2014/main" id="{BA81A13E-7277-EA4F-ABFC-55FB35253C20}"/>
              </a:ext>
            </a:extLst>
          </p:cNvPr>
          <p:cNvSpPr>
            <a:spLocks noGrp="1"/>
          </p:cNvSpPr>
          <p:nvPr>
            <p:ph type="pic" idx="26" hasCustomPrompt="1"/>
          </p:nvPr>
        </p:nvSpPr>
        <p:spPr>
          <a:xfrm>
            <a:off x="853440" y="429348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34" name="Text Placeholder 4">
            <a:extLst>
              <a:ext uri="{FF2B5EF4-FFF2-40B4-BE49-F238E27FC236}">
                <a16:creationId xmlns:a16="http://schemas.microsoft.com/office/drawing/2014/main" id="{16054A60-6726-F74C-99C8-CE93114E3B30}"/>
              </a:ext>
            </a:extLst>
          </p:cNvPr>
          <p:cNvSpPr>
            <a:spLocks noGrp="1"/>
          </p:cNvSpPr>
          <p:nvPr>
            <p:ph type="body" sz="quarter" idx="27" hasCustomPrompt="1"/>
          </p:nvPr>
        </p:nvSpPr>
        <p:spPr>
          <a:xfrm>
            <a:off x="4646508" y="4275452"/>
            <a:ext cx="1842347"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a:t>
            </a:r>
          </a:p>
        </p:txBody>
      </p:sp>
      <p:sp>
        <p:nvSpPr>
          <p:cNvPr id="35" name="Text Placeholder 2">
            <a:extLst>
              <a:ext uri="{FF2B5EF4-FFF2-40B4-BE49-F238E27FC236}">
                <a16:creationId xmlns:a16="http://schemas.microsoft.com/office/drawing/2014/main" id="{D223289B-BDFE-6E4E-BF07-8FDAB2EA9E18}"/>
              </a:ext>
            </a:extLst>
          </p:cNvPr>
          <p:cNvSpPr>
            <a:spLocks noGrp="1"/>
          </p:cNvSpPr>
          <p:nvPr>
            <p:ph type="body" sz="quarter" idx="28" hasCustomPrompt="1"/>
          </p:nvPr>
        </p:nvSpPr>
        <p:spPr>
          <a:xfrm>
            <a:off x="4646508" y="5212537"/>
            <a:ext cx="1842347" cy="790047"/>
          </a:xfrm>
          <a:prstGeom prst="rect">
            <a:avLst/>
          </a:prstGeom>
        </p:spPr>
        <p:txBody>
          <a:bodyPr lIns="0" tIns="0" rIns="0" bIns="0">
            <a:spAutoFit/>
          </a:bodyPr>
          <a:lstStyle>
            <a:lvl1pPr marL="0" marR="0" indent="0" algn="l" defTabSz="609570" rtl="0" eaLnBrk="1" fontAlgn="auto" latinLnBrk="0" hangingPunct="1">
              <a:lnSpc>
                <a:spcPct val="120000"/>
              </a:lnSpc>
              <a:spcBef>
                <a:spcPts val="1568"/>
              </a:spcBef>
              <a:spcAft>
                <a:spcPts val="0"/>
              </a:spcAft>
              <a:buClrTx/>
              <a:buSzTx/>
              <a:buFont typeface="Wingdings" pitchFamily="2" charset="2"/>
              <a:buNone/>
              <a:tabLst/>
              <a:defRPr lang="en-US" sz="1467"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amet, consectetur adipiscing elit.</a:t>
            </a:r>
          </a:p>
        </p:txBody>
      </p:sp>
      <p:sp>
        <p:nvSpPr>
          <p:cNvPr id="36" name="Picture Placeholder 2">
            <a:extLst>
              <a:ext uri="{FF2B5EF4-FFF2-40B4-BE49-F238E27FC236}">
                <a16:creationId xmlns:a16="http://schemas.microsoft.com/office/drawing/2014/main" id="{EB661BF0-EA70-2747-80CA-2397C359D612}"/>
              </a:ext>
            </a:extLst>
          </p:cNvPr>
          <p:cNvSpPr>
            <a:spLocks noGrp="1"/>
          </p:cNvSpPr>
          <p:nvPr>
            <p:ph type="pic" idx="29" hasCustomPrompt="1"/>
          </p:nvPr>
        </p:nvSpPr>
        <p:spPr>
          <a:xfrm>
            <a:off x="3928535" y="4293483"/>
            <a:ext cx="596053" cy="598020"/>
          </a:xfrm>
          <a:prstGeom prst="rect">
            <a:avLst/>
          </a:prstGeom>
          <a:solidFill>
            <a:schemeClr val="bg2"/>
          </a:solidFill>
        </p:spPr>
        <p:txBody>
          <a:bodyPr anchor="ctr">
            <a:noAutofit/>
          </a:bodyPr>
          <a:lstStyle>
            <a:lvl1pPr marL="0" indent="0" algn="ctr">
              <a:buNone/>
              <a:defRPr sz="1200">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icon</a:t>
            </a:r>
          </a:p>
        </p:txBody>
      </p:sp>
      <p:sp>
        <p:nvSpPr>
          <p:cNvPr id="42" name="Text Placeholder 4">
            <a:extLst>
              <a:ext uri="{FF2B5EF4-FFF2-40B4-BE49-F238E27FC236}">
                <a16:creationId xmlns:a16="http://schemas.microsoft.com/office/drawing/2014/main" id="{B6B432E2-4FC2-A741-88FE-202C00245C53}"/>
              </a:ext>
            </a:extLst>
          </p:cNvPr>
          <p:cNvSpPr>
            <a:spLocks noGrp="1"/>
          </p:cNvSpPr>
          <p:nvPr>
            <p:ph type="body" sz="quarter" idx="32" hasCustomPrompt="1"/>
          </p:nvPr>
        </p:nvSpPr>
        <p:spPr>
          <a:xfrm>
            <a:off x="7924801" y="441746"/>
            <a:ext cx="3413759" cy="802357"/>
          </a:xfrm>
          <a:prstGeom prst="rect">
            <a:avLst/>
          </a:prstGeom>
        </p:spPr>
        <p:txBody>
          <a:bodyPr anchor="b" anchorCtr="0">
            <a:spAutoFit/>
          </a:bodyPr>
          <a:lstStyle>
            <a:lvl1pPr marL="0" indent="0">
              <a:lnSpc>
                <a:spcPct val="120000"/>
              </a:lnSpc>
              <a:buNone/>
              <a:defRPr lang="en-US" sz="2267"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consectetur elit</a:t>
            </a:r>
          </a:p>
        </p:txBody>
      </p:sp>
      <p:sp>
        <p:nvSpPr>
          <p:cNvPr id="45" name="Text Placeholder 6">
            <a:extLst>
              <a:ext uri="{FF2B5EF4-FFF2-40B4-BE49-F238E27FC236}">
                <a16:creationId xmlns:a16="http://schemas.microsoft.com/office/drawing/2014/main" id="{D4FF8F33-18DA-2246-9C39-0DCB938CF1F6}"/>
              </a:ext>
            </a:extLst>
          </p:cNvPr>
          <p:cNvSpPr>
            <a:spLocks noGrp="1"/>
          </p:cNvSpPr>
          <p:nvPr>
            <p:ph type="body" sz="quarter" idx="33" hasCustomPrompt="1"/>
          </p:nvPr>
        </p:nvSpPr>
        <p:spPr>
          <a:xfrm>
            <a:off x="7956883" y="1429566"/>
            <a:ext cx="3381675"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41" name="Slide Number Placeholder 5">
            <a:extLst>
              <a:ext uri="{FF2B5EF4-FFF2-40B4-BE49-F238E27FC236}">
                <a16:creationId xmlns:a16="http://schemas.microsoft.com/office/drawing/2014/main" id="{BF7A9FC8-F320-5E4C-9138-60ADC0CEF07B}"/>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44" name="Straight Connector 43">
            <a:extLst>
              <a:ext uri="{FF2B5EF4-FFF2-40B4-BE49-F238E27FC236}">
                <a16:creationId xmlns:a16="http://schemas.microsoft.com/office/drawing/2014/main" id="{17C83957-5F62-4840-91ED-BFF47CEE187C}"/>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21" name="Content Placeholder 3">
            <a:extLst>
              <a:ext uri="{FF2B5EF4-FFF2-40B4-BE49-F238E27FC236}">
                <a16:creationId xmlns:a16="http://schemas.microsoft.com/office/drawing/2014/main" id="{EDFD658A-E653-5622-BBE4-15049CC3D275}"/>
              </a:ext>
            </a:extLst>
          </p:cNvPr>
          <p:cNvSpPr>
            <a:spLocks noGrp="1"/>
          </p:cNvSpPr>
          <p:nvPr>
            <p:ph sz="quarter" idx="15" hasCustomPrompt="1"/>
          </p:nvPr>
        </p:nvSpPr>
        <p:spPr>
          <a:xfrm>
            <a:off x="853018" y="6531734"/>
            <a:ext cx="5635837"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52615205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ONTENT + Header + Callout Box + Image">
    <p:spTree>
      <p:nvGrpSpPr>
        <p:cNvPr id="1" name=""/>
        <p:cNvGrpSpPr/>
        <p:nvPr/>
      </p:nvGrpSpPr>
      <p:grpSpPr>
        <a:xfrm>
          <a:off x="0" y="0"/>
          <a:ext cx="0" cy="0"/>
          <a:chOff x="0" y="0"/>
          <a:chExt cx="0" cy="0"/>
        </a:xfrm>
      </p:grpSpPr>
      <p:sp>
        <p:nvSpPr>
          <p:cNvPr id="24" name="Picture Placeholder 2">
            <a:extLst>
              <a:ext uri="{FF2B5EF4-FFF2-40B4-BE49-F238E27FC236}">
                <a16:creationId xmlns:a16="http://schemas.microsoft.com/office/drawing/2014/main" id="{F141A2BD-AF2D-214A-AA8F-D141022D60F2}"/>
              </a:ext>
            </a:extLst>
          </p:cNvPr>
          <p:cNvSpPr>
            <a:spLocks noGrp="1"/>
          </p:cNvSpPr>
          <p:nvPr>
            <p:ph type="pic" idx="17" hasCustomPrompt="1"/>
          </p:nvPr>
        </p:nvSpPr>
        <p:spPr>
          <a:xfrm>
            <a:off x="5339355" y="-4"/>
            <a:ext cx="6852647" cy="685799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59"/>
            <a:ext cx="3913369" cy="2130840"/>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a:t>
            </a:r>
            <a:r>
              <a:rPr lang="en-US" sz="4267" err="1">
                <a:latin typeface="Neue Haas Grotesk Text Pro" panose="020B0504020202020204" pitchFamily="34" charset="77"/>
              </a:rPr>
              <a:t>duis</a:t>
            </a:r>
            <a:r>
              <a:rPr lang="en-US" sz="4267">
                <a:latin typeface="Neue Haas Grotesk Text Pro" panose="020B0504020202020204" pitchFamily="34" charset="77"/>
              </a:rPr>
              <a:t> </a:t>
            </a:r>
            <a:r>
              <a:rPr lang="en-US" sz="4267" err="1">
                <a:latin typeface="Neue Haas Grotesk Text Pro" panose="020B0504020202020204" pitchFamily="34" charset="77"/>
              </a:rPr>
              <a:t>autre</a:t>
            </a:r>
            <a:endParaRPr lang="en-US" sz="4267">
              <a:latin typeface="Neue Haas Grotesk Text Pro" panose="020B0504020202020204" pitchFamily="34" charset="77"/>
            </a:endParaRPr>
          </a:p>
        </p:txBody>
      </p:sp>
      <p:sp>
        <p:nvSpPr>
          <p:cNvPr id="30" name="SmartArt Placeholder 5">
            <a:extLst>
              <a:ext uri="{FF2B5EF4-FFF2-40B4-BE49-F238E27FC236}">
                <a16:creationId xmlns:a16="http://schemas.microsoft.com/office/drawing/2014/main" id="{8E66918C-36DB-CB48-A863-76DFE127BEC9}"/>
              </a:ext>
            </a:extLst>
          </p:cNvPr>
          <p:cNvSpPr>
            <a:spLocks noGrp="1"/>
          </p:cNvSpPr>
          <p:nvPr>
            <p:ph type="dgm" sz="quarter" idx="47"/>
          </p:nvPr>
        </p:nvSpPr>
        <p:spPr>
          <a:xfrm>
            <a:off x="2" y="2728264"/>
            <a:ext cx="5658628" cy="3198403"/>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34" name="SmartArt Placeholder 5">
            <a:extLst>
              <a:ext uri="{FF2B5EF4-FFF2-40B4-BE49-F238E27FC236}">
                <a16:creationId xmlns:a16="http://schemas.microsoft.com/office/drawing/2014/main" id="{F82E30BB-2916-B84A-95B6-93758CFBD5BA}"/>
              </a:ext>
            </a:extLst>
          </p:cNvPr>
          <p:cNvSpPr>
            <a:spLocks noGrp="1"/>
          </p:cNvSpPr>
          <p:nvPr>
            <p:ph type="dgm" sz="quarter" idx="27"/>
          </p:nvPr>
        </p:nvSpPr>
        <p:spPr>
          <a:xfrm>
            <a:off x="5658629" y="2728264"/>
            <a:ext cx="118099" cy="3198403"/>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
        <p:nvSpPr>
          <p:cNvPr id="5" name="Text Placeholder 4">
            <a:extLst>
              <a:ext uri="{FF2B5EF4-FFF2-40B4-BE49-F238E27FC236}">
                <a16:creationId xmlns:a16="http://schemas.microsoft.com/office/drawing/2014/main" id="{868A61C9-2982-BB43-9900-1AF92245A505}"/>
              </a:ext>
            </a:extLst>
          </p:cNvPr>
          <p:cNvSpPr>
            <a:spLocks noGrp="1"/>
          </p:cNvSpPr>
          <p:nvPr>
            <p:ph type="body" sz="quarter" idx="12" hasCustomPrompt="1"/>
          </p:nvPr>
        </p:nvSpPr>
        <p:spPr>
          <a:xfrm>
            <a:off x="853442" y="2841253"/>
            <a:ext cx="4485913" cy="863400"/>
          </a:xfrm>
          <a:prstGeom prst="rect">
            <a:avLst/>
          </a:prstGeom>
        </p:spPr>
        <p:txBody>
          <a:bodyPr anchor="b" anchorCtr="0">
            <a:spAutoFit/>
          </a:bodyPr>
          <a:lstStyle>
            <a:lvl1pPr marL="0" indent="0">
              <a:buNone/>
              <a:defRPr sz="2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r>
              <a:rPr lang="en-US"/>
              <a:t>, </a:t>
            </a:r>
            <a:r>
              <a:rPr lang="en-US" err="1"/>
              <a:t>elit</a:t>
            </a:r>
            <a:r>
              <a:rPr lang="en-US"/>
              <a:t> </a:t>
            </a:r>
            <a:r>
              <a:rPr lang="en-US" err="1"/>
              <a:t>duis</a:t>
            </a:r>
            <a:r>
              <a:rPr lang="en-US"/>
              <a:t> </a:t>
            </a:r>
            <a:r>
              <a:rPr lang="en-US" err="1"/>
              <a:t>autre</a:t>
            </a:r>
            <a:endParaRPr lang="en-US"/>
          </a:p>
        </p:txBody>
      </p:sp>
      <p:sp>
        <p:nvSpPr>
          <p:cNvPr id="23" name="Text Placeholder 6">
            <a:extLst>
              <a:ext uri="{FF2B5EF4-FFF2-40B4-BE49-F238E27FC236}">
                <a16:creationId xmlns:a16="http://schemas.microsoft.com/office/drawing/2014/main" id="{9506DAE8-E277-8649-AB44-98AB5CF0FC32}"/>
              </a:ext>
            </a:extLst>
          </p:cNvPr>
          <p:cNvSpPr>
            <a:spLocks noGrp="1"/>
          </p:cNvSpPr>
          <p:nvPr>
            <p:ph type="body" sz="quarter" idx="33" hasCustomPrompt="1"/>
          </p:nvPr>
        </p:nvSpPr>
        <p:spPr>
          <a:xfrm>
            <a:off x="853441" y="3895449"/>
            <a:ext cx="4484444"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25" name="Slide Number Placeholder 5">
            <a:extLst>
              <a:ext uri="{FF2B5EF4-FFF2-40B4-BE49-F238E27FC236}">
                <a16:creationId xmlns:a16="http://schemas.microsoft.com/office/drawing/2014/main" id="{23A62A02-8EA6-714D-AB4A-B88B5296CEC7}"/>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26" name="Straight Connector 25">
            <a:extLst>
              <a:ext uri="{FF2B5EF4-FFF2-40B4-BE49-F238E27FC236}">
                <a16:creationId xmlns:a16="http://schemas.microsoft.com/office/drawing/2014/main" id="{76FAD572-04B4-BC4F-B9AF-0AFDEEC2C444}"/>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1" name="Content Placeholder 3">
            <a:extLst>
              <a:ext uri="{FF2B5EF4-FFF2-40B4-BE49-F238E27FC236}">
                <a16:creationId xmlns:a16="http://schemas.microsoft.com/office/drawing/2014/main" id="{2717641B-B6D0-FA76-546C-60D5D28562FF}"/>
              </a:ext>
            </a:extLst>
          </p:cNvPr>
          <p:cNvSpPr>
            <a:spLocks noGrp="1"/>
          </p:cNvSpPr>
          <p:nvPr>
            <p:ph sz="quarter" idx="15" hasCustomPrompt="1"/>
          </p:nvPr>
        </p:nvSpPr>
        <p:spPr>
          <a:xfrm>
            <a:off x="853018" y="6531734"/>
            <a:ext cx="3913793"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75136778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ONTENT + Header + Stat Callout Box + Image">
    <p:spTree>
      <p:nvGrpSpPr>
        <p:cNvPr id="1" name=""/>
        <p:cNvGrpSpPr/>
        <p:nvPr/>
      </p:nvGrpSpPr>
      <p:grpSpPr>
        <a:xfrm>
          <a:off x="0" y="0"/>
          <a:ext cx="0" cy="0"/>
          <a:chOff x="0" y="0"/>
          <a:chExt cx="0" cy="0"/>
        </a:xfrm>
      </p:grpSpPr>
      <p:sp>
        <p:nvSpPr>
          <p:cNvPr id="24" name="Picture Placeholder 2">
            <a:extLst>
              <a:ext uri="{FF2B5EF4-FFF2-40B4-BE49-F238E27FC236}">
                <a16:creationId xmlns:a16="http://schemas.microsoft.com/office/drawing/2014/main" id="{F141A2BD-AF2D-214A-AA8F-D141022D60F2}"/>
              </a:ext>
            </a:extLst>
          </p:cNvPr>
          <p:cNvSpPr>
            <a:spLocks noGrp="1"/>
          </p:cNvSpPr>
          <p:nvPr>
            <p:ph type="pic" idx="17" hasCustomPrompt="1"/>
          </p:nvPr>
        </p:nvSpPr>
        <p:spPr>
          <a:xfrm>
            <a:off x="5339355" y="-4"/>
            <a:ext cx="6852647" cy="685799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59"/>
            <a:ext cx="3913369" cy="2130840"/>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a:t>
            </a:r>
            <a:r>
              <a:rPr lang="en-US" sz="4267" err="1">
                <a:latin typeface="Neue Haas Grotesk Text Pro" panose="020B0504020202020204" pitchFamily="34" charset="77"/>
              </a:rPr>
              <a:t>duis</a:t>
            </a:r>
            <a:r>
              <a:rPr lang="en-US" sz="4267">
                <a:latin typeface="Neue Haas Grotesk Text Pro" panose="020B0504020202020204" pitchFamily="34" charset="77"/>
              </a:rPr>
              <a:t> </a:t>
            </a:r>
            <a:r>
              <a:rPr lang="en-US" sz="4267" err="1">
                <a:latin typeface="Neue Haas Grotesk Text Pro" panose="020B0504020202020204" pitchFamily="34" charset="77"/>
              </a:rPr>
              <a:t>autre</a:t>
            </a:r>
            <a:endParaRPr lang="en-US" sz="4267">
              <a:latin typeface="Neue Haas Grotesk Text Pro" panose="020B0504020202020204" pitchFamily="34" charset="77"/>
            </a:endParaRPr>
          </a:p>
        </p:txBody>
      </p:sp>
      <p:sp>
        <p:nvSpPr>
          <p:cNvPr id="30" name="SmartArt Placeholder 5">
            <a:extLst>
              <a:ext uri="{FF2B5EF4-FFF2-40B4-BE49-F238E27FC236}">
                <a16:creationId xmlns:a16="http://schemas.microsoft.com/office/drawing/2014/main" id="{8E66918C-36DB-CB48-A863-76DFE127BEC9}"/>
              </a:ext>
            </a:extLst>
          </p:cNvPr>
          <p:cNvSpPr>
            <a:spLocks noGrp="1"/>
          </p:cNvSpPr>
          <p:nvPr>
            <p:ph type="dgm" sz="quarter" idx="47"/>
          </p:nvPr>
        </p:nvSpPr>
        <p:spPr>
          <a:xfrm>
            <a:off x="1" y="4183519"/>
            <a:ext cx="8246135" cy="1793536"/>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34" name="SmartArt Placeholder 5">
            <a:extLst>
              <a:ext uri="{FF2B5EF4-FFF2-40B4-BE49-F238E27FC236}">
                <a16:creationId xmlns:a16="http://schemas.microsoft.com/office/drawing/2014/main" id="{F82E30BB-2916-B84A-95B6-93758CFBD5BA}"/>
              </a:ext>
            </a:extLst>
          </p:cNvPr>
          <p:cNvSpPr>
            <a:spLocks noGrp="1"/>
          </p:cNvSpPr>
          <p:nvPr>
            <p:ph type="dgm" sz="quarter" idx="27"/>
          </p:nvPr>
        </p:nvSpPr>
        <p:spPr>
          <a:xfrm>
            <a:off x="8246133" y="4183519"/>
            <a:ext cx="118099" cy="1793536"/>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
        <p:nvSpPr>
          <p:cNvPr id="28" name="Text Placeholder 2">
            <a:extLst>
              <a:ext uri="{FF2B5EF4-FFF2-40B4-BE49-F238E27FC236}">
                <a16:creationId xmlns:a16="http://schemas.microsoft.com/office/drawing/2014/main" id="{490E533F-240B-2440-A0E6-B8749769DBF6}"/>
              </a:ext>
            </a:extLst>
          </p:cNvPr>
          <p:cNvSpPr>
            <a:spLocks noGrp="1"/>
          </p:cNvSpPr>
          <p:nvPr>
            <p:ph type="body" sz="quarter" idx="16" hasCustomPrompt="1"/>
          </p:nvPr>
        </p:nvSpPr>
        <p:spPr>
          <a:xfrm>
            <a:off x="853442" y="2711549"/>
            <a:ext cx="3913369" cy="852115"/>
          </a:xfrm>
          <a:prstGeom prst="rect">
            <a:avLst/>
          </a:prstGeom>
        </p:spPr>
        <p:txBody>
          <a:bodyPr>
            <a:spAutoFit/>
          </a:bodyPr>
          <a:lstStyle>
            <a:lvl1pPr marL="0" indent="0">
              <a:lnSpc>
                <a:spcPct val="130000"/>
              </a:lnSpc>
              <a:spcBef>
                <a:spcPts val="0"/>
              </a:spcBef>
              <a:spcAft>
                <a:spcPts val="8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amet, consectetur adipiscing elit. Incididunt ut labore et dolore magna. Quis nostrud exercitation ullamco.</a:t>
            </a:r>
          </a:p>
        </p:txBody>
      </p:sp>
      <p:sp>
        <p:nvSpPr>
          <p:cNvPr id="23" name="Text Placeholder 4">
            <a:extLst>
              <a:ext uri="{FF2B5EF4-FFF2-40B4-BE49-F238E27FC236}">
                <a16:creationId xmlns:a16="http://schemas.microsoft.com/office/drawing/2014/main" id="{5507AA1B-F987-5341-8177-6DCC02206327}"/>
              </a:ext>
            </a:extLst>
          </p:cNvPr>
          <p:cNvSpPr>
            <a:spLocks noGrp="1"/>
          </p:cNvSpPr>
          <p:nvPr>
            <p:ph type="body" sz="quarter" idx="12" hasCustomPrompt="1"/>
          </p:nvPr>
        </p:nvSpPr>
        <p:spPr>
          <a:xfrm>
            <a:off x="1075141" y="4452847"/>
            <a:ext cx="1358131" cy="784702"/>
          </a:xfrm>
          <a:prstGeom prst="rect">
            <a:avLst/>
          </a:prstGeom>
        </p:spPr>
        <p:txBody>
          <a:bodyPr>
            <a:spAutoFit/>
          </a:bodyPr>
          <a:lstStyle>
            <a:lvl1pPr marL="0" indent="0" algn="ctr">
              <a:buNone/>
              <a:defRPr sz="4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20%</a:t>
            </a:r>
          </a:p>
        </p:txBody>
      </p:sp>
      <p:sp>
        <p:nvSpPr>
          <p:cNvPr id="25" name="Text Placeholder 2">
            <a:extLst>
              <a:ext uri="{FF2B5EF4-FFF2-40B4-BE49-F238E27FC236}">
                <a16:creationId xmlns:a16="http://schemas.microsoft.com/office/drawing/2014/main" id="{F49C811C-6E73-2B4A-A935-FBE5605AB2AE}"/>
              </a:ext>
            </a:extLst>
          </p:cNvPr>
          <p:cNvSpPr>
            <a:spLocks noGrp="1"/>
          </p:cNvSpPr>
          <p:nvPr>
            <p:ph type="body" sz="quarter" idx="48" hasCustomPrompt="1"/>
          </p:nvPr>
        </p:nvSpPr>
        <p:spPr>
          <a:xfrm>
            <a:off x="807653" y="5157474"/>
            <a:ext cx="1893107" cy="549481"/>
          </a:xfrm>
          <a:prstGeom prst="rect">
            <a:avLst/>
          </a:prstGeom>
        </p:spPr>
        <p:txBody>
          <a:bodyPr>
            <a:spAutoFit/>
          </a:bodyPr>
          <a:lstStyle>
            <a:lvl1pPr marL="0" indent="0" algn="ctr">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a:t>
            </a:r>
          </a:p>
        </p:txBody>
      </p:sp>
      <p:sp>
        <p:nvSpPr>
          <p:cNvPr id="26" name="Text Placeholder 4">
            <a:extLst>
              <a:ext uri="{FF2B5EF4-FFF2-40B4-BE49-F238E27FC236}">
                <a16:creationId xmlns:a16="http://schemas.microsoft.com/office/drawing/2014/main" id="{3FF8063A-EB8B-2643-AFA3-81EBD511544D}"/>
              </a:ext>
            </a:extLst>
          </p:cNvPr>
          <p:cNvSpPr>
            <a:spLocks noGrp="1"/>
          </p:cNvSpPr>
          <p:nvPr>
            <p:ph type="body" sz="quarter" idx="49" hasCustomPrompt="1"/>
          </p:nvPr>
        </p:nvSpPr>
        <p:spPr>
          <a:xfrm>
            <a:off x="3683304" y="4452847"/>
            <a:ext cx="1358131" cy="784702"/>
          </a:xfrm>
          <a:prstGeom prst="rect">
            <a:avLst/>
          </a:prstGeom>
        </p:spPr>
        <p:txBody>
          <a:bodyPr>
            <a:spAutoFit/>
          </a:bodyPr>
          <a:lstStyle>
            <a:lvl1pPr marL="0" indent="0" algn="ctr">
              <a:buNone/>
              <a:defRPr sz="4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20%</a:t>
            </a:r>
          </a:p>
        </p:txBody>
      </p:sp>
      <p:sp>
        <p:nvSpPr>
          <p:cNvPr id="27" name="Text Placeholder 2">
            <a:extLst>
              <a:ext uri="{FF2B5EF4-FFF2-40B4-BE49-F238E27FC236}">
                <a16:creationId xmlns:a16="http://schemas.microsoft.com/office/drawing/2014/main" id="{C33B0F9D-26C5-4042-BD8A-3B7D7FD7E9F1}"/>
              </a:ext>
            </a:extLst>
          </p:cNvPr>
          <p:cNvSpPr>
            <a:spLocks noGrp="1"/>
          </p:cNvSpPr>
          <p:nvPr>
            <p:ph type="body" sz="quarter" idx="50" hasCustomPrompt="1"/>
          </p:nvPr>
        </p:nvSpPr>
        <p:spPr>
          <a:xfrm>
            <a:off x="3415816" y="5157474"/>
            <a:ext cx="1893107" cy="549481"/>
          </a:xfrm>
          <a:prstGeom prst="rect">
            <a:avLst/>
          </a:prstGeom>
        </p:spPr>
        <p:txBody>
          <a:bodyPr>
            <a:spAutoFit/>
          </a:bodyPr>
          <a:lstStyle>
            <a:lvl1pPr marL="0" indent="0" algn="ctr">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amet, consectetur.</a:t>
            </a:r>
          </a:p>
        </p:txBody>
      </p:sp>
      <p:sp>
        <p:nvSpPr>
          <p:cNvPr id="29" name="Text Placeholder 4">
            <a:extLst>
              <a:ext uri="{FF2B5EF4-FFF2-40B4-BE49-F238E27FC236}">
                <a16:creationId xmlns:a16="http://schemas.microsoft.com/office/drawing/2014/main" id="{82194906-54BE-FC42-A576-EE1D4629F29D}"/>
              </a:ext>
            </a:extLst>
          </p:cNvPr>
          <p:cNvSpPr>
            <a:spLocks noGrp="1"/>
          </p:cNvSpPr>
          <p:nvPr>
            <p:ph type="body" sz="quarter" idx="51" hasCustomPrompt="1"/>
          </p:nvPr>
        </p:nvSpPr>
        <p:spPr>
          <a:xfrm>
            <a:off x="6214301" y="4452847"/>
            <a:ext cx="1358131" cy="784702"/>
          </a:xfrm>
          <a:prstGeom prst="rect">
            <a:avLst/>
          </a:prstGeom>
        </p:spPr>
        <p:txBody>
          <a:bodyPr>
            <a:spAutoFit/>
          </a:bodyPr>
          <a:lstStyle>
            <a:lvl1pPr marL="0" indent="0" algn="ctr">
              <a:buNone/>
              <a:defRPr sz="4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20%</a:t>
            </a:r>
          </a:p>
        </p:txBody>
      </p:sp>
      <p:sp>
        <p:nvSpPr>
          <p:cNvPr id="35" name="Text Placeholder 2">
            <a:extLst>
              <a:ext uri="{FF2B5EF4-FFF2-40B4-BE49-F238E27FC236}">
                <a16:creationId xmlns:a16="http://schemas.microsoft.com/office/drawing/2014/main" id="{BFBD968C-9DD4-0340-AF9A-731CFE1190B0}"/>
              </a:ext>
            </a:extLst>
          </p:cNvPr>
          <p:cNvSpPr>
            <a:spLocks noGrp="1"/>
          </p:cNvSpPr>
          <p:nvPr>
            <p:ph type="body" sz="quarter" idx="52" hasCustomPrompt="1"/>
          </p:nvPr>
        </p:nvSpPr>
        <p:spPr>
          <a:xfrm>
            <a:off x="5946813" y="5157474"/>
            <a:ext cx="1893107" cy="549481"/>
          </a:xfrm>
          <a:prstGeom prst="rect">
            <a:avLst/>
          </a:prstGeom>
        </p:spPr>
        <p:txBody>
          <a:bodyPr>
            <a:spAutoFit/>
          </a:bodyPr>
          <a:lstStyle>
            <a:lvl1pPr marL="0" indent="0" algn="ctr">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a:t>
            </a:r>
          </a:p>
        </p:txBody>
      </p:sp>
      <p:sp>
        <p:nvSpPr>
          <p:cNvPr id="36" name="Slide Number Placeholder 5">
            <a:extLst>
              <a:ext uri="{FF2B5EF4-FFF2-40B4-BE49-F238E27FC236}">
                <a16:creationId xmlns:a16="http://schemas.microsoft.com/office/drawing/2014/main" id="{63438CFD-138E-524A-BF0C-980E737AAE55}"/>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39" name="Straight Connector 38">
            <a:extLst>
              <a:ext uri="{FF2B5EF4-FFF2-40B4-BE49-F238E27FC236}">
                <a16:creationId xmlns:a16="http://schemas.microsoft.com/office/drawing/2014/main" id="{C6F95BED-C295-5340-94D9-DFBC0ECF3834}"/>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6" name="Content Placeholder 3">
            <a:extLst>
              <a:ext uri="{FF2B5EF4-FFF2-40B4-BE49-F238E27FC236}">
                <a16:creationId xmlns:a16="http://schemas.microsoft.com/office/drawing/2014/main" id="{331268B2-4A5A-3D60-D1E8-38EE1B3D0DC6}"/>
              </a:ext>
            </a:extLst>
          </p:cNvPr>
          <p:cNvSpPr>
            <a:spLocks noGrp="1"/>
          </p:cNvSpPr>
          <p:nvPr>
            <p:ph sz="quarter" idx="15" hasCustomPrompt="1"/>
          </p:nvPr>
        </p:nvSpPr>
        <p:spPr>
          <a:xfrm>
            <a:off x="853018" y="6531734"/>
            <a:ext cx="3913793"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10182541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ONTENT + Header + Image + Subheader">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1" y="365762"/>
            <a:ext cx="2885440" cy="2853153"/>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elit </a:t>
            </a:r>
            <a:r>
              <a:rPr lang="en-US" sz="4267" err="1">
                <a:latin typeface="Neue Haas Grotesk Text Pro" panose="020B0504020202020204" pitchFamily="34" charset="77"/>
              </a:rPr>
              <a:t>duis</a:t>
            </a:r>
            <a:r>
              <a:rPr lang="en-US" sz="4267">
                <a:latin typeface="Neue Haas Grotesk Text Pro" panose="020B0504020202020204" pitchFamily="34" charset="77"/>
              </a:rPr>
              <a:t> </a:t>
            </a:r>
            <a:r>
              <a:rPr lang="en-US" sz="4267" err="1">
                <a:latin typeface="Neue Haas Grotesk Text Pro" panose="020B0504020202020204" pitchFamily="34" charset="77"/>
              </a:rPr>
              <a:t>autre</a:t>
            </a:r>
            <a:endParaRPr lang="en-US" sz="4267">
              <a:latin typeface="Neue Haas Grotesk Text Pro" panose="020B0504020202020204" pitchFamily="34" charset="77"/>
            </a:endParaRPr>
          </a:p>
        </p:txBody>
      </p:sp>
      <p:sp>
        <p:nvSpPr>
          <p:cNvPr id="5" name="Text Placeholder 4">
            <a:extLst>
              <a:ext uri="{FF2B5EF4-FFF2-40B4-BE49-F238E27FC236}">
                <a16:creationId xmlns:a16="http://schemas.microsoft.com/office/drawing/2014/main" id="{868A61C9-2982-BB43-9900-1AF92245A505}"/>
              </a:ext>
            </a:extLst>
          </p:cNvPr>
          <p:cNvSpPr>
            <a:spLocks noGrp="1"/>
          </p:cNvSpPr>
          <p:nvPr>
            <p:ph type="body" sz="quarter" idx="12" hasCustomPrompt="1"/>
          </p:nvPr>
        </p:nvSpPr>
        <p:spPr>
          <a:xfrm>
            <a:off x="8704645" y="2626643"/>
            <a:ext cx="2914559" cy="802357"/>
          </a:xfrm>
          <a:prstGeom prst="rect">
            <a:avLst/>
          </a:prstGeom>
        </p:spPr>
        <p:txBody>
          <a:bodyPr anchor="b" anchorCtr="0">
            <a:spAutoFit/>
          </a:bodyPr>
          <a:lstStyle>
            <a:lvl1pPr marL="0" indent="0" algn="l">
              <a:lnSpc>
                <a:spcPct val="120000"/>
              </a:lnSpc>
              <a:buNone/>
              <a:defRPr sz="2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elit </a:t>
            </a:r>
            <a:r>
              <a:rPr lang="en-US" err="1"/>
              <a:t>duis</a:t>
            </a:r>
            <a:r>
              <a:rPr lang="en-US"/>
              <a:t> </a:t>
            </a:r>
            <a:r>
              <a:rPr lang="en-US" err="1"/>
              <a:t>autre</a:t>
            </a:r>
            <a:endParaRPr lang="en-US"/>
          </a:p>
        </p:txBody>
      </p:sp>
      <p:sp>
        <p:nvSpPr>
          <p:cNvPr id="47" name="Picture Placeholder 2">
            <a:extLst>
              <a:ext uri="{FF2B5EF4-FFF2-40B4-BE49-F238E27FC236}">
                <a16:creationId xmlns:a16="http://schemas.microsoft.com/office/drawing/2014/main" id="{8B2B8246-DE92-E143-B0B7-3BE8D66DE7AF}"/>
              </a:ext>
            </a:extLst>
          </p:cNvPr>
          <p:cNvSpPr>
            <a:spLocks noGrp="1"/>
          </p:cNvSpPr>
          <p:nvPr>
            <p:ph type="pic" idx="17" hasCustomPrompt="1"/>
          </p:nvPr>
        </p:nvSpPr>
        <p:spPr>
          <a:xfrm>
            <a:off x="4366460" y="433993"/>
            <a:ext cx="3710609" cy="6424003"/>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24" name="Text Placeholder 6">
            <a:extLst>
              <a:ext uri="{FF2B5EF4-FFF2-40B4-BE49-F238E27FC236}">
                <a16:creationId xmlns:a16="http://schemas.microsoft.com/office/drawing/2014/main" id="{E8EEE4CA-A3AE-D64D-BC10-C926E5332856}"/>
              </a:ext>
            </a:extLst>
          </p:cNvPr>
          <p:cNvSpPr>
            <a:spLocks noGrp="1"/>
          </p:cNvSpPr>
          <p:nvPr>
            <p:ph type="body" sz="quarter" idx="33" hasCustomPrompt="1"/>
          </p:nvPr>
        </p:nvSpPr>
        <p:spPr>
          <a:xfrm>
            <a:off x="8704645" y="3572565"/>
            <a:ext cx="2914559"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7" name="Content Placeholder 3">
            <a:extLst>
              <a:ext uri="{FF2B5EF4-FFF2-40B4-BE49-F238E27FC236}">
                <a16:creationId xmlns:a16="http://schemas.microsoft.com/office/drawing/2014/main" id="{E6823479-A6DE-6752-B3DA-D040DA13529F}"/>
              </a:ext>
            </a:extLst>
          </p:cNvPr>
          <p:cNvSpPr>
            <a:spLocks noGrp="1"/>
          </p:cNvSpPr>
          <p:nvPr>
            <p:ph sz="quarter" idx="15" hasCustomPrompt="1"/>
          </p:nvPr>
        </p:nvSpPr>
        <p:spPr>
          <a:xfrm>
            <a:off x="853019" y="6531734"/>
            <a:ext cx="288544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127578056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ONTENT + Header + Image + Stat Callouts">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1" y="365762"/>
            <a:ext cx="2885440" cy="2853153"/>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elit </a:t>
            </a:r>
            <a:r>
              <a:rPr lang="en-US" sz="4267" err="1">
                <a:latin typeface="Neue Haas Grotesk Text Pro" panose="020B0504020202020204" pitchFamily="34" charset="77"/>
              </a:rPr>
              <a:t>duis</a:t>
            </a:r>
            <a:r>
              <a:rPr lang="en-US" sz="4267">
                <a:latin typeface="Neue Haas Grotesk Text Pro" panose="020B0504020202020204" pitchFamily="34" charset="77"/>
              </a:rPr>
              <a:t> </a:t>
            </a:r>
            <a:r>
              <a:rPr lang="en-US" sz="4267" err="1">
                <a:latin typeface="Neue Haas Grotesk Text Pro" panose="020B0504020202020204" pitchFamily="34" charset="77"/>
              </a:rPr>
              <a:t>autre</a:t>
            </a:r>
            <a:endParaRPr lang="en-US" sz="4267">
              <a:latin typeface="Neue Haas Grotesk Text Pro" panose="020B0504020202020204" pitchFamily="34" charset="77"/>
            </a:endParaRPr>
          </a:p>
        </p:txBody>
      </p:sp>
      <p:sp>
        <p:nvSpPr>
          <p:cNvPr id="5" name="Text Placeholder 4">
            <a:extLst>
              <a:ext uri="{FF2B5EF4-FFF2-40B4-BE49-F238E27FC236}">
                <a16:creationId xmlns:a16="http://schemas.microsoft.com/office/drawing/2014/main" id="{868A61C9-2982-BB43-9900-1AF92245A505}"/>
              </a:ext>
            </a:extLst>
          </p:cNvPr>
          <p:cNvSpPr>
            <a:spLocks noGrp="1"/>
          </p:cNvSpPr>
          <p:nvPr>
            <p:ph type="body" sz="quarter" idx="12" hasCustomPrompt="1"/>
          </p:nvPr>
        </p:nvSpPr>
        <p:spPr>
          <a:xfrm>
            <a:off x="8704645" y="1802421"/>
            <a:ext cx="1358131" cy="784702"/>
          </a:xfrm>
          <a:prstGeom prst="rect">
            <a:avLst/>
          </a:prstGeom>
        </p:spPr>
        <p:txBody>
          <a:bodyPr>
            <a:spAutoFit/>
          </a:bodyPr>
          <a:lstStyle>
            <a:lvl1pPr marL="0" indent="0" algn="l">
              <a:buNone/>
              <a:defRPr sz="4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20%</a:t>
            </a:r>
          </a:p>
        </p:txBody>
      </p:sp>
      <p:sp>
        <p:nvSpPr>
          <p:cNvPr id="39" name="Text Placeholder 2">
            <a:extLst>
              <a:ext uri="{FF2B5EF4-FFF2-40B4-BE49-F238E27FC236}">
                <a16:creationId xmlns:a16="http://schemas.microsoft.com/office/drawing/2014/main" id="{EE45BF00-2987-B640-866E-3DC2A15572E4}"/>
              </a:ext>
            </a:extLst>
          </p:cNvPr>
          <p:cNvSpPr>
            <a:spLocks noGrp="1"/>
          </p:cNvSpPr>
          <p:nvPr>
            <p:ph type="body" sz="quarter" idx="16" hasCustomPrompt="1"/>
          </p:nvPr>
        </p:nvSpPr>
        <p:spPr>
          <a:xfrm>
            <a:off x="8704644" y="2507048"/>
            <a:ext cx="2914560" cy="549481"/>
          </a:xfrm>
          <a:prstGeom prst="rect">
            <a:avLst/>
          </a:prstGeom>
        </p:spPr>
        <p:txBody>
          <a:bodyPr>
            <a:spAutoFit/>
          </a:bodyPr>
          <a:lstStyle>
            <a:lvl1pPr marL="0" indent="0" algn="l">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47" name="Picture Placeholder 2">
            <a:extLst>
              <a:ext uri="{FF2B5EF4-FFF2-40B4-BE49-F238E27FC236}">
                <a16:creationId xmlns:a16="http://schemas.microsoft.com/office/drawing/2014/main" id="{8B2B8246-DE92-E143-B0B7-3BE8D66DE7AF}"/>
              </a:ext>
            </a:extLst>
          </p:cNvPr>
          <p:cNvSpPr>
            <a:spLocks noGrp="1"/>
          </p:cNvSpPr>
          <p:nvPr>
            <p:ph type="pic" idx="17" hasCustomPrompt="1"/>
          </p:nvPr>
        </p:nvSpPr>
        <p:spPr>
          <a:xfrm>
            <a:off x="4366460" y="433993"/>
            <a:ext cx="3710609" cy="6424003"/>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50" name="Text Placeholder 4">
            <a:extLst>
              <a:ext uri="{FF2B5EF4-FFF2-40B4-BE49-F238E27FC236}">
                <a16:creationId xmlns:a16="http://schemas.microsoft.com/office/drawing/2014/main" id="{5579118C-79CA-144E-AA8F-2E2A7C13F30B}"/>
              </a:ext>
            </a:extLst>
          </p:cNvPr>
          <p:cNvSpPr>
            <a:spLocks noGrp="1"/>
          </p:cNvSpPr>
          <p:nvPr>
            <p:ph type="body" sz="quarter" idx="18" hasCustomPrompt="1"/>
          </p:nvPr>
        </p:nvSpPr>
        <p:spPr>
          <a:xfrm>
            <a:off x="8704645" y="3455114"/>
            <a:ext cx="1358131" cy="784702"/>
          </a:xfrm>
          <a:prstGeom prst="rect">
            <a:avLst/>
          </a:prstGeom>
        </p:spPr>
        <p:txBody>
          <a:bodyPr>
            <a:spAutoFit/>
          </a:bodyPr>
          <a:lstStyle>
            <a:lvl1pPr marL="0" indent="0" algn="l">
              <a:buNone/>
              <a:defRPr sz="4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20%</a:t>
            </a:r>
          </a:p>
        </p:txBody>
      </p:sp>
      <p:sp>
        <p:nvSpPr>
          <p:cNvPr id="51" name="Text Placeholder 2">
            <a:extLst>
              <a:ext uri="{FF2B5EF4-FFF2-40B4-BE49-F238E27FC236}">
                <a16:creationId xmlns:a16="http://schemas.microsoft.com/office/drawing/2014/main" id="{E288E0C1-0C4B-BF4E-8463-30E1FA0AAA31}"/>
              </a:ext>
            </a:extLst>
          </p:cNvPr>
          <p:cNvSpPr>
            <a:spLocks noGrp="1"/>
          </p:cNvSpPr>
          <p:nvPr>
            <p:ph type="body" sz="quarter" idx="19" hasCustomPrompt="1"/>
          </p:nvPr>
        </p:nvSpPr>
        <p:spPr>
          <a:xfrm>
            <a:off x="8704644" y="4159741"/>
            <a:ext cx="2914560" cy="549481"/>
          </a:xfrm>
          <a:prstGeom prst="rect">
            <a:avLst/>
          </a:prstGeom>
        </p:spPr>
        <p:txBody>
          <a:bodyPr>
            <a:spAutoFit/>
          </a:bodyPr>
          <a:lstStyle>
            <a:lvl1pPr marL="0" indent="0" algn="l">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52" name="Text Placeholder 4">
            <a:extLst>
              <a:ext uri="{FF2B5EF4-FFF2-40B4-BE49-F238E27FC236}">
                <a16:creationId xmlns:a16="http://schemas.microsoft.com/office/drawing/2014/main" id="{1DFD462B-B12A-1247-B9F0-C032F89F444F}"/>
              </a:ext>
            </a:extLst>
          </p:cNvPr>
          <p:cNvSpPr>
            <a:spLocks noGrp="1"/>
          </p:cNvSpPr>
          <p:nvPr>
            <p:ph type="body" sz="quarter" idx="20" hasCustomPrompt="1"/>
          </p:nvPr>
        </p:nvSpPr>
        <p:spPr>
          <a:xfrm>
            <a:off x="8704645" y="5138707"/>
            <a:ext cx="1358131" cy="784702"/>
          </a:xfrm>
          <a:prstGeom prst="rect">
            <a:avLst/>
          </a:prstGeom>
        </p:spPr>
        <p:txBody>
          <a:bodyPr>
            <a:spAutoFit/>
          </a:bodyPr>
          <a:lstStyle>
            <a:lvl1pPr marL="0" indent="0" algn="l">
              <a:buNone/>
              <a:defRPr sz="4267">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20%</a:t>
            </a:r>
          </a:p>
        </p:txBody>
      </p:sp>
      <p:sp>
        <p:nvSpPr>
          <p:cNvPr id="57" name="Text Placeholder 2">
            <a:extLst>
              <a:ext uri="{FF2B5EF4-FFF2-40B4-BE49-F238E27FC236}">
                <a16:creationId xmlns:a16="http://schemas.microsoft.com/office/drawing/2014/main" id="{76F48538-FB2D-2E41-8152-BED0BA0B5C86}"/>
              </a:ext>
            </a:extLst>
          </p:cNvPr>
          <p:cNvSpPr>
            <a:spLocks noGrp="1"/>
          </p:cNvSpPr>
          <p:nvPr>
            <p:ph type="body" sz="quarter" idx="21" hasCustomPrompt="1"/>
          </p:nvPr>
        </p:nvSpPr>
        <p:spPr>
          <a:xfrm>
            <a:off x="8704644" y="5843334"/>
            <a:ext cx="2914560" cy="549481"/>
          </a:xfrm>
          <a:prstGeom prst="rect">
            <a:avLst/>
          </a:prstGeom>
        </p:spPr>
        <p:txBody>
          <a:bodyPr>
            <a:spAutoFit/>
          </a:bodyPr>
          <a:lstStyle>
            <a:lvl1pPr marL="0" indent="0" algn="l">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1" name="Content Placeholder 3">
            <a:extLst>
              <a:ext uri="{FF2B5EF4-FFF2-40B4-BE49-F238E27FC236}">
                <a16:creationId xmlns:a16="http://schemas.microsoft.com/office/drawing/2014/main" id="{CA484163-80EF-40FC-1A40-69C7BC36E53F}"/>
              </a:ext>
            </a:extLst>
          </p:cNvPr>
          <p:cNvSpPr>
            <a:spLocks noGrp="1"/>
          </p:cNvSpPr>
          <p:nvPr>
            <p:ph sz="quarter" idx="15" hasCustomPrompt="1"/>
          </p:nvPr>
        </p:nvSpPr>
        <p:spPr>
          <a:xfrm>
            <a:off x="853019" y="6531734"/>
            <a:ext cx="288544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19614825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ONTENT + Header + 2 Callout Boxes + 2 images (V)">
    <p:spTree>
      <p:nvGrpSpPr>
        <p:cNvPr id="1" name=""/>
        <p:cNvGrpSpPr/>
        <p:nvPr/>
      </p:nvGrpSpPr>
      <p:grpSpPr>
        <a:xfrm>
          <a:off x="0" y="0"/>
          <a:ext cx="0" cy="0"/>
          <a:chOff x="0" y="0"/>
          <a:chExt cx="0" cy="0"/>
        </a:xfrm>
      </p:grpSpPr>
      <p:sp>
        <p:nvSpPr>
          <p:cNvPr id="24" name="Picture Placeholder 2">
            <a:extLst>
              <a:ext uri="{FF2B5EF4-FFF2-40B4-BE49-F238E27FC236}">
                <a16:creationId xmlns:a16="http://schemas.microsoft.com/office/drawing/2014/main" id="{F141A2BD-AF2D-214A-AA8F-D141022D60F2}"/>
              </a:ext>
            </a:extLst>
          </p:cNvPr>
          <p:cNvSpPr>
            <a:spLocks noGrp="1"/>
          </p:cNvSpPr>
          <p:nvPr>
            <p:ph type="pic" idx="17" hasCustomPrompt="1"/>
          </p:nvPr>
        </p:nvSpPr>
        <p:spPr>
          <a:xfrm>
            <a:off x="5339356" y="15497"/>
            <a:ext cx="2696833" cy="3429004"/>
          </a:xfrm>
          <a:prstGeom prst="rect">
            <a:avLst/>
          </a:prstGeom>
          <a:solidFill>
            <a:schemeClr val="bg2"/>
          </a:solidFill>
        </p:spPr>
        <p:txBody>
          <a:bodyPr anchor="ctr">
            <a:noAutofit/>
          </a:bodyPr>
          <a:lstStyle>
            <a:lvl1pPr marL="0" indent="0" algn="ctr">
              <a:buNone/>
              <a:defRPr sz="14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a:t>
            </a:r>
            <a:br>
              <a:rPr lang="en-US"/>
            </a:br>
            <a:r>
              <a:rPr lang="en-US"/>
              <a:t>picture</a:t>
            </a:r>
          </a:p>
        </p:txBody>
      </p:sp>
      <p:sp>
        <p:nvSpPr>
          <p:cNvPr id="37" name="Slide Number Placeholder 5">
            <a:extLst>
              <a:ext uri="{FF2B5EF4-FFF2-40B4-BE49-F238E27FC236}">
                <a16:creationId xmlns:a16="http://schemas.microsoft.com/office/drawing/2014/main" id="{FEE063B5-DB2A-E546-8374-14508A9C5083}"/>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38" name="Straight Connector 37">
            <a:extLst>
              <a:ext uri="{FF2B5EF4-FFF2-40B4-BE49-F238E27FC236}">
                <a16:creationId xmlns:a16="http://schemas.microsoft.com/office/drawing/2014/main" id="{FB30FCB6-B1E0-3C46-B667-C856468BD8FB}"/>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59"/>
            <a:ext cx="3913369" cy="2130840"/>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a:t>
            </a:r>
            <a:r>
              <a:rPr lang="en-US" sz="4267" err="1">
                <a:latin typeface="Neue Haas Grotesk Text Pro" panose="020B0504020202020204" pitchFamily="34" charset="77"/>
              </a:rPr>
              <a:t>elit</a:t>
            </a:r>
            <a:r>
              <a:rPr lang="en-US" sz="4267">
                <a:latin typeface="Neue Haas Grotesk Text Pro" panose="020B0504020202020204" pitchFamily="34" charset="77"/>
              </a:rPr>
              <a:t> </a:t>
            </a:r>
            <a:r>
              <a:rPr lang="en-US" sz="4267" err="1">
                <a:latin typeface="Neue Haas Grotesk Text Pro" panose="020B0504020202020204" pitchFamily="34" charset="77"/>
              </a:rPr>
              <a:t>duis</a:t>
            </a:r>
            <a:r>
              <a:rPr lang="en-US" sz="4267">
                <a:latin typeface="Neue Haas Grotesk Text Pro" panose="020B0504020202020204" pitchFamily="34" charset="77"/>
              </a:rPr>
              <a:t> </a:t>
            </a:r>
            <a:r>
              <a:rPr lang="en-US" sz="4267" err="1">
                <a:latin typeface="Neue Haas Grotesk Text Pro" panose="020B0504020202020204" pitchFamily="34" charset="77"/>
              </a:rPr>
              <a:t>autre</a:t>
            </a:r>
            <a:endParaRPr lang="en-US" sz="4267">
              <a:latin typeface="Neue Haas Grotesk Text Pro" panose="020B0504020202020204" pitchFamily="34" charset="77"/>
            </a:endParaRPr>
          </a:p>
        </p:txBody>
      </p:sp>
      <p:sp>
        <p:nvSpPr>
          <p:cNvPr id="23" name="Picture Placeholder 2">
            <a:extLst>
              <a:ext uri="{FF2B5EF4-FFF2-40B4-BE49-F238E27FC236}">
                <a16:creationId xmlns:a16="http://schemas.microsoft.com/office/drawing/2014/main" id="{874FEB89-8FA2-D94F-AA19-4F5CDD2FAEB6}"/>
              </a:ext>
            </a:extLst>
          </p:cNvPr>
          <p:cNvSpPr>
            <a:spLocks noGrp="1"/>
          </p:cNvSpPr>
          <p:nvPr>
            <p:ph type="pic" idx="48" hasCustomPrompt="1"/>
          </p:nvPr>
        </p:nvSpPr>
        <p:spPr>
          <a:xfrm>
            <a:off x="9367346" y="3426104"/>
            <a:ext cx="2824655" cy="3431897"/>
          </a:xfrm>
          <a:prstGeom prst="rect">
            <a:avLst/>
          </a:prstGeom>
          <a:solidFill>
            <a:schemeClr val="bg2"/>
          </a:solidFill>
        </p:spPr>
        <p:txBody>
          <a:bodyPr anchor="ctr">
            <a:noAutofit/>
          </a:bodyPr>
          <a:lstStyle>
            <a:lvl1pPr marL="0" indent="0" algn="ctr">
              <a:buNone/>
              <a:defRPr sz="14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a:t>
            </a:r>
            <a:br>
              <a:rPr lang="en-US"/>
            </a:br>
            <a:r>
              <a:rPr lang="en-US"/>
              <a:t>picture</a:t>
            </a:r>
          </a:p>
        </p:txBody>
      </p:sp>
      <p:sp>
        <p:nvSpPr>
          <p:cNvPr id="30" name="SmartArt Placeholder 5">
            <a:extLst>
              <a:ext uri="{FF2B5EF4-FFF2-40B4-BE49-F238E27FC236}">
                <a16:creationId xmlns:a16="http://schemas.microsoft.com/office/drawing/2014/main" id="{8E66918C-36DB-CB48-A863-76DFE127BEC9}"/>
              </a:ext>
            </a:extLst>
          </p:cNvPr>
          <p:cNvSpPr>
            <a:spLocks noGrp="1"/>
          </p:cNvSpPr>
          <p:nvPr>
            <p:ph type="dgm" sz="quarter" idx="47"/>
          </p:nvPr>
        </p:nvSpPr>
        <p:spPr>
          <a:xfrm>
            <a:off x="5334217" y="4545217"/>
            <a:ext cx="4987075" cy="2318299"/>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34" name="SmartArt Placeholder 5">
            <a:extLst>
              <a:ext uri="{FF2B5EF4-FFF2-40B4-BE49-F238E27FC236}">
                <a16:creationId xmlns:a16="http://schemas.microsoft.com/office/drawing/2014/main" id="{F82E30BB-2916-B84A-95B6-93758CFBD5BA}"/>
              </a:ext>
            </a:extLst>
          </p:cNvPr>
          <p:cNvSpPr>
            <a:spLocks noGrp="1"/>
          </p:cNvSpPr>
          <p:nvPr>
            <p:ph type="dgm" sz="quarter" idx="27"/>
          </p:nvPr>
        </p:nvSpPr>
        <p:spPr>
          <a:xfrm>
            <a:off x="10321292" y="4545217"/>
            <a:ext cx="118099" cy="2318299"/>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
        <p:nvSpPr>
          <p:cNvPr id="5" name="Text Placeholder 4">
            <a:extLst>
              <a:ext uri="{FF2B5EF4-FFF2-40B4-BE49-F238E27FC236}">
                <a16:creationId xmlns:a16="http://schemas.microsoft.com/office/drawing/2014/main" id="{868A61C9-2982-BB43-9900-1AF92245A505}"/>
              </a:ext>
            </a:extLst>
          </p:cNvPr>
          <p:cNvSpPr>
            <a:spLocks noGrp="1"/>
          </p:cNvSpPr>
          <p:nvPr>
            <p:ph type="body" sz="quarter" idx="12" hasCustomPrompt="1"/>
          </p:nvPr>
        </p:nvSpPr>
        <p:spPr>
          <a:xfrm>
            <a:off x="5711022" y="4994889"/>
            <a:ext cx="3980847" cy="367793"/>
          </a:xfrm>
          <a:prstGeom prst="rect">
            <a:avLst/>
          </a:prstGeom>
        </p:spPr>
        <p:txBody>
          <a:bodyPr>
            <a:spAutoFit/>
          </a:bodyPr>
          <a:lstStyle>
            <a:lvl1pPr marL="0" indent="0">
              <a:buNone/>
              <a:defRPr sz="2000">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r>
              <a:rPr lang="en-US"/>
              <a:t>, </a:t>
            </a:r>
            <a:r>
              <a:rPr lang="en-US" err="1"/>
              <a:t>elit</a:t>
            </a:r>
            <a:endParaRPr lang="en-US"/>
          </a:p>
        </p:txBody>
      </p:sp>
      <p:sp>
        <p:nvSpPr>
          <p:cNvPr id="28" name="Text Placeholder 2">
            <a:extLst>
              <a:ext uri="{FF2B5EF4-FFF2-40B4-BE49-F238E27FC236}">
                <a16:creationId xmlns:a16="http://schemas.microsoft.com/office/drawing/2014/main" id="{490E533F-240B-2440-A0E6-B8749769DBF6}"/>
              </a:ext>
            </a:extLst>
          </p:cNvPr>
          <p:cNvSpPr>
            <a:spLocks noGrp="1"/>
          </p:cNvSpPr>
          <p:nvPr>
            <p:ph type="body" sz="quarter" idx="16" hasCustomPrompt="1"/>
          </p:nvPr>
        </p:nvSpPr>
        <p:spPr>
          <a:xfrm>
            <a:off x="5711022" y="5500396"/>
            <a:ext cx="4438911" cy="821080"/>
          </a:xfrm>
          <a:prstGeom prst="rect">
            <a:avLst/>
          </a:prstGeom>
        </p:spPr>
        <p:txBody>
          <a:bodyPr>
            <a:spAutoFit/>
          </a:bodyPr>
          <a:lstStyle>
            <a:lvl1pPr marL="0" indent="0">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endParaRPr lang="en-US"/>
          </a:p>
        </p:txBody>
      </p:sp>
      <p:sp>
        <p:nvSpPr>
          <p:cNvPr id="25" name="SmartArt Placeholder 5">
            <a:extLst>
              <a:ext uri="{FF2B5EF4-FFF2-40B4-BE49-F238E27FC236}">
                <a16:creationId xmlns:a16="http://schemas.microsoft.com/office/drawing/2014/main" id="{DD032622-D219-C34A-92DB-FD8972E704F4}"/>
              </a:ext>
            </a:extLst>
          </p:cNvPr>
          <p:cNvSpPr>
            <a:spLocks noGrp="1"/>
          </p:cNvSpPr>
          <p:nvPr>
            <p:ph type="dgm" sz="quarter" idx="49"/>
          </p:nvPr>
        </p:nvSpPr>
        <p:spPr>
          <a:xfrm flipH="1">
            <a:off x="7207303" y="1126201"/>
            <a:ext cx="4987075" cy="2318299"/>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26" name="SmartArt Placeholder 5">
            <a:extLst>
              <a:ext uri="{FF2B5EF4-FFF2-40B4-BE49-F238E27FC236}">
                <a16:creationId xmlns:a16="http://schemas.microsoft.com/office/drawing/2014/main" id="{90CA3051-ECC4-CA4F-9F07-AE147B28A9A9}"/>
              </a:ext>
            </a:extLst>
          </p:cNvPr>
          <p:cNvSpPr>
            <a:spLocks noGrp="1"/>
          </p:cNvSpPr>
          <p:nvPr>
            <p:ph type="dgm" sz="quarter" idx="50"/>
          </p:nvPr>
        </p:nvSpPr>
        <p:spPr>
          <a:xfrm flipH="1">
            <a:off x="7077611" y="1126201"/>
            <a:ext cx="118099" cy="2318299"/>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
        <p:nvSpPr>
          <p:cNvPr id="27" name="Text Placeholder 4">
            <a:extLst>
              <a:ext uri="{FF2B5EF4-FFF2-40B4-BE49-F238E27FC236}">
                <a16:creationId xmlns:a16="http://schemas.microsoft.com/office/drawing/2014/main" id="{4A8B276D-6ED1-3147-A1CE-C736B286E16B}"/>
              </a:ext>
            </a:extLst>
          </p:cNvPr>
          <p:cNvSpPr>
            <a:spLocks noGrp="1"/>
          </p:cNvSpPr>
          <p:nvPr>
            <p:ph type="body" sz="quarter" idx="51" hasCustomPrompt="1"/>
          </p:nvPr>
        </p:nvSpPr>
        <p:spPr>
          <a:xfrm>
            <a:off x="7584107" y="1591306"/>
            <a:ext cx="3980847" cy="367793"/>
          </a:xfrm>
          <a:prstGeom prst="rect">
            <a:avLst/>
          </a:prstGeom>
        </p:spPr>
        <p:txBody>
          <a:bodyPr>
            <a:spAutoFit/>
          </a:bodyPr>
          <a:lstStyle>
            <a:lvl1pPr marL="0" indent="0">
              <a:buNone/>
              <a:defRPr sz="2000">
                <a:solidFill>
                  <a:schemeClr val="accent1"/>
                </a:solidFill>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t>
            </a:r>
            <a:r>
              <a:rPr lang="en-US" err="1"/>
              <a:t>amet</a:t>
            </a:r>
            <a:r>
              <a:rPr lang="en-US"/>
              <a:t>, </a:t>
            </a:r>
            <a:r>
              <a:rPr lang="en-US" err="1"/>
              <a:t>elit</a:t>
            </a:r>
            <a:endParaRPr lang="en-US"/>
          </a:p>
        </p:txBody>
      </p:sp>
      <p:sp>
        <p:nvSpPr>
          <p:cNvPr id="29" name="Text Placeholder 2">
            <a:extLst>
              <a:ext uri="{FF2B5EF4-FFF2-40B4-BE49-F238E27FC236}">
                <a16:creationId xmlns:a16="http://schemas.microsoft.com/office/drawing/2014/main" id="{270C3AE8-92A6-DC45-8076-1016702E8E99}"/>
              </a:ext>
            </a:extLst>
          </p:cNvPr>
          <p:cNvSpPr>
            <a:spLocks noGrp="1"/>
          </p:cNvSpPr>
          <p:nvPr>
            <p:ph type="body" sz="quarter" idx="52" hasCustomPrompt="1"/>
          </p:nvPr>
        </p:nvSpPr>
        <p:spPr>
          <a:xfrm>
            <a:off x="7584107" y="2096813"/>
            <a:ext cx="4438911" cy="821080"/>
          </a:xfrm>
          <a:prstGeom prst="rect">
            <a:avLst/>
          </a:prstGeom>
        </p:spPr>
        <p:txBody>
          <a:bodyPr>
            <a:spAutoFit/>
          </a:bodyPr>
          <a:lstStyle>
            <a:lvl1pPr marL="0" indent="0">
              <a:lnSpc>
                <a:spcPct val="125000"/>
              </a:lnSpc>
              <a:spcBef>
                <a:spcPts val="0"/>
              </a:spcBef>
              <a:spcAft>
                <a:spcPts val="1600"/>
              </a:spcAft>
              <a:buFont typeface="Wingdings" pitchFamily="2" charset="2"/>
              <a:buNone/>
              <a:tabLst/>
              <a:defRPr lang="en-US" sz="1467" b="0" i="0" smtClean="0">
                <a:effectLst/>
                <a:latin typeface="Neue Haas Grotesk Text Pro" panose="020B0504020202020204" pitchFamily="34" charset="0"/>
              </a:defRPr>
            </a:lvl1pPr>
            <a:lvl2pPr marL="609570" indent="0">
              <a:buNone/>
              <a:defRPr/>
            </a:lvl2pPr>
            <a:lvl3pPr marL="1219140" indent="0">
              <a:buNone/>
              <a:defRPr/>
            </a:lvl3pPr>
            <a:lvl4pPr marL="1828709" indent="0">
              <a:buNone/>
              <a:defRPr/>
            </a:lvl4pPr>
            <a:lvl5pPr marL="2438278"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endParaRPr lang="en-US"/>
          </a:p>
        </p:txBody>
      </p:sp>
      <p:sp>
        <p:nvSpPr>
          <p:cNvPr id="39" name="Text Placeholder 6">
            <a:extLst>
              <a:ext uri="{FF2B5EF4-FFF2-40B4-BE49-F238E27FC236}">
                <a16:creationId xmlns:a16="http://schemas.microsoft.com/office/drawing/2014/main" id="{8D91E962-DA95-3346-8161-55FB857B6BFC}"/>
              </a:ext>
            </a:extLst>
          </p:cNvPr>
          <p:cNvSpPr>
            <a:spLocks noGrp="1"/>
          </p:cNvSpPr>
          <p:nvPr>
            <p:ph type="body" sz="quarter" idx="13" hasCustomPrompt="1"/>
          </p:nvPr>
        </p:nvSpPr>
        <p:spPr>
          <a:xfrm>
            <a:off x="853018" y="2724548"/>
            <a:ext cx="3913369"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17" name="Content Placeholder 3">
            <a:extLst>
              <a:ext uri="{FF2B5EF4-FFF2-40B4-BE49-F238E27FC236}">
                <a16:creationId xmlns:a16="http://schemas.microsoft.com/office/drawing/2014/main" id="{B1BBAB00-AD41-366E-8609-958A5D058F83}"/>
              </a:ext>
            </a:extLst>
          </p:cNvPr>
          <p:cNvSpPr>
            <a:spLocks noGrp="1"/>
          </p:cNvSpPr>
          <p:nvPr>
            <p:ph sz="quarter" idx="15" hasCustomPrompt="1"/>
          </p:nvPr>
        </p:nvSpPr>
        <p:spPr>
          <a:xfrm>
            <a:off x="853019" y="6531734"/>
            <a:ext cx="3913368"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20604602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ONTENT - Question + Answer">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0"/>
            <a:ext cx="10836993" cy="1408527"/>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consectetur adipiscing elit, sed do eiusmod tempor?</a:t>
            </a:r>
          </a:p>
        </p:txBody>
      </p:sp>
      <p:sp>
        <p:nvSpPr>
          <p:cNvPr id="24" name="Text Placeholder 2">
            <a:extLst>
              <a:ext uri="{FF2B5EF4-FFF2-40B4-BE49-F238E27FC236}">
                <a16:creationId xmlns:a16="http://schemas.microsoft.com/office/drawing/2014/main" id="{173C2D75-551A-4549-A68C-FB586B54A88F}"/>
              </a:ext>
            </a:extLst>
          </p:cNvPr>
          <p:cNvSpPr>
            <a:spLocks noGrp="1"/>
          </p:cNvSpPr>
          <p:nvPr>
            <p:ph type="body" sz="quarter" idx="16" hasCustomPrompt="1"/>
          </p:nvPr>
        </p:nvSpPr>
        <p:spPr>
          <a:xfrm>
            <a:off x="853441" y="2299573"/>
            <a:ext cx="2152677" cy="269817"/>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A</a:t>
            </a:r>
          </a:p>
        </p:txBody>
      </p:sp>
      <p:sp>
        <p:nvSpPr>
          <p:cNvPr id="35" name="Text Placeholder 2">
            <a:extLst>
              <a:ext uri="{FF2B5EF4-FFF2-40B4-BE49-F238E27FC236}">
                <a16:creationId xmlns:a16="http://schemas.microsoft.com/office/drawing/2014/main" id="{D003CF36-0F40-294E-A205-0A89A49DFED7}"/>
              </a:ext>
            </a:extLst>
          </p:cNvPr>
          <p:cNvSpPr>
            <a:spLocks noGrp="1"/>
          </p:cNvSpPr>
          <p:nvPr>
            <p:ph type="body" sz="quarter" idx="20" hasCustomPrompt="1"/>
          </p:nvPr>
        </p:nvSpPr>
        <p:spPr>
          <a:xfrm>
            <a:off x="853440" y="2593083"/>
            <a:ext cx="2152679" cy="1450340"/>
          </a:xfrm>
          <a:prstGeom prst="rect">
            <a:avLst/>
          </a:prstGeom>
        </p:spPr>
        <p:txBody>
          <a:bodyPr lIns="0" tIns="0" rIns="0" bIns="0">
            <a:spAutoFit/>
          </a:bodyPr>
          <a:lstStyle>
            <a:lvl1pPr marL="0" indent="0">
              <a:lnSpc>
                <a:spcPct val="120000"/>
              </a:lnSpc>
              <a:buNone/>
              <a:defRPr lang="en-US" sz="2000"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grpSp>
        <p:nvGrpSpPr>
          <p:cNvPr id="46" name="Group 45">
            <a:extLst>
              <a:ext uri="{FF2B5EF4-FFF2-40B4-BE49-F238E27FC236}">
                <a16:creationId xmlns:a16="http://schemas.microsoft.com/office/drawing/2014/main" id="{CD4CDA74-4142-3D49-B359-1E6280FC3329}"/>
              </a:ext>
            </a:extLst>
          </p:cNvPr>
          <p:cNvGrpSpPr/>
          <p:nvPr/>
        </p:nvGrpSpPr>
        <p:grpSpPr>
          <a:xfrm>
            <a:off x="822573" y="5001267"/>
            <a:ext cx="559696" cy="559696"/>
            <a:chOff x="4181311" y="1066071"/>
            <a:chExt cx="773364" cy="773364"/>
          </a:xfrm>
        </p:grpSpPr>
        <p:sp>
          <p:nvSpPr>
            <p:cNvPr id="48" name="Oval 47">
              <a:extLst>
                <a:ext uri="{FF2B5EF4-FFF2-40B4-BE49-F238E27FC236}">
                  <a16:creationId xmlns:a16="http://schemas.microsoft.com/office/drawing/2014/main" id="{83E22081-D9AA-E14B-9A14-D44D00EE2FDA}"/>
                </a:ext>
              </a:extLst>
            </p:cNvPr>
            <p:cNvSpPr/>
            <p:nvPr/>
          </p:nvSpPr>
          <p:spPr>
            <a:xfrm>
              <a:off x="4181311" y="1066071"/>
              <a:ext cx="773364" cy="773364"/>
            </a:xfrm>
            <a:prstGeom prst="ellipse">
              <a:avLst/>
            </a:prstGeom>
            <a:solidFill>
              <a:srgbClr val="007A96"/>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3200" b="1">
                <a:solidFill>
                  <a:srgbClr val="00AAC6"/>
                </a:solidFill>
                <a:latin typeface="Neue Haas Grotesk Text Pro" panose="020B0504020202020204" pitchFamily="34" charset="0"/>
              </a:endParaRPr>
            </a:p>
          </p:txBody>
        </p:sp>
        <p:pic>
          <p:nvPicPr>
            <p:cNvPr id="49" name="Picture 48" descr="A picture containing light, drawing&#10;&#10;Description automatically generated">
              <a:extLst>
                <a:ext uri="{FF2B5EF4-FFF2-40B4-BE49-F238E27FC236}">
                  <a16:creationId xmlns:a16="http://schemas.microsoft.com/office/drawing/2014/main" id="{7B9EEFF8-9992-BE4D-9D23-B29E3B6A0FEF}"/>
                </a:ext>
              </a:extLst>
            </p:cNvPr>
            <p:cNvPicPr>
              <a:picLocks noChangeAspect="1"/>
            </p:cNvPicPr>
            <p:nvPr/>
          </p:nvPicPr>
          <p:blipFill>
            <a:blip cstate="email">
              <a:extLst>
                <a:ext uri="{28A0092B-C50C-407E-A947-70E740481C1C}">
                  <a14:useLocalDpi xmlns:a14="http://schemas.microsoft.com/office/drawing/2010/main"/>
                </a:ext>
              </a:extLst>
            </a:blip>
            <a:stretch>
              <a:fillRect/>
            </a:stretch>
          </p:blipFill>
          <p:spPr>
            <a:xfrm>
              <a:off x="4321846" y="1193749"/>
              <a:ext cx="500308" cy="520501"/>
            </a:xfrm>
            <a:prstGeom prst="rect">
              <a:avLst/>
            </a:prstGeom>
          </p:spPr>
        </p:pic>
      </p:grpSp>
      <p:sp>
        <p:nvSpPr>
          <p:cNvPr id="50" name="Text Placeholder 4">
            <a:extLst>
              <a:ext uri="{FF2B5EF4-FFF2-40B4-BE49-F238E27FC236}">
                <a16:creationId xmlns:a16="http://schemas.microsoft.com/office/drawing/2014/main" id="{E2CF89C8-6968-CF4A-9F4D-A0509BA6BE7A}"/>
              </a:ext>
            </a:extLst>
          </p:cNvPr>
          <p:cNvSpPr>
            <a:spLocks noGrp="1"/>
          </p:cNvSpPr>
          <p:nvPr>
            <p:ph type="body" sz="quarter" idx="12" hasCustomPrompt="1"/>
          </p:nvPr>
        </p:nvSpPr>
        <p:spPr>
          <a:xfrm>
            <a:off x="1611033" y="5022506"/>
            <a:ext cx="10079400" cy="707972"/>
          </a:xfrm>
          <a:prstGeom prst="rect">
            <a:avLst/>
          </a:prstGeom>
        </p:spPr>
        <p:txBody>
          <a:bodyPr>
            <a:spAutoFit/>
          </a:bodyPr>
          <a:lstStyle>
            <a:lvl1pPr marL="0" indent="0">
              <a:lnSpc>
                <a:spcPct val="120000"/>
              </a:lnSpc>
              <a:buNone/>
              <a:defRPr lang="en-US" sz="2000" b="0" i="0" smtClean="0">
                <a:solidFill>
                  <a:schemeClr val="accent1"/>
                </a:solidFill>
                <a:effectLst/>
                <a:latin typeface="Neue Haas Grotesk Text Pro" panose="020B0504020202020204" pitchFamily="34" charset="0"/>
              </a:defRPr>
            </a:lvl1pPr>
            <a:lvl2pPr marL="609570" indent="0">
              <a:buNone/>
              <a:defRPr sz="2267">
                <a:solidFill>
                  <a:schemeClr val="accent2"/>
                </a:solidFill>
              </a:defRPr>
            </a:lvl2pPr>
            <a:lvl3pPr marL="1219140" indent="0">
              <a:buNone/>
              <a:defRPr sz="2267">
                <a:solidFill>
                  <a:schemeClr val="accent2"/>
                </a:solidFill>
              </a:defRPr>
            </a:lvl3pPr>
            <a:lvl4pPr marL="1828709" indent="0">
              <a:buNone/>
              <a:defRPr sz="2267">
                <a:solidFill>
                  <a:schemeClr val="accent2"/>
                </a:solidFill>
              </a:defRPr>
            </a:lvl4pPr>
            <a:lvl5pPr marL="2438278" indent="0">
              <a:buNone/>
              <a:defRPr sz="2267">
                <a:solidFill>
                  <a:schemeClr val="accent2"/>
                </a:solidFill>
              </a:defRPr>
            </a:lvl5pPr>
          </a:lstStyle>
          <a:p>
            <a:pPr lvl="0"/>
            <a:r>
              <a:rPr lang="en-US"/>
              <a:t>Lorem ipsum dolor sit amet, consectetur adipiscing elit, sed do eiusmod tempor incididunt ut labore et dolore magna aliqua.</a:t>
            </a:r>
          </a:p>
        </p:txBody>
      </p:sp>
      <p:sp>
        <p:nvSpPr>
          <p:cNvPr id="40" name="Text Placeholder 2">
            <a:extLst>
              <a:ext uri="{FF2B5EF4-FFF2-40B4-BE49-F238E27FC236}">
                <a16:creationId xmlns:a16="http://schemas.microsoft.com/office/drawing/2014/main" id="{9BB70AF6-29FB-A64D-8FB4-A62D801824EC}"/>
              </a:ext>
            </a:extLst>
          </p:cNvPr>
          <p:cNvSpPr>
            <a:spLocks noGrp="1"/>
          </p:cNvSpPr>
          <p:nvPr>
            <p:ph type="body" sz="quarter" idx="21" hasCustomPrompt="1"/>
          </p:nvPr>
        </p:nvSpPr>
        <p:spPr>
          <a:xfrm>
            <a:off x="3750980" y="2299573"/>
            <a:ext cx="2152677" cy="269817"/>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B</a:t>
            </a:r>
          </a:p>
        </p:txBody>
      </p:sp>
      <p:sp>
        <p:nvSpPr>
          <p:cNvPr id="45" name="Text Placeholder 2">
            <a:extLst>
              <a:ext uri="{FF2B5EF4-FFF2-40B4-BE49-F238E27FC236}">
                <a16:creationId xmlns:a16="http://schemas.microsoft.com/office/drawing/2014/main" id="{C99796F8-BA54-C344-885A-052A36BF2E37}"/>
              </a:ext>
            </a:extLst>
          </p:cNvPr>
          <p:cNvSpPr>
            <a:spLocks noGrp="1"/>
          </p:cNvSpPr>
          <p:nvPr>
            <p:ph type="body" sz="quarter" idx="22" hasCustomPrompt="1"/>
          </p:nvPr>
        </p:nvSpPr>
        <p:spPr>
          <a:xfrm>
            <a:off x="3750981" y="2593083"/>
            <a:ext cx="2152679" cy="1450340"/>
          </a:xfrm>
          <a:prstGeom prst="rect">
            <a:avLst/>
          </a:prstGeom>
        </p:spPr>
        <p:txBody>
          <a:bodyPr lIns="0" tIns="0" rIns="0" bIns="0">
            <a:spAutoFit/>
          </a:bodyPr>
          <a:lstStyle>
            <a:lvl1pPr marL="0" indent="0">
              <a:lnSpc>
                <a:spcPct val="120000"/>
              </a:lnSpc>
              <a:buNone/>
              <a:defRPr lang="en-US" sz="2000"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47" name="Text Placeholder 2">
            <a:extLst>
              <a:ext uri="{FF2B5EF4-FFF2-40B4-BE49-F238E27FC236}">
                <a16:creationId xmlns:a16="http://schemas.microsoft.com/office/drawing/2014/main" id="{89F232B6-9AA0-2A46-B3B7-B1AC2474D85B}"/>
              </a:ext>
            </a:extLst>
          </p:cNvPr>
          <p:cNvSpPr>
            <a:spLocks noGrp="1"/>
          </p:cNvSpPr>
          <p:nvPr>
            <p:ph type="body" sz="quarter" idx="23" hasCustomPrompt="1"/>
          </p:nvPr>
        </p:nvSpPr>
        <p:spPr>
          <a:xfrm>
            <a:off x="6648517" y="2299573"/>
            <a:ext cx="2152677" cy="269817"/>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C  </a:t>
            </a:r>
          </a:p>
        </p:txBody>
      </p:sp>
      <p:sp>
        <p:nvSpPr>
          <p:cNvPr id="51" name="Text Placeholder 2">
            <a:extLst>
              <a:ext uri="{FF2B5EF4-FFF2-40B4-BE49-F238E27FC236}">
                <a16:creationId xmlns:a16="http://schemas.microsoft.com/office/drawing/2014/main" id="{ED87A3D0-0680-9944-9687-BA7A1EB36AD8}"/>
              </a:ext>
            </a:extLst>
          </p:cNvPr>
          <p:cNvSpPr>
            <a:spLocks noGrp="1"/>
          </p:cNvSpPr>
          <p:nvPr>
            <p:ph type="body" sz="quarter" idx="24" hasCustomPrompt="1"/>
          </p:nvPr>
        </p:nvSpPr>
        <p:spPr>
          <a:xfrm>
            <a:off x="6648519" y="2593083"/>
            <a:ext cx="2152679" cy="1450340"/>
          </a:xfrm>
          <a:prstGeom prst="rect">
            <a:avLst/>
          </a:prstGeom>
        </p:spPr>
        <p:txBody>
          <a:bodyPr lIns="0" tIns="0" rIns="0" bIns="0">
            <a:spAutoFit/>
          </a:bodyPr>
          <a:lstStyle>
            <a:lvl1pPr marL="0" indent="0">
              <a:lnSpc>
                <a:spcPct val="120000"/>
              </a:lnSpc>
              <a:buNone/>
              <a:defRPr lang="en-US" sz="2000"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52" name="Text Placeholder 2">
            <a:extLst>
              <a:ext uri="{FF2B5EF4-FFF2-40B4-BE49-F238E27FC236}">
                <a16:creationId xmlns:a16="http://schemas.microsoft.com/office/drawing/2014/main" id="{394C5C90-FA0C-B743-A447-0E8ECCF3739F}"/>
              </a:ext>
            </a:extLst>
          </p:cNvPr>
          <p:cNvSpPr>
            <a:spLocks noGrp="1"/>
          </p:cNvSpPr>
          <p:nvPr>
            <p:ph type="body" sz="quarter" idx="25" hasCustomPrompt="1"/>
          </p:nvPr>
        </p:nvSpPr>
        <p:spPr>
          <a:xfrm>
            <a:off x="9546059" y="2314184"/>
            <a:ext cx="2152677" cy="269817"/>
          </a:xfrm>
          <a:prstGeom prst="rect">
            <a:avLst/>
          </a:prstGeom>
        </p:spPr>
        <p:txBody>
          <a:bodyPr lIns="0" tIns="0" rIns="0" bIns="0">
            <a:spAutoFit/>
          </a:bodyPr>
          <a:lstStyle>
            <a:lvl1pPr marL="0" indent="0">
              <a:buNone/>
              <a:defRPr sz="1467" b="1">
                <a:solidFill>
                  <a:srgbClr val="007A96"/>
                </a:solidFill>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D</a:t>
            </a:r>
          </a:p>
        </p:txBody>
      </p:sp>
      <p:sp>
        <p:nvSpPr>
          <p:cNvPr id="53" name="Text Placeholder 2">
            <a:extLst>
              <a:ext uri="{FF2B5EF4-FFF2-40B4-BE49-F238E27FC236}">
                <a16:creationId xmlns:a16="http://schemas.microsoft.com/office/drawing/2014/main" id="{CEB93332-D508-5A4A-8A92-64AAAB18381E}"/>
              </a:ext>
            </a:extLst>
          </p:cNvPr>
          <p:cNvSpPr>
            <a:spLocks noGrp="1"/>
          </p:cNvSpPr>
          <p:nvPr>
            <p:ph type="body" sz="quarter" idx="26" hasCustomPrompt="1"/>
          </p:nvPr>
        </p:nvSpPr>
        <p:spPr>
          <a:xfrm>
            <a:off x="9546058" y="2607695"/>
            <a:ext cx="2152679" cy="1450340"/>
          </a:xfrm>
          <a:prstGeom prst="rect">
            <a:avLst/>
          </a:prstGeom>
        </p:spPr>
        <p:txBody>
          <a:bodyPr lIns="0" tIns="0" rIns="0" bIns="0">
            <a:spAutoFit/>
          </a:bodyPr>
          <a:lstStyle>
            <a:lvl1pPr marL="0" indent="0">
              <a:lnSpc>
                <a:spcPct val="120000"/>
              </a:lnSpc>
              <a:buNone/>
              <a:defRPr lang="en-US" sz="2000" b="0" i="0" smtClean="0">
                <a:effectLst/>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16" name="Content Placeholder 3">
            <a:extLst>
              <a:ext uri="{FF2B5EF4-FFF2-40B4-BE49-F238E27FC236}">
                <a16:creationId xmlns:a16="http://schemas.microsoft.com/office/drawing/2014/main" id="{273E0B3E-19E6-6C64-0002-9E5DE004593E}"/>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421430572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ONTENT + Statement + Gray Sidebar">
    <p:spTree>
      <p:nvGrpSpPr>
        <p:cNvPr id="1" name=""/>
        <p:cNvGrpSpPr/>
        <p:nvPr/>
      </p:nvGrpSpPr>
      <p:grpSpPr>
        <a:xfrm>
          <a:off x="0" y="0"/>
          <a:ext cx="0" cy="0"/>
          <a:chOff x="0" y="0"/>
          <a:chExt cx="0" cy="0"/>
        </a:xfrm>
      </p:grpSpPr>
      <p:sp>
        <p:nvSpPr>
          <p:cNvPr id="37" name="Slide Number Placeholder 5">
            <a:extLst>
              <a:ext uri="{FF2B5EF4-FFF2-40B4-BE49-F238E27FC236}">
                <a16:creationId xmlns:a16="http://schemas.microsoft.com/office/drawing/2014/main" id="{FEE063B5-DB2A-E546-8374-14508A9C5083}"/>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38" name="Straight Connector 37">
            <a:extLst>
              <a:ext uri="{FF2B5EF4-FFF2-40B4-BE49-F238E27FC236}">
                <a16:creationId xmlns:a16="http://schemas.microsoft.com/office/drawing/2014/main" id="{FB30FCB6-B1E0-3C46-B667-C856468BD8FB}"/>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5" name="Title 1">
            <a:extLst>
              <a:ext uri="{FF2B5EF4-FFF2-40B4-BE49-F238E27FC236}">
                <a16:creationId xmlns:a16="http://schemas.microsoft.com/office/drawing/2014/main" id="{9BD7F6AC-ABAB-6D49-9867-2B9AF532496B}"/>
              </a:ext>
            </a:extLst>
          </p:cNvPr>
          <p:cNvSpPr>
            <a:spLocks noGrp="1"/>
          </p:cNvSpPr>
          <p:nvPr>
            <p:ph type="title" hasCustomPrompt="1"/>
          </p:nvPr>
        </p:nvSpPr>
        <p:spPr>
          <a:xfrm>
            <a:off x="853440" y="365760"/>
            <a:ext cx="4658477" cy="4297780"/>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consectetur adipiscing elit. Sed do eiusmod tempor incididunt ut labore et. </a:t>
            </a:r>
          </a:p>
        </p:txBody>
      </p:sp>
      <p:sp>
        <p:nvSpPr>
          <p:cNvPr id="21" name="SmartArt Placeholder 2">
            <a:extLst>
              <a:ext uri="{FF2B5EF4-FFF2-40B4-BE49-F238E27FC236}">
                <a16:creationId xmlns:a16="http://schemas.microsoft.com/office/drawing/2014/main" id="{F7770148-AEFA-2A4F-8566-22B80258488B}"/>
              </a:ext>
            </a:extLst>
          </p:cNvPr>
          <p:cNvSpPr>
            <a:spLocks noGrp="1"/>
          </p:cNvSpPr>
          <p:nvPr>
            <p:ph type="dgm" sz="quarter" idx="26"/>
          </p:nvPr>
        </p:nvSpPr>
        <p:spPr>
          <a:xfrm>
            <a:off x="7185998" y="2457"/>
            <a:ext cx="5004535" cy="6866768"/>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34" name="Slide Number Placeholder 5">
            <a:extLst>
              <a:ext uri="{FF2B5EF4-FFF2-40B4-BE49-F238E27FC236}">
                <a16:creationId xmlns:a16="http://schemas.microsoft.com/office/drawing/2014/main" id="{EA25BEC9-6E43-304C-B8EC-1F306DCE68B6}"/>
              </a:ext>
            </a:extLst>
          </p:cNvPr>
          <p:cNvSpPr txBox="1">
            <a:spLocks/>
          </p:cNvSpPr>
          <p:nvPr userDrawn="1"/>
        </p:nvSpPr>
        <p:spPr>
          <a:xfrm>
            <a:off x="11691904"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35" name="Straight Connector 34">
            <a:extLst>
              <a:ext uri="{FF2B5EF4-FFF2-40B4-BE49-F238E27FC236}">
                <a16:creationId xmlns:a16="http://schemas.microsoft.com/office/drawing/2014/main" id="{CC322C33-85C7-F44B-862A-77AD706EFBB8}"/>
              </a:ext>
            </a:extLst>
          </p:cNvPr>
          <p:cNvCxnSpPr>
            <a:cxnSpLocks/>
          </p:cNvCxnSpPr>
          <p:nvPr userDrawn="1"/>
        </p:nvCxnSpPr>
        <p:spPr>
          <a:xfrm>
            <a:off x="11733768"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2">
            <a:extLst>
              <a:ext uri="{FF2B5EF4-FFF2-40B4-BE49-F238E27FC236}">
                <a16:creationId xmlns:a16="http://schemas.microsoft.com/office/drawing/2014/main" id="{281362A0-DE0E-AF07-16D0-438683789329}"/>
              </a:ext>
            </a:extLst>
          </p:cNvPr>
          <p:cNvSpPr>
            <a:spLocks noGrp="1"/>
          </p:cNvSpPr>
          <p:nvPr>
            <p:ph sz="quarter" idx="14"/>
          </p:nvPr>
        </p:nvSpPr>
        <p:spPr>
          <a:xfrm>
            <a:off x="7724172" y="365760"/>
            <a:ext cx="3966179" cy="189757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E5C8D1D6-6434-DDA3-8641-B9138052AB06}"/>
              </a:ext>
            </a:extLst>
          </p:cNvPr>
          <p:cNvSpPr>
            <a:spLocks noGrp="1"/>
          </p:cNvSpPr>
          <p:nvPr>
            <p:ph sz="quarter" idx="15" hasCustomPrompt="1"/>
          </p:nvPr>
        </p:nvSpPr>
        <p:spPr>
          <a:xfrm>
            <a:off x="853019" y="6531734"/>
            <a:ext cx="4658477"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84237416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NTENT + Header + Statement + Gray Sidebar">
    <p:spTree>
      <p:nvGrpSpPr>
        <p:cNvPr id="1" name=""/>
        <p:cNvGrpSpPr/>
        <p:nvPr/>
      </p:nvGrpSpPr>
      <p:grpSpPr>
        <a:xfrm>
          <a:off x="0" y="0"/>
          <a:ext cx="0" cy="0"/>
          <a:chOff x="0" y="0"/>
          <a:chExt cx="0" cy="0"/>
        </a:xfrm>
      </p:grpSpPr>
      <p:sp>
        <p:nvSpPr>
          <p:cNvPr id="21" name="SmartArt Placeholder 2">
            <a:extLst>
              <a:ext uri="{FF2B5EF4-FFF2-40B4-BE49-F238E27FC236}">
                <a16:creationId xmlns:a16="http://schemas.microsoft.com/office/drawing/2014/main" id="{F7770148-AEFA-2A4F-8566-22B80258488B}"/>
              </a:ext>
            </a:extLst>
          </p:cNvPr>
          <p:cNvSpPr>
            <a:spLocks noGrp="1"/>
          </p:cNvSpPr>
          <p:nvPr>
            <p:ph type="dgm" sz="quarter" idx="26"/>
          </p:nvPr>
        </p:nvSpPr>
        <p:spPr>
          <a:xfrm>
            <a:off x="4769853" y="-14901"/>
            <a:ext cx="7422147" cy="6866768"/>
          </a:xfrm>
          <a:prstGeom prst="rect">
            <a:avLst/>
          </a:prstGeom>
          <a:solidFill>
            <a:schemeClr val="bg2"/>
          </a:solidFill>
        </p:spPr>
        <p:txBody>
          <a:bodyPr>
            <a:noAutofit/>
          </a:bodyPr>
          <a:lstStyle>
            <a:lvl1pPr>
              <a:defRPr>
                <a:noFill/>
                <a:latin typeface="Neue Haas Grotesk Text Pro" panose="020B0504020202020204" pitchFamily="34" charset="0"/>
              </a:defRPr>
            </a:lvl1pPr>
          </a:lstStyle>
          <a:p>
            <a:endParaRPr lang="en-US"/>
          </a:p>
        </p:txBody>
      </p:sp>
      <p:sp>
        <p:nvSpPr>
          <p:cNvPr id="15" name="Title 1">
            <a:extLst>
              <a:ext uri="{FF2B5EF4-FFF2-40B4-BE49-F238E27FC236}">
                <a16:creationId xmlns:a16="http://schemas.microsoft.com/office/drawing/2014/main" id="{9BD7F6AC-ABAB-6D49-9867-2B9AF532496B}"/>
              </a:ext>
            </a:extLst>
          </p:cNvPr>
          <p:cNvSpPr>
            <a:spLocks noGrp="1"/>
          </p:cNvSpPr>
          <p:nvPr>
            <p:ph type="title" hasCustomPrompt="1"/>
          </p:nvPr>
        </p:nvSpPr>
        <p:spPr>
          <a:xfrm>
            <a:off x="853442" y="365760"/>
            <a:ext cx="3338897" cy="2130840"/>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sz="4267" b="1" i="0" smtClean="0">
                <a:effectLst/>
                <a:latin typeface="Neue Haas Grotesk Text Pro" panose="020B0504020202020204" pitchFamily="34" charset="0"/>
              </a:defRPr>
            </a:lvl1pPr>
          </a:lstStyle>
          <a:p>
            <a:pPr>
              <a:lnSpc>
                <a:spcPct val="110000"/>
              </a:lnSpc>
            </a:pPr>
            <a:r>
              <a:rPr lang="en-US" sz="4267">
                <a:latin typeface="Neue Haas Grotesk Text Pro" panose="020B0504020202020204" pitchFamily="34" charset="77"/>
              </a:rPr>
              <a:t>Lorem ipsum dolor sit amet consectetur</a:t>
            </a:r>
          </a:p>
        </p:txBody>
      </p:sp>
      <p:sp>
        <p:nvSpPr>
          <p:cNvPr id="3" name="Text Placeholder 2">
            <a:extLst>
              <a:ext uri="{FF2B5EF4-FFF2-40B4-BE49-F238E27FC236}">
                <a16:creationId xmlns:a16="http://schemas.microsoft.com/office/drawing/2014/main" id="{C1E16BC9-D1D1-1140-ACF0-73BCC83C5914}"/>
              </a:ext>
            </a:extLst>
          </p:cNvPr>
          <p:cNvSpPr>
            <a:spLocks noGrp="1"/>
          </p:cNvSpPr>
          <p:nvPr>
            <p:ph type="body" sz="quarter" idx="27" hasCustomPrompt="1"/>
          </p:nvPr>
        </p:nvSpPr>
        <p:spPr>
          <a:xfrm>
            <a:off x="5391153" y="3058694"/>
            <a:ext cx="5947409" cy="3371740"/>
          </a:xfrm>
          <a:prstGeom prst="rect">
            <a:avLst/>
          </a:prstGeom>
        </p:spPr>
        <p:txBody>
          <a:bodyPr anchor="b" anchorCtr="0">
            <a:spAutoFit/>
          </a:bodyPr>
          <a:lstStyle>
            <a:lvl1pPr marL="0" indent="0" algn="r">
              <a:lnSpc>
                <a:spcPct val="110000"/>
              </a:lnSpc>
              <a:spcBef>
                <a:spcPts val="0"/>
              </a:spcBef>
              <a:buNone/>
              <a:defRPr sz="6667" b="1">
                <a:solidFill>
                  <a:srgbClr val="4E2883"/>
                </a:solidFill>
                <a:latin typeface="Neue Haas Grotesk Text Pro" panose="020B0504020202020204" pitchFamily="34" charset="0"/>
              </a:defRPr>
            </a:lvl1pPr>
          </a:lstStyle>
          <a:p>
            <a:pPr lvl="0"/>
            <a:r>
              <a:rPr lang="en-US"/>
              <a:t>Lorem ipsum dolor sit amet consectetur</a:t>
            </a:r>
          </a:p>
        </p:txBody>
      </p:sp>
      <p:sp>
        <p:nvSpPr>
          <p:cNvPr id="23" name="Text Placeholder 6">
            <a:extLst>
              <a:ext uri="{FF2B5EF4-FFF2-40B4-BE49-F238E27FC236}">
                <a16:creationId xmlns:a16="http://schemas.microsoft.com/office/drawing/2014/main" id="{E2CE97D9-9528-9544-B724-31061930A125}"/>
              </a:ext>
            </a:extLst>
          </p:cNvPr>
          <p:cNvSpPr>
            <a:spLocks noGrp="1"/>
          </p:cNvSpPr>
          <p:nvPr>
            <p:ph type="body" sz="quarter" idx="33" hasCustomPrompt="1"/>
          </p:nvPr>
        </p:nvSpPr>
        <p:spPr>
          <a:xfrm>
            <a:off x="851972" y="3396322"/>
            <a:ext cx="3338897" cy="1565129"/>
          </a:xfrm>
          <a:prstGeom prst="rect">
            <a:avLst/>
          </a:prstGeom>
        </p:spPr>
        <p:txBody>
          <a:bodyPr>
            <a:spAutoFit/>
          </a:bodyPr>
          <a:lstStyle>
            <a:lvl1pPr marL="232828" indent="-232828">
              <a:buFont typeface="Wingdings" pitchFamily="2" charset="2"/>
              <a:buChar char="§"/>
              <a:tabLst/>
              <a:defRPr sz="2000">
                <a:latin typeface="Neue Haas Grotesk Text Pro" panose="020B0504020202020204" pitchFamily="34" charset="0"/>
              </a:defRPr>
            </a:lvl1pPr>
            <a:lvl2pPr marL="457189" indent="-224361">
              <a:tabLst/>
              <a:defRPr sz="1733">
                <a:latin typeface="Neue Haas Grotesk Text Pro" panose="020B0504020202020204" pitchFamily="34" charset="0"/>
              </a:defRPr>
            </a:lvl2pPr>
            <a:lvl3pPr marL="692133" indent="-234945">
              <a:tabLst/>
              <a:defRPr sz="1467">
                <a:latin typeface="Neue Haas Grotesk Text Pro" panose="020B0504020202020204" pitchFamily="34" charset="0"/>
              </a:defRPr>
            </a:lvl3pPr>
            <a:lvl4pPr marL="916494" indent="-224361">
              <a:tabLst/>
              <a:defRPr sz="1200">
                <a:latin typeface="Neue Haas Grotesk Text Pro" panose="020B0504020202020204" pitchFamily="34" charset="0"/>
              </a:defRPr>
            </a:lvl4pPr>
          </a:lstStyle>
          <a:p>
            <a:pPr lvl="0"/>
            <a:r>
              <a:rPr lang="en-US"/>
              <a:t>First level</a:t>
            </a:r>
          </a:p>
          <a:p>
            <a:pPr lvl="1"/>
            <a:r>
              <a:rPr lang="en-US"/>
              <a:t>Second level</a:t>
            </a:r>
          </a:p>
          <a:p>
            <a:pPr lvl="2"/>
            <a:r>
              <a:rPr lang="en-US"/>
              <a:t>Third level</a:t>
            </a:r>
          </a:p>
          <a:p>
            <a:pPr lvl="3"/>
            <a:r>
              <a:rPr lang="en-US"/>
              <a:t>Fourth level</a:t>
            </a:r>
          </a:p>
        </p:txBody>
      </p:sp>
      <p:sp>
        <p:nvSpPr>
          <p:cNvPr id="26" name="Slide Number Placeholder 5">
            <a:extLst>
              <a:ext uri="{FF2B5EF4-FFF2-40B4-BE49-F238E27FC236}">
                <a16:creationId xmlns:a16="http://schemas.microsoft.com/office/drawing/2014/main" id="{FA353816-D034-4044-99E6-CD97FB225A2C}"/>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27" name="Straight Connector 26">
            <a:extLst>
              <a:ext uri="{FF2B5EF4-FFF2-40B4-BE49-F238E27FC236}">
                <a16:creationId xmlns:a16="http://schemas.microsoft.com/office/drawing/2014/main" id="{7FDD62BE-B25E-DD47-9084-14932C0026B0}"/>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9" name="Content Placeholder 3">
            <a:extLst>
              <a:ext uri="{FF2B5EF4-FFF2-40B4-BE49-F238E27FC236}">
                <a16:creationId xmlns:a16="http://schemas.microsoft.com/office/drawing/2014/main" id="{89213B4D-0565-0AFF-8B66-C898E6AE7BAF}"/>
              </a:ext>
            </a:extLst>
          </p:cNvPr>
          <p:cNvSpPr>
            <a:spLocks noGrp="1"/>
          </p:cNvSpPr>
          <p:nvPr>
            <p:ph sz="quarter" idx="15" hasCustomPrompt="1"/>
          </p:nvPr>
        </p:nvSpPr>
        <p:spPr>
          <a:xfrm>
            <a:off x="851972" y="6539808"/>
            <a:ext cx="3338897"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88052064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ONTENT + Statement - Bo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1E16BC9-D1D1-1140-ACF0-73BCC83C5914}"/>
              </a:ext>
            </a:extLst>
          </p:cNvPr>
          <p:cNvSpPr>
            <a:spLocks noGrp="1"/>
          </p:cNvSpPr>
          <p:nvPr>
            <p:ph type="body" sz="quarter" idx="27" hasCustomPrompt="1"/>
          </p:nvPr>
        </p:nvSpPr>
        <p:spPr>
          <a:xfrm>
            <a:off x="853441" y="365762"/>
            <a:ext cx="10485120" cy="5574604"/>
          </a:xfrm>
          <a:prstGeom prst="rect">
            <a:avLst/>
          </a:prstGeom>
        </p:spPr>
        <p:txBody>
          <a:bodyPr anchor="t" anchorCtr="0">
            <a:spAutoFit/>
          </a:bodyPr>
          <a:lstStyle>
            <a:lvl1pPr marL="0" indent="0" algn="l">
              <a:lnSpc>
                <a:spcPct val="110000"/>
              </a:lnSpc>
              <a:spcBef>
                <a:spcPts val="0"/>
              </a:spcBef>
              <a:buNone/>
              <a:defRPr sz="6667" b="1">
                <a:solidFill>
                  <a:srgbClr val="4E2883"/>
                </a:solidFill>
                <a:latin typeface="Neue Haas Grotesk Text Pro" panose="020B0504020202020204" pitchFamily="34" charset="0"/>
              </a:defRPr>
            </a:lvl1pPr>
          </a:lstStyle>
          <a:p>
            <a:pPr lvl="0"/>
            <a:r>
              <a:rPr lang="en-US"/>
              <a:t>Lorem ipsum dolor </a:t>
            </a:r>
            <a:br>
              <a:rPr lang="en-US"/>
            </a:br>
            <a:r>
              <a:rPr lang="en-US"/>
              <a:t>sit amet consectetur adipiscing elit. Sed </a:t>
            </a:r>
            <a:br>
              <a:rPr lang="en-US"/>
            </a:br>
            <a:r>
              <a:rPr lang="en-US"/>
              <a:t>do eiusmod tempor incididunt ut labore et. </a:t>
            </a:r>
          </a:p>
        </p:txBody>
      </p:sp>
      <p:sp>
        <p:nvSpPr>
          <p:cNvPr id="4" name="Content Placeholder 3">
            <a:extLst>
              <a:ext uri="{FF2B5EF4-FFF2-40B4-BE49-F238E27FC236}">
                <a16:creationId xmlns:a16="http://schemas.microsoft.com/office/drawing/2014/main" id="{A57341F2-BB83-A82C-F366-638DD083C8B2}"/>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109847409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BLANK + Disclosure + Page">
    <p:spTree>
      <p:nvGrpSpPr>
        <p:cNvPr id="1" name=""/>
        <p:cNvGrpSpPr/>
        <p:nvPr/>
      </p:nvGrpSpPr>
      <p:grpSpPr>
        <a:xfrm>
          <a:off x="0" y="0"/>
          <a:ext cx="0" cy="0"/>
          <a:chOff x="0" y="0"/>
          <a:chExt cx="0" cy="0"/>
        </a:xfrm>
      </p:grpSpPr>
      <p:sp>
        <p:nvSpPr>
          <p:cNvPr id="3" name="Content Placeholder 3">
            <a:extLst>
              <a:ext uri="{FF2B5EF4-FFF2-40B4-BE49-F238E27FC236}">
                <a16:creationId xmlns:a16="http://schemas.microsoft.com/office/drawing/2014/main" id="{4442E58A-0581-3646-09F2-4C15AB720518}"/>
              </a:ext>
            </a:extLst>
          </p:cNvPr>
          <p:cNvSpPr>
            <a:spLocks noGrp="1"/>
          </p:cNvSpPr>
          <p:nvPr>
            <p:ph sz="quarter" idx="15" hasCustomPrompt="1"/>
          </p:nvPr>
        </p:nvSpPr>
        <p:spPr>
          <a:xfrm>
            <a:off x="853017" y="6531734"/>
            <a:ext cx="10744200"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15623729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54365" y="1483616"/>
            <a:ext cx="4895273" cy="3394075"/>
          </a:xfrm>
        </p:spPr>
        <p:txBody>
          <a:bodyPr/>
          <a:lstStyle>
            <a:lvl1pPr>
              <a:lnSpc>
                <a:spcPct val="100000"/>
              </a:lnSpc>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442365" y="1476293"/>
            <a:ext cx="4895273" cy="3394075"/>
          </a:xfrm>
        </p:spPr>
        <p:txBody>
          <a:bodyPr/>
          <a:lstStyle>
            <a:lvl1pPr>
              <a:lnSpc>
                <a:spcPct val="100000"/>
              </a:lnSpc>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6" name="Footer Placeholder 5"/>
          <p:cNvSpPr>
            <a:spLocks noGrp="1"/>
          </p:cNvSpPr>
          <p:nvPr>
            <p:ph type="ftr" sz="quarter" idx="11"/>
          </p:nvPr>
        </p:nvSpPr>
        <p:spPr/>
        <p:txBody>
          <a:bodyPr/>
          <a:lstStyle/>
          <a:p>
            <a:endParaRPr lang="en-US">
              <a:solidFill>
                <a:prstClr val="white">
                  <a:lumMod val="65000"/>
                </a:prstClr>
              </a:solidFill>
            </a:endParaRPr>
          </a:p>
        </p:txBody>
      </p:sp>
      <p:sp>
        <p:nvSpPr>
          <p:cNvPr id="7" name="Slide Number Placeholder 6"/>
          <p:cNvSpPr>
            <a:spLocks noGrp="1"/>
          </p:cNvSpPr>
          <p:nvPr>
            <p:ph type="sldNum" sz="quarter" idx="12"/>
          </p:nvPr>
        </p:nvSpPr>
        <p:spPr/>
        <p:txBody>
          <a:bodyPr/>
          <a:lstStyle/>
          <a:p>
            <a:fld id="{F2E21DC8-66DB-1A4F-A607-85F5D1446B04}" type="slidenum">
              <a:rPr lang="en-US" smtClean="0">
                <a:solidFill>
                  <a:prstClr val="white">
                    <a:lumMod val="65000"/>
                  </a:prstClr>
                </a:solidFill>
              </a:rPr>
              <a:pPr/>
              <a:t>‹#›</a:t>
            </a:fld>
            <a:endParaRPr lang="en-US">
              <a:solidFill>
                <a:prstClr val="white">
                  <a:lumMod val="65000"/>
                </a:prstClr>
              </a:solidFill>
            </a:endParaRPr>
          </a:p>
        </p:txBody>
      </p:sp>
      <p:cxnSp>
        <p:nvCxnSpPr>
          <p:cNvPr id="11" name="Straight Connector 10"/>
          <p:cNvCxnSpPr/>
          <p:nvPr userDrawn="1"/>
        </p:nvCxnSpPr>
        <p:spPr>
          <a:xfrm>
            <a:off x="609600" y="1219200"/>
            <a:ext cx="10972800" cy="0"/>
          </a:xfrm>
          <a:prstGeom prst="line">
            <a:avLst/>
          </a:prstGeom>
          <a:ln w="6350"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6093204" y="1300025"/>
            <a:ext cx="0" cy="4884481"/>
          </a:xfrm>
          <a:prstGeom prst="line">
            <a:avLst/>
          </a:prstGeom>
          <a:ln w="22225">
            <a:solidFill>
              <a:schemeClr val="bg1">
                <a:lumMod val="65000"/>
              </a:schemeClr>
            </a:solidFill>
            <a:prstDash val="sysDot"/>
          </a:ln>
          <a:effectLst>
            <a:outerShdw dist="12700" dir="1800000" algn="tl" rotWithShape="0">
              <a:schemeClr val="bg1"/>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035334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SECTION BREAK - Image">
    <p:spTree>
      <p:nvGrpSpPr>
        <p:cNvPr id="1" name=""/>
        <p:cNvGrpSpPr/>
        <p:nvPr/>
      </p:nvGrpSpPr>
      <p:grpSpPr>
        <a:xfrm>
          <a:off x="0" y="0"/>
          <a:ext cx="0" cy="0"/>
          <a:chOff x="0" y="0"/>
          <a:chExt cx="0" cy="0"/>
        </a:xfrm>
      </p:grpSpPr>
      <p:sp>
        <p:nvSpPr>
          <p:cNvPr id="36" name="Picture Placeholder 2">
            <a:extLst>
              <a:ext uri="{FF2B5EF4-FFF2-40B4-BE49-F238E27FC236}">
                <a16:creationId xmlns:a16="http://schemas.microsoft.com/office/drawing/2014/main" id="{66FDE2DF-C82C-1E4A-AE78-126FF3CE407A}"/>
              </a:ext>
            </a:extLst>
          </p:cNvPr>
          <p:cNvSpPr>
            <a:spLocks noGrp="1"/>
          </p:cNvSpPr>
          <p:nvPr>
            <p:ph type="pic" idx="15" hasCustomPrompt="1"/>
          </p:nvPr>
        </p:nvSpPr>
        <p:spPr>
          <a:xfrm>
            <a:off x="2832849" y="-3"/>
            <a:ext cx="9359153" cy="6866768"/>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24" name="SmartArt Placeholder 5">
            <a:extLst>
              <a:ext uri="{FF2B5EF4-FFF2-40B4-BE49-F238E27FC236}">
                <a16:creationId xmlns:a16="http://schemas.microsoft.com/office/drawing/2014/main" id="{ED37D25B-AC7A-4B47-9F2E-0C8B9763FF56}"/>
              </a:ext>
            </a:extLst>
          </p:cNvPr>
          <p:cNvSpPr>
            <a:spLocks noGrp="1"/>
          </p:cNvSpPr>
          <p:nvPr>
            <p:ph type="dgm" sz="quarter" idx="47"/>
          </p:nvPr>
        </p:nvSpPr>
        <p:spPr>
          <a:xfrm>
            <a:off x="853442" y="3836896"/>
            <a:ext cx="7748497" cy="2365771"/>
          </a:xfrm>
          <a:prstGeom prst="rect">
            <a:avLst/>
          </a:prstGeom>
          <a:solidFill>
            <a:schemeClr val="bg1"/>
          </a:solidFill>
        </p:spPr>
        <p:txBody>
          <a:bodyPr>
            <a:noAutofit/>
          </a:bodyPr>
          <a:lstStyle>
            <a:lvl1pPr>
              <a:defRPr>
                <a:noFill/>
                <a:latin typeface="Neue Haas Grotesk Text Pro" panose="020B0504020202020204" pitchFamily="34" charset="0"/>
              </a:defRPr>
            </a:lvl1pPr>
          </a:lstStyle>
          <a:p>
            <a:endParaRPr lang="en-US"/>
          </a:p>
        </p:txBody>
      </p:sp>
      <p:sp>
        <p:nvSpPr>
          <p:cNvPr id="37" name="Slide Number Placeholder 5">
            <a:extLst>
              <a:ext uri="{FF2B5EF4-FFF2-40B4-BE49-F238E27FC236}">
                <a16:creationId xmlns:a16="http://schemas.microsoft.com/office/drawing/2014/main" id="{FEE063B5-DB2A-E546-8374-14508A9C5083}"/>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DB2B9AF-7C7A-ED4B-8B47-5EFC4C7403E8}" type="slidenum">
              <a:rPr lang="en-US" sz="1200" b="0" i="0" smtClean="0">
                <a:solidFill>
                  <a:schemeClr val="tx1">
                    <a:lumMod val="90000"/>
                    <a:lumOff val="10000"/>
                  </a:schemeClr>
                </a:solidFill>
                <a:latin typeface="Neue Haas Grotesk Text Pro" panose="020B0504020202020204" pitchFamily="34" charset="0"/>
              </a:rPr>
              <a:pPr/>
              <a:t>‹#›</a:t>
            </a:fld>
            <a:endParaRPr lang="en-US" sz="1200" b="0" i="0">
              <a:solidFill>
                <a:schemeClr val="tx1">
                  <a:lumMod val="90000"/>
                  <a:lumOff val="10000"/>
                </a:schemeClr>
              </a:solidFill>
              <a:latin typeface="Neue Haas Grotesk Text Pro" panose="020B0504020202020204" pitchFamily="34" charset="0"/>
            </a:endParaRPr>
          </a:p>
        </p:txBody>
      </p:sp>
      <p:cxnSp>
        <p:nvCxnSpPr>
          <p:cNvPr id="38" name="Straight Connector 37">
            <a:extLst>
              <a:ext uri="{FF2B5EF4-FFF2-40B4-BE49-F238E27FC236}">
                <a16:creationId xmlns:a16="http://schemas.microsoft.com/office/drawing/2014/main" id="{FB30FCB6-B1E0-3C46-B667-C856468BD8FB}"/>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5677933D-F9CB-3A49-B6C8-0B4209233CF0}"/>
              </a:ext>
            </a:extLst>
          </p:cNvPr>
          <p:cNvSpPr>
            <a:spLocks noGrp="1"/>
          </p:cNvSpPr>
          <p:nvPr>
            <p:ph type="title" hasCustomPrompt="1"/>
          </p:nvPr>
        </p:nvSpPr>
        <p:spPr>
          <a:xfrm>
            <a:off x="853441" y="4274190"/>
            <a:ext cx="6620787" cy="1455324"/>
          </a:xfrm>
          <a:prstGeom prst="rect">
            <a:avLst/>
          </a:prstGeom>
        </p:spPr>
        <p:txBody>
          <a:bodyPr wrap="square" lIns="0" rIns="0" anchor="ctr" anchorCtr="0">
            <a:spAutoFit/>
          </a:bodyPr>
          <a:lstStyle>
            <a:lvl1pPr algn="l">
              <a:lnSpc>
                <a:spcPct val="110000"/>
              </a:lnSpc>
              <a:defRPr sz="4267" b="1" cap="none" baseline="0">
                <a:solidFill>
                  <a:schemeClr val="tx2"/>
                </a:solidFill>
                <a:latin typeface="Neue Haas Grotesk Text Pro" panose="020B0504020202020204" pitchFamily="34" charset="0"/>
              </a:defRPr>
            </a:lvl1pPr>
          </a:lstStyle>
          <a:p>
            <a:r>
              <a:rPr lang="en-US"/>
              <a:t>Click to add section break title here</a:t>
            </a:r>
          </a:p>
        </p:txBody>
      </p:sp>
      <p:sp>
        <p:nvSpPr>
          <p:cNvPr id="131" name="SmartArt Placeholder 5">
            <a:extLst>
              <a:ext uri="{FF2B5EF4-FFF2-40B4-BE49-F238E27FC236}">
                <a16:creationId xmlns:a16="http://schemas.microsoft.com/office/drawing/2014/main" id="{6EE76B8B-5FD9-CD45-8428-358A27D61BF0}"/>
              </a:ext>
            </a:extLst>
          </p:cNvPr>
          <p:cNvSpPr>
            <a:spLocks noGrp="1"/>
          </p:cNvSpPr>
          <p:nvPr>
            <p:ph type="dgm" sz="quarter" idx="27"/>
          </p:nvPr>
        </p:nvSpPr>
        <p:spPr>
          <a:xfrm>
            <a:off x="8601937" y="3836896"/>
            <a:ext cx="118099" cy="2365771"/>
          </a:xfrm>
          <a:prstGeom prst="rect">
            <a:avLst/>
          </a:prstGeom>
          <a:solidFill>
            <a:srgbClr val="4E2883"/>
          </a:solidFill>
        </p:spPr>
        <p:txBody>
          <a:bodyPr>
            <a:noAutofit/>
          </a:bodyPr>
          <a:lstStyle>
            <a:lvl1pPr>
              <a:defRPr>
                <a:noFill/>
                <a:latin typeface="Neue Haas Grotesk Text Pro" panose="020B0504020202020204" pitchFamily="34" charset="0"/>
              </a:defRPr>
            </a:lvl1pPr>
          </a:lstStyle>
          <a:p>
            <a:endParaRPr lang="en-US"/>
          </a:p>
        </p:txBody>
      </p:sp>
    </p:spTree>
    <p:extLst>
      <p:ext uri="{BB962C8B-B14F-4D97-AF65-F5344CB8AC3E}">
        <p14:creationId xmlns:p14="http://schemas.microsoft.com/office/powerpoint/2010/main" val="390825428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CLOSING + 1 image ">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BDC5A96-024B-9A4C-BE99-A43261583960}"/>
              </a:ext>
            </a:extLst>
          </p:cNvPr>
          <p:cNvGrpSpPr/>
          <p:nvPr userDrawn="1"/>
        </p:nvGrpSpPr>
        <p:grpSpPr>
          <a:xfrm>
            <a:off x="2" y="-1"/>
            <a:ext cx="3781063" cy="1286617"/>
            <a:chOff x="101154" y="-72605"/>
            <a:chExt cx="2285515" cy="777713"/>
          </a:xfrm>
        </p:grpSpPr>
        <p:sp>
          <p:nvSpPr>
            <p:cNvPr id="16" name="Rectangle 15">
              <a:extLst>
                <a:ext uri="{FF2B5EF4-FFF2-40B4-BE49-F238E27FC236}">
                  <a16:creationId xmlns:a16="http://schemas.microsoft.com/office/drawing/2014/main" id="{FADEAD2C-B2AB-3C48-A0BF-C3B7503F4BFE}"/>
                </a:ext>
              </a:extLst>
            </p:cNvPr>
            <p:cNvSpPr/>
            <p:nvPr/>
          </p:nvSpPr>
          <p:spPr>
            <a:xfrm>
              <a:off x="101154" y="-72605"/>
              <a:ext cx="2285515" cy="77771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00AAC6"/>
                </a:solidFill>
                <a:latin typeface="Neue Haas Grotesk Text Pro" panose="020B0504020202020204" pitchFamily="34" charset="0"/>
              </a:endParaRPr>
            </a:p>
          </p:txBody>
        </p:sp>
        <p:pic>
          <p:nvPicPr>
            <p:cNvPr id="17" name="Graphic 16">
              <a:extLst>
                <a:ext uri="{FF2B5EF4-FFF2-40B4-BE49-F238E27FC236}">
                  <a16:creationId xmlns:a16="http://schemas.microsoft.com/office/drawing/2014/main" id="{9D76561E-393D-1943-BE4B-7014BC9179A5}"/>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502289" y="221418"/>
              <a:ext cx="1479804" cy="236769"/>
            </a:xfrm>
            <a:prstGeom prst="rect">
              <a:avLst/>
            </a:prstGeom>
          </p:spPr>
        </p:pic>
      </p:grpSp>
      <p:sp>
        <p:nvSpPr>
          <p:cNvPr id="23" name="TextBox 22">
            <a:extLst>
              <a:ext uri="{FF2B5EF4-FFF2-40B4-BE49-F238E27FC236}">
                <a16:creationId xmlns:a16="http://schemas.microsoft.com/office/drawing/2014/main" id="{3F18D371-3647-C14A-9FFF-F1D62D2E1F03}"/>
              </a:ext>
            </a:extLst>
          </p:cNvPr>
          <p:cNvSpPr txBox="1"/>
          <p:nvPr userDrawn="1"/>
        </p:nvSpPr>
        <p:spPr>
          <a:xfrm>
            <a:off x="600374" y="6447526"/>
            <a:ext cx="9091169" cy="193323"/>
          </a:xfrm>
          <a:prstGeom prst="rect">
            <a:avLst/>
          </a:prstGeom>
          <a:noFill/>
        </p:spPr>
        <p:txBody>
          <a:bodyPr wrap="square" lIns="0" bIns="0" rtlCol="0" anchor="b" anchorCtr="0">
            <a:spAutoFit/>
          </a:bodyPr>
          <a:lstStyle/>
          <a:p>
            <a:pPr>
              <a:lnSpc>
                <a:spcPct val="130000"/>
              </a:lnSpc>
            </a:pPr>
            <a:r>
              <a:rPr lang="en-US" sz="800">
                <a:latin typeface="Neue Haas Grotesk Text Pro" panose="020B0504020202020204" pitchFamily="34" charset="0"/>
                <a:cs typeface="Arial" pitchFamily="34" charset="0"/>
              </a:rPr>
              <a:t>Copyright © 2022 HealthEquity, Inc. All rights reserved.  |  HealthEquity does not provide legal, tax or financial advice.</a:t>
            </a:r>
          </a:p>
        </p:txBody>
      </p:sp>
      <p:sp>
        <p:nvSpPr>
          <p:cNvPr id="14" name="Picture Placeholder 2">
            <a:extLst>
              <a:ext uri="{FF2B5EF4-FFF2-40B4-BE49-F238E27FC236}">
                <a16:creationId xmlns:a16="http://schemas.microsoft.com/office/drawing/2014/main" id="{6C12DDF1-B7A3-8E43-AAA0-DA0A88FA5785}"/>
              </a:ext>
            </a:extLst>
          </p:cNvPr>
          <p:cNvSpPr>
            <a:spLocks noGrp="1"/>
          </p:cNvSpPr>
          <p:nvPr>
            <p:ph type="pic" idx="1" hasCustomPrompt="1"/>
          </p:nvPr>
        </p:nvSpPr>
        <p:spPr>
          <a:xfrm>
            <a:off x="7560533" y="2"/>
            <a:ext cx="4607696" cy="6857999"/>
          </a:xfrm>
          <a:prstGeom prst="rect">
            <a:avLst/>
          </a:prstGeom>
          <a:solidFill>
            <a:schemeClr val="bg2"/>
          </a:solidFill>
        </p:spPr>
        <p:txBody>
          <a:bodyPr anchor="ctr">
            <a:normAutofit/>
          </a:bodyPr>
          <a:lstStyle>
            <a:lvl1pPr marL="0" indent="0" algn="ctr">
              <a:buNone/>
              <a:defRPr sz="1867">
                <a:solidFill>
                  <a:schemeClr val="bg2">
                    <a:lumMod val="50000"/>
                  </a:schemeClr>
                </a:solidFill>
                <a:latin typeface="Neue Haas Grotesk Text Pro" panose="020B0504020202020204" pitchFamily="34"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8" name="Picture Placeholder 9">
            <a:extLst>
              <a:ext uri="{FF2B5EF4-FFF2-40B4-BE49-F238E27FC236}">
                <a16:creationId xmlns:a16="http://schemas.microsoft.com/office/drawing/2014/main" id="{F1A2F2EA-90A5-3F41-B83B-54286A22D821}"/>
              </a:ext>
            </a:extLst>
          </p:cNvPr>
          <p:cNvSpPr>
            <a:spLocks noGrp="1"/>
          </p:cNvSpPr>
          <p:nvPr>
            <p:ph type="pic" sz="quarter" idx="12" hasCustomPrompt="1"/>
          </p:nvPr>
        </p:nvSpPr>
        <p:spPr>
          <a:xfrm>
            <a:off x="4221676" y="396362"/>
            <a:ext cx="2266805" cy="577849"/>
          </a:xfrm>
          <a:prstGeom prst="rect">
            <a:avLst/>
          </a:prstGeom>
        </p:spPr>
        <p:txBody>
          <a:bodyPr lIns="0" tIns="0" rIns="0" bIns="0" anchor="ctr">
            <a:normAutofit/>
          </a:bodyPr>
          <a:lstStyle>
            <a:lvl1pPr marL="0" indent="0">
              <a:buNone/>
              <a:defRPr sz="1867">
                <a:solidFill>
                  <a:schemeClr val="bg2">
                    <a:lumMod val="50000"/>
                  </a:schemeClr>
                </a:solidFill>
                <a:latin typeface="Neue Haas Grotesk Text Pro" panose="020B0504020202020204" pitchFamily="34" charset="0"/>
              </a:defRPr>
            </a:lvl1pPr>
          </a:lstStyle>
          <a:p>
            <a:r>
              <a:rPr lang="en-US"/>
              <a:t>Partner logo</a:t>
            </a:r>
          </a:p>
        </p:txBody>
      </p:sp>
      <p:sp>
        <p:nvSpPr>
          <p:cNvPr id="13" name="Title 1">
            <a:extLst>
              <a:ext uri="{FF2B5EF4-FFF2-40B4-BE49-F238E27FC236}">
                <a16:creationId xmlns:a16="http://schemas.microsoft.com/office/drawing/2014/main" id="{14934587-41D4-3346-B090-40ECAC172B03}"/>
              </a:ext>
            </a:extLst>
          </p:cNvPr>
          <p:cNvSpPr>
            <a:spLocks noGrp="1"/>
          </p:cNvSpPr>
          <p:nvPr>
            <p:ph type="title" hasCustomPrompt="1"/>
          </p:nvPr>
        </p:nvSpPr>
        <p:spPr>
          <a:xfrm>
            <a:off x="541009" y="4406642"/>
            <a:ext cx="6249473" cy="1072153"/>
          </a:xfrm>
          <a:prstGeom prst="rect">
            <a:avLst/>
          </a:prstGeom>
        </p:spPr>
        <p:txBody>
          <a:bodyPr wrap="square" lIns="0" rIns="0" anchor="b" anchorCtr="0">
            <a:spAutoFit/>
          </a:bodyPr>
          <a:lstStyle>
            <a:lvl1pPr algn="l">
              <a:lnSpc>
                <a:spcPct val="110000"/>
              </a:lnSpc>
              <a:defRPr sz="6667" b="1" cap="none" baseline="0">
                <a:solidFill>
                  <a:schemeClr val="tx2"/>
                </a:solidFill>
                <a:latin typeface="Neue Haas Grotesk Text Pro" panose="020B0504020202020204" pitchFamily="34" charset="0"/>
              </a:defRPr>
            </a:lvl1pPr>
          </a:lstStyle>
          <a:p>
            <a:r>
              <a:rPr lang="en-US"/>
              <a:t>Thank you.</a:t>
            </a:r>
          </a:p>
        </p:txBody>
      </p:sp>
      <p:sp>
        <p:nvSpPr>
          <p:cNvPr id="15" name="Text Placeholder 2">
            <a:extLst>
              <a:ext uri="{FF2B5EF4-FFF2-40B4-BE49-F238E27FC236}">
                <a16:creationId xmlns:a16="http://schemas.microsoft.com/office/drawing/2014/main" id="{0009AF0F-E31A-1F47-9BD6-9E9A9CC2AEFA}"/>
              </a:ext>
            </a:extLst>
          </p:cNvPr>
          <p:cNvSpPr>
            <a:spLocks noGrp="1"/>
          </p:cNvSpPr>
          <p:nvPr>
            <p:ph type="body" sz="quarter" idx="16" hasCustomPrompt="1"/>
          </p:nvPr>
        </p:nvSpPr>
        <p:spPr>
          <a:xfrm>
            <a:off x="541868" y="5570433"/>
            <a:ext cx="6249569" cy="364587"/>
          </a:xfrm>
          <a:prstGeom prst="rect">
            <a:avLst/>
          </a:prstGeom>
        </p:spPr>
        <p:txBody>
          <a:bodyPr lIns="0" tIns="0" rIns="0" bIns="0">
            <a:spAutoFit/>
          </a:bodyPr>
          <a:lstStyle>
            <a:lvl1pPr marL="0" indent="0">
              <a:lnSpc>
                <a:spcPct val="110000"/>
              </a:lnSpc>
              <a:buNone/>
              <a:defRPr sz="2267">
                <a:latin typeface="Neue Haas Grotesk Text Pro" panose="020B0504020202020204" pitchFamily="34" charset="0"/>
              </a:defRPr>
            </a:lvl1pPr>
            <a:lvl2pPr marL="609570" indent="0">
              <a:buNone/>
              <a:defRPr sz="2267"/>
            </a:lvl2pPr>
            <a:lvl3pPr marL="1219140" indent="0">
              <a:buNone/>
              <a:defRPr sz="2267"/>
            </a:lvl3pPr>
            <a:lvl4pPr marL="1828709" indent="0">
              <a:buNone/>
              <a:defRPr sz="2267"/>
            </a:lvl4pPr>
            <a:lvl5pPr marL="2438278" indent="0">
              <a:buNone/>
              <a:defRPr sz="2267"/>
            </a:lvl5pPr>
          </a:lstStyle>
          <a:p>
            <a:pPr lvl="0"/>
            <a:r>
              <a:rPr lang="en-US"/>
              <a:t>We look forward to a remarkable partnership</a:t>
            </a:r>
          </a:p>
        </p:txBody>
      </p:sp>
    </p:spTree>
    <p:extLst>
      <p:ext uri="{BB962C8B-B14F-4D97-AF65-F5344CB8AC3E}">
        <p14:creationId xmlns:p14="http://schemas.microsoft.com/office/powerpoint/2010/main" val="97029224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Content - with image">
    <p:spTree>
      <p:nvGrpSpPr>
        <p:cNvPr id="1" name=""/>
        <p:cNvGrpSpPr/>
        <p:nvPr/>
      </p:nvGrpSpPr>
      <p:grpSpPr>
        <a:xfrm>
          <a:off x="0" y="0"/>
          <a:ext cx="0" cy="0"/>
          <a:chOff x="0" y="0"/>
          <a:chExt cx="0" cy="0"/>
        </a:xfrm>
      </p:grpSpPr>
      <p:sp>
        <p:nvSpPr>
          <p:cNvPr id="23" name="Picture Placeholder 2">
            <a:extLst>
              <a:ext uri="{FF2B5EF4-FFF2-40B4-BE49-F238E27FC236}">
                <a16:creationId xmlns:a16="http://schemas.microsoft.com/office/drawing/2014/main" id="{D9C3896E-A4C9-D247-B691-C14EDDAD9EBA}"/>
              </a:ext>
            </a:extLst>
          </p:cNvPr>
          <p:cNvSpPr>
            <a:spLocks noGrp="1"/>
          </p:cNvSpPr>
          <p:nvPr>
            <p:ph type="pic" idx="16" hasCustomPrompt="1"/>
          </p:nvPr>
        </p:nvSpPr>
        <p:spPr>
          <a:xfrm>
            <a:off x="6715812" y="-4"/>
            <a:ext cx="5463251" cy="6857999"/>
          </a:xfrm>
          <a:prstGeom prst="rect">
            <a:avLst/>
          </a:prstGeom>
          <a:solidFill>
            <a:schemeClr val="bg2"/>
          </a:solidFill>
        </p:spPr>
        <p:txBody>
          <a:bodyPr anchor="ctr">
            <a:noAutofit/>
          </a:bodyPr>
          <a:lstStyle>
            <a:lvl1pPr marL="0" indent="0" algn="ctr">
              <a:buNone/>
              <a:defRPr sz="1867">
                <a:solidFill>
                  <a:schemeClr val="bg2">
                    <a:lumMod val="50000"/>
                  </a:schemeClr>
                </a:solidFill>
                <a:latin typeface="NeueHaasGroteskText Pro" panose="020B0504020202020204" pitchFamily="34" charset="77"/>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r>
              <a:rPr lang="en-US"/>
              <a:t>Insert picture</a:t>
            </a:r>
          </a:p>
        </p:txBody>
      </p:sp>
      <p:sp>
        <p:nvSpPr>
          <p:cNvPr id="15" name="Title 1">
            <a:extLst>
              <a:ext uri="{FF2B5EF4-FFF2-40B4-BE49-F238E27FC236}">
                <a16:creationId xmlns:a16="http://schemas.microsoft.com/office/drawing/2014/main" id="{3DA80DFD-E36F-B94C-BC1A-3E7E7E5D847B}"/>
              </a:ext>
            </a:extLst>
          </p:cNvPr>
          <p:cNvSpPr>
            <a:spLocks noGrp="1"/>
          </p:cNvSpPr>
          <p:nvPr>
            <p:ph type="title" hasCustomPrompt="1"/>
          </p:nvPr>
        </p:nvSpPr>
        <p:spPr>
          <a:xfrm>
            <a:off x="853442" y="365760"/>
            <a:ext cx="5247652" cy="1408527"/>
          </a:xfrm>
          <a:prstGeom prst="rect">
            <a:avLst/>
          </a:prstGeom>
        </p:spPr>
        <p:txBody>
          <a:bodyPr wrap="square" lIns="0" rIns="0" anchor="t" anchorCtr="0">
            <a:spAutoFit/>
          </a:bodyPr>
          <a:lstStyle>
            <a:lvl1pPr marL="0" marR="0" indent="0" algn="l" defTabSz="609570" rtl="0" eaLnBrk="1" fontAlgn="auto" latinLnBrk="0" hangingPunct="1">
              <a:lnSpc>
                <a:spcPct val="110000"/>
              </a:lnSpc>
              <a:spcBef>
                <a:spcPct val="0"/>
              </a:spcBef>
              <a:spcAft>
                <a:spcPts val="0"/>
              </a:spcAft>
              <a:buClrTx/>
              <a:buSzTx/>
              <a:buFontTx/>
              <a:buNone/>
              <a:tabLst/>
              <a:defRPr lang="en-US" b="1" i="0" smtClean="0">
                <a:effectLst/>
                <a:latin typeface="+mj-lt"/>
              </a:defRPr>
            </a:lvl1pPr>
          </a:lstStyle>
          <a:p>
            <a:pPr>
              <a:lnSpc>
                <a:spcPct val="110000"/>
              </a:lnSpc>
            </a:pPr>
            <a:r>
              <a:rPr lang="en-US" sz="4267">
                <a:latin typeface="Neue Haas Grotesk Text Pro" panose="020B0504020202020204" pitchFamily="34" charset="77"/>
              </a:rPr>
              <a:t>Lorem ipsum dolor sit </a:t>
            </a:r>
            <a:r>
              <a:rPr lang="en-US" sz="4267" err="1">
                <a:latin typeface="Neue Haas Grotesk Text Pro" panose="020B0504020202020204" pitchFamily="34" charset="77"/>
              </a:rPr>
              <a:t>amet</a:t>
            </a:r>
            <a:r>
              <a:rPr lang="en-US" sz="4267">
                <a:latin typeface="Neue Haas Grotesk Text Pro" panose="020B0504020202020204" pitchFamily="34" charset="77"/>
              </a:rPr>
              <a:t> sed do</a:t>
            </a:r>
          </a:p>
        </p:txBody>
      </p:sp>
      <p:sp>
        <p:nvSpPr>
          <p:cNvPr id="6" name="Content Placeholder 2">
            <a:extLst>
              <a:ext uri="{FF2B5EF4-FFF2-40B4-BE49-F238E27FC236}">
                <a16:creationId xmlns:a16="http://schemas.microsoft.com/office/drawing/2014/main" id="{7F99FE5B-5E9F-BFA8-69AC-7C90660FDB80}"/>
              </a:ext>
            </a:extLst>
          </p:cNvPr>
          <p:cNvSpPr>
            <a:spLocks noGrp="1"/>
          </p:cNvSpPr>
          <p:nvPr>
            <p:ph sz="quarter" idx="14"/>
          </p:nvPr>
        </p:nvSpPr>
        <p:spPr>
          <a:xfrm>
            <a:off x="853018" y="2076452"/>
            <a:ext cx="5253076" cy="189393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04437CF8-11BC-8851-994F-54070E9CB0DF}"/>
              </a:ext>
            </a:extLst>
          </p:cNvPr>
          <p:cNvSpPr>
            <a:spLocks noGrp="1"/>
          </p:cNvSpPr>
          <p:nvPr>
            <p:ph sz="quarter" idx="15" hasCustomPrompt="1"/>
          </p:nvPr>
        </p:nvSpPr>
        <p:spPr>
          <a:xfrm>
            <a:off x="853018" y="6531734"/>
            <a:ext cx="5242983" cy="144741"/>
          </a:xfrm>
        </p:spPr>
        <p:txBody>
          <a:bodyPr/>
          <a:lstStyle>
            <a:lvl1pPr marL="0" indent="0">
              <a:buNone/>
              <a:defRPr sz="800"/>
            </a:lvl1pPr>
            <a:lvl2pPr marL="237061" indent="0">
              <a:buNone/>
              <a:defRPr sz="800"/>
            </a:lvl2pPr>
            <a:lvl3pPr marL="463538" indent="0">
              <a:buNone/>
              <a:defRPr sz="800"/>
            </a:lvl3pPr>
            <a:lvl4pPr marL="690016" indent="0">
              <a:buNone/>
              <a:defRPr sz="800"/>
            </a:lvl4pPr>
            <a:lvl5pPr marL="692133" indent="0">
              <a:buNone/>
              <a:defRPr sz="800"/>
            </a:lvl5pPr>
          </a:lstStyle>
          <a:p>
            <a:pPr lvl="0"/>
            <a:r>
              <a:rPr lang="en-US"/>
              <a:t>Click to insert disclosure text</a:t>
            </a:r>
          </a:p>
        </p:txBody>
      </p:sp>
    </p:spTree>
    <p:extLst>
      <p:ext uri="{BB962C8B-B14F-4D97-AF65-F5344CB8AC3E}">
        <p14:creationId xmlns:p14="http://schemas.microsoft.com/office/powerpoint/2010/main" val="3140339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image" Target="../media/image2.svg"/><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image" Target="../media/image1.png"/><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theme" Target="../theme/theme2.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image" Target="../media/image1.png"/><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theme" Target="../theme/theme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image" Target="../media/image2.sv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56.xml"/><Relationship Id="rId7" Type="http://schemas.openxmlformats.org/officeDocument/2006/relationships/theme" Target="../theme/theme4.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 Id="rId9" Type="http://schemas.openxmlformats.org/officeDocument/2006/relationships/image" Target="../media/image2.sv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image" Target="../media/image2.svg"/><Relationship Id="rId5" Type="http://schemas.openxmlformats.org/officeDocument/2006/relationships/slideLayout" Target="../slideLayouts/slideLayout64.xml"/><Relationship Id="rId10" Type="http://schemas.openxmlformats.org/officeDocument/2006/relationships/image" Target="../media/image1.png"/><Relationship Id="rId4" Type="http://schemas.openxmlformats.org/officeDocument/2006/relationships/slideLayout" Target="../slideLayouts/slideLayout63.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slideLayout" Target="../slideLayouts/slideLayout70.xml"/><Relationship Id="rId7" Type="http://schemas.openxmlformats.org/officeDocument/2006/relationships/image" Target="../media/image1.png"/><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theme" Target="../theme/theme6.xml"/><Relationship Id="rId5" Type="http://schemas.openxmlformats.org/officeDocument/2006/relationships/slideLayout" Target="../slideLayouts/slideLayout72.xml"/><Relationship Id="rId4" Type="http://schemas.openxmlformats.org/officeDocument/2006/relationships/slideLayout" Target="../slideLayouts/slideLayout71.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75.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theme" Target="../theme/theme7.xml"/><Relationship Id="rId5" Type="http://schemas.openxmlformats.org/officeDocument/2006/relationships/slideLayout" Target="../slideLayouts/slideLayout77.xml"/><Relationship Id="rId4"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80.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18" Type="http://schemas.openxmlformats.org/officeDocument/2006/relationships/slideLayout" Target="../slideLayouts/slideLayout98.xml"/><Relationship Id="rId26" Type="http://schemas.openxmlformats.org/officeDocument/2006/relationships/image" Target="../media/image2.svg"/><Relationship Id="rId3" Type="http://schemas.openxmlformats.org/officeDocument/2006/relationships/slideLayout" Target="../slideLayouts/slideLayout83.xml"/><Relationship Id="rId21" Type="http://schemas.openxmlformats.org/officeDocument/2006/relationships/slideLayout" Target="../slideLayouts/slideLayout101.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17" Type="http://schemas.openxmlformats.org/officeDocument/2006/relationships/slideLayout" Target="../slideLayouts/slideLayout97.xml"/><Relationship Id="rId25" Type="http://schemas.openxmlformats.org/officeDocument/2006/relationships/image" Target="../media/image1.png"/><Relationship Id="rId2" Type="http://schemas.openxmlformats.org/officeDocument/2006/relationships/slideLayout" Target="../slideLayouts/slideLayout82.xml"/><Relationship Id="rId16" Type="http://schemas.openxmlformats.org/officeDocument/2006/relationships/slideLayout" Target="../slideLayouts/slideLayout96.xml"/><Relationship Id="rId20" Type="http://schemas.openxmlformats.org/officeDocument/2006/relationships/slideLayout" Target="../slideLayouts/slideLayout100.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24" Type="http://schemas.openxmlformats.org/officeDocument/2006/relationships/theme" Target="../theme/theme9.xml"/><Relationship Id="rId5" Type="http://schemas.openxmlformats.org/officeDocument/2006/relationships/slideLayout" Target="../slideLayouts/slideLayout85.xml"/><Relationship Id="rId15" Type="http://schemas.openxmlformats.org/officeDocument/2006/relationships/slideLayout" Target="../slideLayouts/slideLayout95.xml"/><Relationship Id="rId23" Type="http://schemas.openxmlformats.org/officeDocument/2006/relationships/slideLayout" Target="../slideLayouts/slideLayout103.xml"/><Relationship Id="rId10" Type="http://schemas.openxmlformats.org/officeDocument/2006/relationships/slideLayout" Target="../slideLayouts/slideLayout90.xml"/><Relationship Id="rId19" Type="http://schemas.openxmlformats.org/officeDocument/2006/relationships/slideLayout" Target="../slideLayouts/slideLayout99.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 Id="rId22" Type="http://schemas.openxmlformats.org/officeDocument/2006/relationships/slideLayout" Target="../slideLayouts/slideLayout10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0F41DBA1-9BEE-DD4B-B2AE-36F25C184E5D}"/>
              </a:ext>
            </a:extLst>
          </p:cNvPr>
          <p:cNvSpPr>
            <a:spLocks noGrp="1"/>
          </p:cNvSpPr>
          <p:nvPr>
            <p:ph type="title"/>
          </p:nvPr>
        </p:nvSpPr>
        <p:spPr>
          <a:xfrm>
            <a:off x="860302" y="454589"/>
            <a:ext cx="10695005" cy="656591"/>
          </a:xfrm>
          <a:prstGeom prst="rect">
            <a:avLst/>
          </a:prstGeom>
        </p:spPr>
        <p:txBody>
          <a:bodyPr vert="horz" wrap="square" lIns="0" tIns="0" rIns="0" bIns="0" rtlCol="0" anchor="t" anchorCtr="0">
            <a:spAutoFit/>
          </a:bodyPr>
          <a:lstStyle/>
          <a:p>
            <a:endParaRPr lang="en-US"/>
          </a:p>
        </p:txBody>
      </p:sp>
      <p:sp>
        <p:nvSpPr>
          <p:cNvPr id="9" name="Text Placeholder 2">
            <a:extLst>
              <a:ext uri="{FF2B5EF4-FFF2-40B4-BE49-F238E27FC236}">
                <a16:creationId xmlns:a16="http://schemas.microsoft.com/office/drawing/2014/main" id="{CC97F46D-3E0E-CE48-A961-64C525AC6B97}"/>
              </a:ext>
            </a:extLst>
          </p:cNvPr>
          <p:cNvSpPr>
            <a:spLocks noGrp="1"/>
          </p:cNvSpPr>
          <p:nvPr>
            <p:ph type="body" idx="1"/>
          </p:nvPr>
        </p:nvSpPr>
        <p:spPr>
          <a:xfrm>
            <a:off x="860302" y="1584961"/>
            <a:ext cx="10695005" cy="1565129"/>
          </a:xfrm>
          <a:prstGeom prst="rect">
            <a:avLst/>
          </a:prstGeom>
        </p:spPr>
        <p:txBody>
          <a:bodyPr vert="horz" lIns="0" tIns="0" rIns="0" bIns="0" rtlCol="0">
            <a:spAutoFit/>
          </a:bodyPr>
          <a:lstStyle/>
          <a:p>
            <a:pPr lvl="0"/>
            <a:r>
              <a:rPr lang="en-US"/>
              <a:t>First level</a:t>
            </a:r>
          </a:p>
          <a:p>
            <a:pPr lvl="1"/>
            <a:r>
              <a:rPr lang="en-US"/>
              <a:t>Second level</a:t>
            </a:r>
          </a:p>
          <a:p>
            <a:pPr lvl="2"/>
            <a:r>
              <a:rPr lang="en-US"/>
              <a:t>Third level</a:t>
            </a:r>
          </a:p>
          <a:p>
            <a:pPr lvl="3"/>
            <a:r>
              <a:rPr lang="en-US"/>
              <a:t>Fourth level</a:t>
            </a:r>
          </a:p>
        </p:txBody>
      </p:sp>
      <p:sp>
        <p:nvSpPr>
          <p:cNvPr id="4" name="TextBox 3">
            <a:extLst>
              <a:ext uri="{FF2B5EF4-FFF2-40B4-BE49-F238E27FC236}">
                <a16:creationId xmlns:a16="http://schemas.microsoft.com/office/drawing/2014/main" id="{809F8DFE-154A-824D-8EDF-169AEDB8870E}"/>
              </a:ext>
            </a:extLst>
          </p:cNvPr>
          <p:cNvSpPr txBox="1"/>
          <p:nvPr userDrawn="1"/>
        </p:nvSpPr>
        <p:spPr>
          <a:xfrm>
            <a:off x="600374" y="6410443"/>
            <a:ext cx="9091169" cy="230405"/>
          </a:xfrm>
          <a:prstGeom prst="rect">
            <a:avLst/>
          </a:prstGeom>
          <a:noFill/>
        </p:spPr>
        <p:txBody>
          <a:bodyPr wrap="square" lIns="0" bIns="0" rtlCol="0" anchor="b" anchorCtr="0">
            <a:noAutofit/>
          </a:bodyPr>
          <a:lstStyle/>
          <a:p>
            <a:pPr>
              <a:lnSpc>
                <a:spcPct val="130000"/>
              </a:lnSpc>
            </a:pPr>
            <a:r>
              <a:rPr lang="en-US" sz="800">
                <a:latin typeface="Neue Haas Grotesk Text Pro" panose="020B0504020202020204" pitchFamily="34" charset="0"/>
                <a:cs typeface="Arial" pitchFamily="34" charset="0"/>
              </a:rPr>
              <a:t>Copyright © 2024 HealthEquity, Inc. All rights reserved.  |  HealthEquity does not provide legal, tax or financial advice.</a:t>
            </a:r>
          </a:p>
        </p:txBody>
      </p:sp>
    </p:spTree>
    <p:extLst>
      <p:ext uri="{BB962C8B-B14F-4D97-AF65-F5344CB8AC3E}">
        <p14:creationId xmlns:p14="http://schemas.microsoft.com/office/powerpoint/2010/main" val="7376081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algn="l" defTabSz="609570" rtl="0" eaLnBrk="1" latinLnBrk="0" hangingPunct="1">
        <a:spcBef>
          <a:spcPct val="0"/>
        </a:spcBef>
        <a:buNone/>
        <a:defRPr sz="4267" b="1" i="0" kern="1200">
          <a:solidFill>
            <a:schemeClr val="tx2"/>
          </a:solidFill>
          <a:latin typeface="Neue Haas Grotesk Text Pro" panose="020B0504020202020204" pitchFamily="34" charset="0"/>
          <a:ea typeface="+mj-ea"/>
          <a:cs typeface="+mj-cs"/>
        </a:defRPr>
      </a:lvl1pPr>
    </p:titleStyle>
    <p:body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 Haas Grotesk Text Pro" panose="020B0504020202020204" pitchFamily="34" charset="0"/>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 Haas Grotesk Text Pro" panose="020B0504020202020204" pitchFamily="34" charset="0"/>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 Haas Grotesk Text Pro" panose="020B0504020202020204" pitchFamily="34" charset="0"/>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0"/>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0F41DBA1-9BEE-DD4B-B2AE-36F25C184E5D}"/>
              </a:ext>
            </a:extLst>
          </p:cNvPr>
          <p:cNvSpPr>
            <a:spLocks noGrp="1"/>
          </p:cNvSpPr>
          <p:nvPr>
            <p:ph type="title"/>
          </p:nvPr>
        </p:nvSpPr>
        <p:spPr>
          <a:xfrm>
            <a:off x="860302" y="454589"/>
            <a:ext cx="10695005" cy="656591"/>
          </a:xfrm>
          <a:prstGeom prst="rect">
            <a:avLst/>
          </a:prstGeom>
        </p:spPr>
        <p:txBody>
          <a:bodyPr vert="horz" wrap="square" lIns="0" tIns="0" rIns="0" bIns="0" rtlCol="0" anchor="t" anchorCtr="0">
            <a:spAutoFit/>
          </a:bodyPr>
          <a:lstStyle/>
          <a:p>
            <a:endParaRPr lang="en-US"/>
          </a:p>
        </p:txBody>
      </p:sp>
      <p:sp>
        <p:nvSpPr>
          <p:cNvPr id="9" name="Text Placeholder 2">
            <a:extLst>
              <a:ext uri="{FF2B5EF4-FFF2-40B4-BE49-F238E27FC236}">
                <a16:creationId xmlns:a16="http://schemas.microsoft.com/office/drawing/2014/main" id="{CC97F46D-3E0E-CE48-A961-64C525AC6B97}"/>
              </a:ext>
            </a:extLst>
          </p:cNvPr>
          <p:cNvSpPr>
            <a:spLocks noGrp="1"/>
          </p:cNvSpPr>
          <p:nvPr>
            <p:ph type="body" idx="1"/>
          </p:nvPr>
        </p:nvSpPr>
        <p:spPr>
          <a:xfrm>
            <a:off x="860302" y="1584961"/>
            <a:ext cx="10695005" cy="1565129"/>
          </a:xfrm>
          <a:prstGeom prst="rect">
            <a:avLst/>
          </a:prstGeom>
        </p:spPr>
        <p:txBody>
          <a:bodyPr vert="horz" lIns="0" tIns="0" rIns="0" bIns="0" rtlCol="0">
            <a:spAutoFit/>
          </a:bodyPr>
          <a:lstStyle/>
          <a:p>
            <a:pPr lvl="0"/>
            <a:r>
              <a:rPr lang="en-US"/>
              <a:t>First level</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E62B70BE-0F3F-3246-8FAC-E36CA87E6851}"/>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b="0" i="0">
              <a:solidFill>
                <a:schemeClr val="tx1">
                  <a:lumMod val="90000"/>
                  <a:lumOff val="10000"/>
                </a:schemeClr>
              </a:solidFill>
              <a:latin typeface="Neue Haas Grotesk Text Pro" panose="020B0504020202020204" pitchFamily="34" charset="0"/>
            </a:endParaRPr>
          </a:p>
        </p:txBody>
      </p:sp>
      <p:grpSp>
        <p:nvGrpSpPr>
          <p:cNvPr id="10" name="Group 9">
            <a:extLst>
              <a:ext uri="{FF2B5EF4-FFF2-40B4-BE49-F238E27FC236}">
                <a16:creationId xmlns:a16="http://schemas.microsoft.com/office/drawing/2014/main" id="{50642416-14BC-4147-834D-B4E29753EA27}"/>
              </a:ext>
            </a:extLst>
          </p:cNvPr>
          <p:cNvGrpSpPr/>
          <p:nvPr userDrawn="1"/>
        </p:nvGrpSpPr>
        <p:grpSpPr>
          <a:xfrm rot="16200000">
            <a:off x="-764258" y="764260"/>
            <a:ext cx="2077163" cy="548641"/>
            <a:chOff x="16071" y="4"/>
            <a:chExt cx="2669546" cy="705108"/>
          </a:xfrm>
        </p:grpSpPr>
        <p:sp>
          <p:nvSpPr>
            <p:cNvPr id="11" name="Rectangle 10">
              <a:extLst>
                <a:ext uri="{FF2B5EF4-FFF2-40B4-BE49-F238E27FC236}">
                  <a16:creationId xmlns:a16="http://schemas.microsoft.com/office/drawing/2014/main" id="{82F945A4-39CD-4241-B20D-07F26E7CE986}"/>
                </a:ext>
              </a:extLst>
            </p:cNvPr>
            <p:cNvSpPr/>
            <p:nvPr/>
          </p:nvSpPr>
          <p:spPr>
            <a:xfrm>
              <a:off x="16071" y="4"/>
              <a:ext cx="2669546" cy="70510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00AAC6"/>
                </a:solidFill>
                <a:latin typeface="Neue Haas Grotesk Text Pro" panose="020B0504020202020204" pitchFamily="34" charset="0"/>
              </a:endParaRPr>
            </a:p>
          </p:txBody>
        </p:sp>
        <p:pic>
          <p:nvPicPr>
            <p:cNvPr id="12" name="Graphic 11">
              <a:extLst>
                <a:ext uri="{FF2B5EF4-FFF2-40B4-BE49-F238E27FC236}">
                  <a16:creationId xmlns:a16="http://schemas.microsoft.com/office/drawing/2014/main" id="{A2C6F99D-7FDF-5943-8244-480F4FEBA3B7}"/>
                </a:ext>
              </a:extLst>
            </p:cNvPr>
            <p:cNvPicPr>
              <a:picLocks noChangeAspect="1"/>
            </p:cNvPicPr>
            <p:nvPr/>
          </p:nvPicPr>
          <p:blipFill>
            <a:blip r:embed="rId24" cstate="email">
              <a:extLst>
                <a:ext uri="{28A0092B-C50C-407E-A947-70E740481C1C}">
                  <a14:useLocalDpi xmlns:a14="http://schemas.microsoft.com/office/drawing/2010/main"/>
                </a:ext>
                <a:ext uri="{96DAC541-7B7A-43D3-8B79-37D633B846F1}">
                  <asvg:svgBlip xmlns:asvg="http://schemas.microsoft.com/office/drawing/2016/SVG/main" xmlns="" r:embed="rId25"/>
                </a:ext>
              </a:extLst>
            </a:blip>
            <a:stretch>
              <a:fillRect/>
            </a:stretch>
          </p:blipFill>
          <p:spPr>
            <a:xfrm>
              <a:off x="601959" y="257198"/>
              <a:ext cx="1479804" cy="236770"/>
            </a:xfrm>
            <a:prstGeom prst="rect">
              <a:avLst/>
            </a:prstGeom>
          </p:spPr>
        </p:pic>
      </p:grpSp>
    </p:spTree>
    <p:extLst>
      <p:ext uri="{BB962C8B-B14F-4D97-AF65-F5344CB8AC3E}">
        <p14:creationId xmlns:p14="http://schemas.microsoft.com/office/powerpoint/2010/main" val="131166863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735" r:id="rId20"/>
    <p:sldLayoutId id="2147483952" r:id="rId21"/>
    <p:sldLayoutId id="2147483956" r:id="rId22"/>
  </p:sldLayoutIdLst>
  <p:hf sldNum="0" hdr="0" ftr="0" dt="0"/>
  <p:txStyles>
    <p:titleStyle>
      <a:lvl1pPr algn="l" defTabSz="609570" rtl="0" eaLnBrk="1" latinLnBrk="0" hangingPunct="1">
        <a:spcBef>
          <a:spcPct val="0"/>
        </a:spcBef>
        <a:buNone/>
        <a:defRPr sz="4267" b="1" i="0" kern="1200">
          <a:solidFill>
            <a:schemeClr val="tx2"/>
          </a:solidFill>
          <a:latin typeface="Neue Haas Grotesk Text Pro" panose="020B0504020202020204" pitchFamily="34" charset="0"/>
          <a:ea typeface="+mj-ea"/>
          <a:cs typeface="+mj-cs"/>
        </a:defRPr>
      </a:lvl1pPr>
    </p:titleStyle>
    <p:body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 Haas Grotesk Text Pro" panose="020B0504020202020204" pitchFamily="34" charset="0"/>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 Haas Grotesk Text Pro" panose="020B0504020202020204" pitchFamily="34" charset="0"/>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 Haas Grotesk Text Pro" panose="020B0504020202020204" pitchFamily="34" charset="0"/>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0"/>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0F41DBA1-9BEE-DD4B-B2AE-36F25C184E5D}"/>
              </a:ext>
            </a:extLst>
          </p:cNvPr>
          <p:cNvSpPr>
            <a:spLocks noGrp="1"/>
          </p:cNvSpPr>
          <p:nvPr>
            <p:ph type="title"/>
          </p:nvPr>
        </p:nvSpPr>
        <p:spPr>
          <a:xfrm>
            <a:off x="860302" y="454589"/>
            <a:ext cx="10695005" cy="656591"/>
          </a:xfrm>
          <a:prstGeom prst="rect">
            <a:avLst/>
          </a:prstGeom>
        </p:spPr>
        <p:txBody>
          <a:bodyPr vert="horz" wrap="square" lIns="0" tIns="0" rIns="0" bIns="0" rtlCol="0" anchor="t" anchorCtr="0">
            <a:spAutoFit/>
          </a:bodyPr>
          <a:lstStyle/>
          <a:p>
            <a:endParaRPr lang="en-US"/>
          </a:p>
        </p:txBody>
      </p:sp>
      <p:sp>
        <p:nvSpPr>
          <p:cNvPr id="9" name="Text Placeholder 2">
            <a:extLst>
              <a:ext uri="{FF2B5EF4-FFF2-40B4-BE49-F238E27FC236}">
                <a16:creationId xmlns:a16="http://schemas.microsoft.com/office/drawing/2014/main" id="{CC97F46D-3E0E-CE48-A961-64C525AC6B97}"/>
              </a:ext>
            </a:extLst>
          </p:cNvPr>
          <p:cNvSpPr>
            <a:spLocks noGrp="1"/>
          </p:cNvSpPr>
          <p:nvPr>
            <p:ph type="body" idx="1"/>
          </p:nvPr>
        </p:nvSpPr>
        <p:spPr>
          <a:xfrm>
            <a:off x="860302" y="1584961"/>
            <a:ext cx="10695005" cy="1565129"/>
          </a:xfrm>
          <a:prstGeom prst="rect">
            <a:avLst/>
          </a:prstGeom>
        </p:spPr>
        <p:txBody>
          <a:bodyPr vert="horz" lIns="0" tIns="0" rIns="0" bIns="0" rtlCol="0">
            <a:spAutoFit/>
          </a:bodyPr>
          <a:lstStyle/>
          <a:p>
            <a:pPr lvl="0"/>
            <a:r>
              <a:rPr lang="en-US"/>
              <a:t>First level</a:t>
            </a:r>
          </a:p>
          <a:p>
            <a:pPr lvl="1"/>
            <a:r>
              <a:rPr lang="en-US"/>
              <a:t>Second level</a:t>
            </a:r>
          </a:p>
          <a:p>
            <a:pPr lvl="2"/>
            <a:r>
              <a:rPr lang="en-US"/>
              <a:t>Third level</a:t>
            </a:r>
          </a:p>
          <a:p>
            <a:pPr lvl="3"/>
            <a:r>
              <a:rPr lang="en-US"/>
              <a:t>Fourth level</a:t>
            </a:r>
          </a:p>
        </p:txBody>
      </p:sp>
      <p:grpSp>
        <p:nvGrpSpPr>
          <p:cNvPr id="10" name="Group 9">
            <a:extLst>
              <a:ext uri="{FF2B5EF4-FFF2-40B4-BE49-F238E27FC236}">
                <a16:creationId xmlns:a16="http://schemas.microsoft.com/office/drawing/2014/main" id="{50642416-14BC-4147-834D-B4E29753EA27}"/>
              </a:ext>
            </a:extLst>
          </p:cNvPr>
          <p:cNvGrpSpPr/>
          <p:nvPr userDrawn="1"/>
        </p:nvGrpSpPr>
        <p:grpSpPr>
          <a:xfrm rot="16200000">
            <a:off x="-764258" y="764260"/>
            <a:ext cx="2077163" cy="548641"/>
            <a:chOff x="16071" y="4"/>
            <a:chExt cx="2669546" cy="705108"/>
          </a:xfrm>
        </p:grpSpPr>
        <p:sp>
          <p:nvSpPr>
            <p:cNvPr id="11" name="Rectangle 10">
              <a:extLst>
                <a:ext uri="{FF2B5EF4-FFF2-40B4-BE49-F238E27FC236}">
                  <a16:creationId xmlns:a16="http://schemas.microsoft.com/office/drawing/2014/main" id="{82F945A4-39CD-4241-B20D-07F26E7CE986}"/>
                </a:ext>
              </a:extLst>
            </p:cNvPr>
            <p:cNvSpPr/>
            <p:nvPr/>
          </p:nvSpPr>
          <p:spPr>
            <a:xfrm>
              <a:off x="16071" y="4"/>
              <a:ext cx="2669546" cy="70510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00AAC6"/>
                </a:solidFill>
                <a:latin typeface="Neue Haas Grotesk Text Pro" panose="020B0504020202020204" pitchFamily="34" charset="0"/>
              </a:endParaRPr>
            </a:p>
          </p:txBody>
        </p:sp>
        <p:pic>
          <p:nvPicPr>
            <p:cNvPr id="12" name="Graphic 11">
              <a:extLst>
                <a:ext uri="{FF2B5EF4-FFF2-40B4-BE49-F238E27FC236}">
                  <a16:creationId xmlns:a16="http://schemas.microsoft.com/office/drawing/2014/main" id="{A2C6F99D-7FDF-5943-8244-480F4FEBA3B7}"/>
                </a:ext>
              </a:extLst>
            </p:cNvPr>
            <p:cNvPicPr>
              <a:picLocks noChangeAspect="1"/>
            </p:cNvPicPr>
            <p:nvPr/>
          </p:nvPicPr>
          <p:blipFill>
            <a:blip r:embed="rId21" cstate="email">
              <a:extLst>
                <a:ext uri="{28A0092B-C50C-407E-A947-70E740481C1C}">
                  <a14:useLocalDpi xmlns:a14="http://schemas.microsoft.com/office/drawing/2010/main"/>
                </a:ext>
                <a:ext uri="{96DAC541-7B7A-43D3-8B79-37D633B846F1}">
                  <asvg:svgBlip xmlns:asvg="http://schemas.microsoft.com/office/drawing/2016/SVG/main" xmlns="" r:embed="rId22"/>
                </a:ext>
              </a:extLst>
            </a:blip>
            <a:stretch>
              <a:fillRect/>
            </a:stretch>
          </p:blipFill>
          <p:spPr>
            <a:xfrm>
              <a:off x="601959" y="257198"/>
              <a:ext cx="1479804" cy="236770"/>
            </a:xfrm>
            <a:prstGeom prst="rect">
              <a:avLst/>
            </a:prstGeom>
          </p:spPr>
        </p:pic>
      </p:grpSp>
    </p:spTree>
    <p:extLst>
      <p:ext uri="{BB962C8B-B14F-4D97-AF65-F5344CB8AC3E}">
        <p14:creationId xmlns:p14="http://schemas.microsoft.com/office/powerpoint/2010/main" val="766955801"/>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Lst>
  <p:hf sldNum="0" hdr="0" ftr="0" dt="0"/>
  <p:txStyles>
    <p:titleStyle>
      <a:lvl1pPr algn="l" defTabSz="609570" rtl="0" eaLnBrk="1" latinLnBrk="0" hangingPunct="1">
        <a:spcBef>
          <a:spcPct val="0"/>
        </a:spcBef>
        <a:buNone/>
        <a:defRPr sz="4267" b="1" i="0" kern="1200">
          <a:solidFill>
            <a:schemeClr val="tx2"/>
          </a:solidFill>
          <a:latin typeface="Neue Haas Grotesk Text Pro" panose="020B0504020202020204" pitchFamily="34" charset="0"/>
          <a:ea typeface="+mj-ea"/>
          <a:cs typeface="+mj-cs"/>
        </a:defRPr>
      </a:lvl1pPr>
    </p:titleStyle>
    <p:body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 Haas Grotesk Text Pro" panose="020B0504020202020204" pitchFamily="34" charset="0"/>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 Haas Grotesk Text Pro" panose="020B0504020202020204" pitchFamily="34" charset="0"/>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 Haas Grotesk Text Pro" panose="020B0504020202020204" pitchFamily="34" charset="0"/>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0"/>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0F41DBA1-9BEE-DD4B-B2AE-36F25C184E5D}"/>
              </a:ext>
            </a:extLst>
          </p:cNvPr>
          <p:cNvSpPr>
            <a:spLocks noGrp="1"/>
          </p:cNvSpPr>
          <p:nvPr>
            <p:ph type="title"/>
          </p:nvPr>
        </p:nvSpPr>
        <p:spPr>
          <a:xfrm>
            <a:off x="860301" y="454589"/>
            <a:ext cx="10972800" cy="656591"/>
          </a:xfrm>
          <a:prstGeom prst="rect">
            <a:avLst/>
          </a:prstGeom>
        </p:spPr>
        <p:txBody>
          <a:bodyPr vert="horz" wrap="square" lIns="0" tIns="0" rIns="0" bIns="0" rtlCol="0" anchor="t" anchorCtr="0">
            <a:spAutoFit/>
          </a:bodyPr>
          <a:lstStyle/>
          <a:p>
            <a:endParaRPr lang="en-US"/>
          </a:p>
        </p:txBody>
      </p:sp>
      <p:sp>
        <p:nvSpPr>
          <p:cNvPr id="9" name="Text Placeholder 2">
            <a:extLst>
              <a:ext uri="{FF2B5EF4-FFF2-40B4-BE49-F238E27FC236}">
                <a16:creationId xmlns:a16="http://schemas.microsoft.com/office/drawing/2014/main" id="{CC97F46D-3E0E-CE48-A961-64C525AC6B97}"/>
              </a:ext>
            </a:extLst>
          </p:cNvPr>
          <p:cNvSpPr>
            <a:spLocks noGrp="1"/>
          </p:cNvSpPr>
          <p:nvPr>
            <p:ph type="body" idx="1"/>
          </p:nvPr>
        </p:nvSpPr>
        <p:spPr>
          <a:xfrm>
            <a:off x="860301" y="1584961"/>
            <a:ext cx="10972799" cy="1565129"/>
          </a:xfrm>
          <a:prstGeom prst="rect">
            <a:avLst/>
          </a:prstGeom>
        </p:spPr>
        <p:txBody>
          <a:bodyPr vert="horz" wrap="square" lIns="0" tIns="0" rIns="0" bIns="0" rtlCol="0">
            <a:spAutoFit/>
          </a:bodyPr>
          <a:lstStyle/>
          <a:p>
            <a:pPr lvl="0"/>
            <a:r>
              <a:rPr lang="en-US"/>
              <a:t>First level</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6225E7FA-7948-B942-BBF6-69565228CFFF}"/>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b="0" i="0">
              <a:solidFill>
                <a:schemeClr val="tx1">
                  <a:lumMod val="90000"/>
                  <a:lumOff val="10000"/>
                </a:schemeClr>
              </a:solidFill>
              <a:latin typeface="Neue Haas Grotesk Text Pro" panose="020B0504020202020204" pitchFamily="34" charset="0"/>
            </a:endParaRPr>
          </a:p>
        </p:txBody>
      </p:sp>
      <p:grpSp>
        <p:nvGrpSpPr>
          <p:cNvPr id="10" name="Group 9">
            <a:extLst>
              <a:ext uri="{FF2B5EF4-FFF2-40B4-BE49-F238E27FC236}">
                <a16:creationId xmlns:a16="http://schemas.microsoft.com/office/drawing/2014/main" id="{BA6DFB6F-46AD-A64D-BAEA-32EAAD3526D2}"/>
              </a:ext>
            </a:extLst>
          </p:cNvPr>
          <p:cNvGrpSpPr/>
          <p:nvPr userDrawn="1"/>
        </p:nvGrpSpPr>
        <p:grpSpPr>
          <a:xfrm rot="16200000">
            <a:off x="-764258" y="764260"/>
            <a:ext cx="2077163" cy="548641"/>
            <a:chOff x="16071" y="4"/>
            <a:chExt cx="2669546" cy="705108"/>
          </a:xfrm>
        </p:grpSpPr>
        <p:sp>
          <p:nvSpPr>
            <p:cNvPr id="11" name="Rectangle 10">
              <a:extLst>
                <a:ext uri="{FF2B5EF4-FFF2-40B4-BE49-F238E27FC236}">
                  <a16:creationId xmlns:a16="http://schemas.microsoft.com/office/drawing/2014/main" id="{0C565540-D5C3-CD4D-A6C9-2AAFF3CB8F84}"/>
                </a:ext>
              </a:extLst>
            </p:cNvPr>
            <p:cNvSpPr/>
            <p:nvPr/>
          </p:nvSpPr>
          <p:spPr>
            <a:xfrm>
              <a:off x="16071" y="4"/>
              <a:ext cx="2669546" cy="70510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00AAC6"/>
                </a:solidFill>
                <a:latin typeface="Neue Haas Grotesk Text Pro" panose="020B0504020202020204" pitchFamily="34" charset="0"/>
              </a:endParaRPr>
            </a:p>
          </p:txBody>
        </p:sp>
        <p:pic>
          <p:nvPicPr>
            <p:cNvPr id="12" name="Graphic 11">
              <a:extLst>
                <a:ext uri="{FF2B5EF4-FFF2-40B4-BE49-F238E27FC236}">
                  <a16:creationId xmlns:a16="http://schemas.microsoft.com/office/drawing/2014/main" id="{EDE4A698-ABDD-5348-8F3B-DABBA0E503D5}"/>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xmlns="" r:embed="rId9"/>
                </a:ext>
              </a:extLst>
            </a:blip>
            <a:stretch>
              <a:fillRect/>
            </a:stretch>
          </p:blipFill>
          <p:spPr>
            <a:xfrm>
              <a:off x="601959" y="257198"/>
              <a:ext cx="1479804" cy="236770"/>
            </a:xfrm>
            <a:prstGeom prst="rect">
              <a:avLst/>
            </a:prstGeom>
          </p:spPr>
        </p:pic>
      </p:grpSp>
    </p:spTree>
    <p:extLst>
      <p:ext uri="{BB962C8B-B14F-4D97-AF65-F5344CB8AC3E}">
        <p14:creationId xmlns:p14="http://schemas.microsoft.com/office/powerpoint/2010/main" val="73043967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948" r:id="rId3"/>
    <p:sldLayoutId id="2147483949" r:id="rId4"/>
    <p:sldLayoutId id="2147483951" r:id="rId5"/>
    <p:sldLayoutId id="2147483953" r:id="rId6"/>
  </p:sldLayoutIdLst>
  <p:hf sldNum="0" hdr="0" ftr="0" dt="0"/>
  <p:txStyles>
    <p:titleStyle>
      <a:lvl1pPr algn="l" defTabSz="609570" rtl="0" eaLnBrk="1" latinLnBrk="0" hangingPunct="1">
        <a:spcBef>
          <a:spcPct val="0"/>
        </a:spcBef>
        <a:buNone/>
        <a:defRPr sz="4267" b="1" i="0" kern="1200">
          <a:solidFill>
            <a:schemeClr val="tx2"/>
          </a:solidFill>
          <a:latin typeface="Neue Haas Grotesk Text Pro" panose="020B0504020202020204" pitchFamily="34" charset="0"/>
          <a:ea typeface="+mj-ea"/>
          <a:cs typeface="+mj-cs"/>
        </a:defRPr>
      </a:lvl1pPr>
    </p:titleStyle>
    <p:body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 Haas Grotesk Text Pro" panose="020B0504020202020204" pitchFamily="34" charset="0"/>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 Haas Grotesk Text Pro" panose="020B0504020202020204" pitchFamily="34" charset="0"/>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 Haas Grotesk Text Pro" panose="020B0504020202020204" pitchFamily="34" charset="0"/>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0"/>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0F41DBA1-9BEE-DD4B-B2AE-36F25C184E5D}"/>
              </a:ext>
            </a:extLst>
          </p:cNvPr>
          <p:cNvSpPr>
            <a:spLocks noGrp="1"/>
          </p:cNvSpPr>
          <p:nvPr>
            <p:ph type="title"/>
          </p:nvPr>
        </p:nvSpPr>
        <p:spPr>
          <a:xfrm>
            <a:off x="860302" y="454589"/>
            <a:ext cx="10695005" cy="656591"/>
          </a:xfrm>
          <a:prstGeom prst="rect">
            <a:avLst/>
          </a:prstGeom>
        </p:spPr>
        <p:txBody>
          <a:bodyPr vert="horz" wrap="square" lIns="0" tIns="0" rIns="0" bIns="0" rtlCol="0" anchor="t" anchorCtr="0">
            <a:spAutoFit/>
          </a:bodyPr>
          <a:lstStyle/>
          <a:p>
            <a:endParaRPr lang="en-US"/>
          </a:p>
        </p:txBody>
      </p:sp>
      <p:sp>
        <p:nvSpPr>
          <p:cNvPr id="9" name="Text Placeholder 2">
            <a:extLst>
              <a:ext uri="{FF2B5EF4-FFF2-40B4-BE49-F238E27FC236}">
                <a16:creationId xmlns:a16="http://schemas.microsoft.com/office/drawing/2014/main" id="{CC97F46D-3E0E-CE48-A961-64C525AC6B97}"/>
              </a:ext>
            </a:extLst>
          </p:cNvPr>
          <p:cNvSpPr>
            <a:spLocks noGrp="1"/>
          </p:cNvSpPr>
          <p:nvPr>
            <p:ph type="body" idx="1"/>
          </p:nvPr>
        </p:nvSpPr>
        <p:spPr>
          <a:xfrm>
            <a:off x="860302" y="1584961"/>
            <a:ext cx="10695005" cy="1565129"/>
          </a:xfrm>
          <a:prstGeom prst="rect">
            <a:avLst/>
          </a:prstGeom>
        </p:spPr>
        <p:txBody>
          <a:bodyPr vert="horz" lIns="0" tIns="0" rIns="0" bIns="0" rtlCol="0">
            <a:spAutoFit/>
          </a:bodyPr>
          <a:lstStyle/>
          <a:p>
            <a:pPr lvl="0"/>
            <a:r>
              <a:rPr lang="en-US"/>
              <a:t>First level</a:t>
            </a:r>
          </a:p>
          <a:p>
            <a:pPr lvl="1"/>
            <a:r>
              <a:rPr lang="en-US"/>
              <a:t>Second level</a:t>
            </a:r>
          </a:p>
          <a:p>
            <a:pPr lvl="2"/>
            <a:r>
              <a:rPr lang="en-US"/>
              <a:t>Third level</a:t>
            </a:r>
          </a:p>
          <a:p>
            <a:pPr lvl="3"/>
            <a:r>
              <a:rPr lang="en-US"/>
              <a:t>Fourth level</a:t>
            </a:r>
          </a:p>
        </p:txBody>
      </p:sp>
      <p:grpSp>
        <p:nvGrpSpPr>
          <p:cNvPr id="4" name="Group 3">
            <a:extLst>
              <a:ext uri="{FF2B5EF4-FFF2-40B4-BE49-F238E27FC236}">
                <a16:creationId xmlns:a16="http://schemas.microsoft.com/office/drawing/2014/main" id="{12F40332-1697-D24F-8A94-40762AF45FB0}"/>
              </a:ext>
            </a:extLst>
          </p:cNvPr>
          <p:cNvGrpSpPr/>
          <p:nvPr userDrawn="1"/>
        </p:nvGrpSpPr>
        <p:grpSpPr>
          <a:xfrm rot="16200000">
            <a:off x="-764258" y="764260"/>
            <a:ext cx="2077163" cy="548641"/>
            <a:chOff x="16071" y="4"/>
            <a:chExt cx="2669546" cy="705108"/>
          </a:xfrm>
        </p:grpSpPr>
        <p:sp>
          <p:nvSpPr>
            <p:cNvPr id="5" name="Rectangle 4">
              <a:extLst>
                <a:ext uri="{FF2B5EF4-FFF2-40B4-BE49-F238E27FC236}">
                  <a16:creationId xmlns:a16="http://schemas.microsoft.com/office/drawing/2014/main" id="{1871B9ED-AD50-9B41-AD87-C2D1DA8FEC54}"/>
                </a:ext>
              </a:extLst>
            </p:cNvPr>
            <p:cNvSpPr/>
            <p:nvPr/>
          </p:nvSpPr>
          <p:spPr>
            <a:xfrm>
              <a:off x="16071" y="4"/>
              <a:ext cx="2669546" cy="70510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00AAC6"/>
                </a:solidFill>
                <a:latin typeface="NeueHaasGroteskText Pro" panose="020B0504020202020204" pitchFamily="34" charset="77"/>
              </a:endParaRPr>
            </a:p>
          </p:txBody>
        </p:sp>
        <p:pic>
          <p:nvPicPr>
            <p:cNvPr id="6" name="Graphic 5">
              <a:extLst>
                <a:ext uri="{FF2B5EF4-FFF2-40B4-BE49-F238E27FC236}">
                  <a16:creationId xmlns:a16="http://schemas.microsoft.com/office/drawing/2014/main" id="{17CACF8B-EC7E-5447-BD20-D77E25818141}"/>
                </a:ext>
              </a:extLst>
            </p:cNvPr>
            <p:cNvPicPr>
              <a:picLocks noChangeAspect="1"/>
            </p:cNvPicPr>
            <p:nvPr/>
          </p:nvPicPr>
          <p:blipFill>
            <a:blip r:embed="rId10" cstate="email">
              <a:extLst>
                <a:ext uri="{28A0092B-C50C-407E-A947-70E740481C1C}">
                  <a14:useLocalDpi xmlns:a14="http://schemas.microsoft.com/office/drawing/2010/main"/>
                </a:ext>
                <a:ext uri="{96DAC541-7B7A-43D3-8B79-37D633B846F1}">
                  <asvg:svgBlip xmlns:asvg="http://schemas.microsoft.com/office/drawing/2016/SVG/main" xmlns="" r:embed="rId11"/>
                </a:ext>
              </a:extLst>
            </a:blip>
            <a:stretch>
              <a:fillRect/>
            </a:stretch>
          </p:blipFill>
          <p:spPr>
            <a:xfrm>
              <a:off x="601959" y="257198"/>
              <a:ext cx="1479804" cy="236770"/>
            </a:xfrm>
            <a:prstGeom prst="rect">
              <a:avLst/>
            </a:prstGeom>
          </p:spPr>
        </p:pic>
      </p:grpSp>
      <p:sp>
        <p:nvSpPr>
          <p:cNvPr id="8" name="Slide Number Placeholder 5">
            <a:extLst>
              <a:ext uri="{FF2B5EF4-FFF2-40B4-BE49-F238E27FC236}">
                <a16:creationId xmlns:a16="http://schemas.microsoft.com/office/drawing/2014/main" id="{484B37C4-04F4-4145-8C85-0318F6CBB2C9}"/>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b="0" i="0">
              <a:solidFill>
                <a:schemeClr val="tx1">
                  <a:lumMod val="90000"/>
                  <a:lumOff val="10000"/>
                </a:schemeClr>
              </a:solidFill>
              <a:latin typeface="NeueHaasGroteskText Pro" panose="020B0504020202020204" pitchFamily="34" charset="77"/>
            </a:endParaRPr>
          </a:p>
        </p:txBody>
      </p:sp>
    </p:spTree>
    <p:extLst>
      <p:ext uri="{BB962C8B-B14F-4D97-AF65-F5344CB8AC3E}">
        <p14:creationId xmlns:p14="http://schemas.microsoft.com/office/powerpoint/2010/main" val="2496485547"/>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954" r:id="rId7"/>
    <p:sldLayoutId id="2147483955" r:id="rId8"/>
  </p:sldLayoutIdLst>
  <p:hf sldNum="0" hdr="0" ftr="0" dt="0"/>
  <p:txStyles>
    <p:titleStyle>
      <a:lvl1pPr algn="l" defTabSz="609570" rtl="0" eaLnBrk="1" latinLnBrk="0" hangingPunct="1">
        <a:spcBef>
          <a:spcPct val="0"/>
        </a:spcBef>
        <a:buNone/>
        <a:defRPr sz="4267" b="1" i="0" kern="1200">
          <a:solidFill>
            <a:schemeClr val="tx2"/>
          </a:solidFill>
          <a:latin typeface="NeueHaasGroteskText Pro" panose="020B0504020202020204" pitchFamily="34" charset="77"/>
          <a:ea typeface="+mj-ea"/>
          <a:cs typeface="+mj-cs"/>
        </a:defRPr>
      </a:lvl1pPr>
    </p:titleStyle>
    <p:body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HaasGroteskText Pro" panose="020B0504020202020204" pitchFamily="34" charset="77"/>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HaasGroteskText Pro" panose="020B0504020202020204" pitchFamily="34" charset="77"/>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HaasGroteskText Pro" panose="020B0504020202020204" pitchFamily="34" charset="77"/>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HaasGroteskText Pro" panose="020B0504020202020204" pitchFamily="34" charset="77"/>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0F41DBA1-9BEE-DD4B-B2AE-36F25C184E5D}"/>
              </a:ext>
            </a:extLst>
          </p:cNvPr>
          <p:cNvSpPr>
            <a:spLocks noGrp="1"/>
          </p:cNvSpPr>
          <p:nvPr>
            <p:ph type="title"/>
          </p:nvPr>
        </p:nvSpPr>
        <p:spPr>
          <a:xfrm>
            <a:off x="860302" y="454589"/>
            <a:ext cx="10695005" cy="656591"/>
          </a:xfrm>
          <a:prstGeom prst="rect">
            <a:avLst/>
          </a:prstGeom>
        </p:spPr>
        <p:txBody>
          <a:bodyPr vert="horz" wrap="square" lIns="0" tIns="0" rIns="0" bIns="0" rtlCol="0" anchor="t" anchorCtr="0">
            <a:spAutoFit/>
          </a:bodyPr>
          <a:lstStyle/>
          <a:p>
            <a:endParaRPr lang="en-US"/>
          </a:p>
        </p:txBody>
      </p:sp>
      <p:sp>
        <p:nvSpPr>
          <p:cNvPr id="9" name="Text Placeholder 2">
            <a:extLst>
              <a:ext uri="{FF2B5EF4-FFF2-40B4-BE49-F238E27FC236}">
                <a16:creationId xmlns:a16="http://schemas.microsoft.com/office/drawing/2014/main" id="{CC97F46D-3E0E-CE48-A961-64C525AC6B97}"/>
              </a:ext>
            </a:extLst>
          </p:cNvPr>
          <p:cNvSpPr>
            <a:spLocks noGrp="1"/>
          </p:cNvSpPr>
          <p:nvPr>
            <p:ph type="body" idx="1"/>
          </p:nvPr>
        </p:nvSpPr>
        <p:spPr>
          <a:xfrm>
            <a:off x="860302" y="1584961"/>
            <a:ext cx="10695005" cy="1565129"/>
          </a:xfrm>
          <a:prstGeom prst="rect">
            <a:avLst/>
          </a:prstGeom>
        </p:spPr>
        <p:txBody>
          <a:bodyPr vert="horz" lIns="0" tIns="0" rIns="0" bIns="0" rtlCol="0">
            <a:spAutoFit/>
          </a:bodyPr>
          <a:lstStyle/>
          <a:p>
            <a:pPr lvl="0"/>
            <a:r>
              <a:rPr lang="en-US"/>
              <a:t>First level</a:t>
            </a:r>
          </a:p>
          <a:p>
            <a:pPr lvl="1"/>
            <a:r>
              <a:rPr lang="en-US"/>
              <a:t>Second level</a:t>
            </a:r>
          </a:p>
          <a:p>
            <a:pPr lvl="2"/>
            <a:r>
              <a:rPr lang="en-US"/>
              <a:t>Third level</a:t>
            </a:r>
          </a:p>
          <a:p>
            <a:pPr lvl="3"/>
            <a:r>
              <a:rPr lang="en-US"/>
              <a:t>Fourth level</a:t>
            </a:r>
          </a:p>
        </p:txBody>
      </p:sp>
      <p:grpSp>
        <p:nvGrpSpPr>
          <p:cNvPr id="4" name="Group 3">
            <a:extLst>
              <a:ext uri="{FF2B5EF4-FFF2-40B4-BE49-F238E27FC236}">
                <a16:creationId xmlns:a16="http://schemas.microsoft.com/office/drawing/2014/main" id="{12F40332-1697-D24F-8A94-40762AF45FB0}"/>
              </a:ext>
            </a:extLst>
          </p:cNvPr>
          <p:cNvGrpSpPr/>
          <p:nvPr userDrawn="1"/>
        </p:nvGrpSpPr>
        <p:grpSpPr>
          <a:xfrm rot="16200000">
            <a:off x="-764258" y="764260"/>
            <a:ext cx="2077163" cy="548641"/>
            <a:chOff x="16071" y="4"/>
            <a:chExt cx="2669546" cy="705108"/>
          </a:xfrm>
        </p:grpSpPr>
        <p:sp>
          <p:nvSpPr>
            <p:cNvPr id="5" name="Rectangle 4">
              <a:extLst>
                <a:ext uri="{FF2B5EF4-FFF2-40B4-BE49-F238E27FC236}">
                  <a16:creationId xmlns:a16="http://schemas.microsoft.com/office/drawing/2014/main" id="{1871B9ED-AD50-9B41-AD87-C2D1DA8FEC54}"/>
                </a:ext>
              </a:extLst>
            </p:cNvPr>
            <p:cNvSpPr/>
            <p:nvPr/>
          </p:nvSpPr>
          <p:spPr>
            <a:xfrm>
              <a:off x="16071" y="4"/>
              <a:ext cx="2669546" cy="70510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00AAC6"/>
                </a:solidFill>
                <a:latin typeface="Neue Haas Grotesk Text Pro" panose="020B0504020202020204" pitchFamily="34" charset="0"/>
              </a:endParaRPr>
            </a:p>
          </p:txBody>
        </p:sp>
        <p:pic>
          <p:nvPicPr>
            <p:cNvPr id="6" name="Graphic 5">
              <a:extLst>
                <a:ext uri="{FF2B5EF4-FFF2-40B4-BE49-F238E27FC236}">
                  <a16:creationId xmlns:a16="http://schemas.microsoft.com/office/drawing/2014/main" id="{17CACF8B-EC7E-5447-BD20-D77E25818141}"/>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xmlns="" r:embed="rId8"/>
                </a:ext>
              </a:extLst>
            </a:blip>
            <a:stretch>
              <a:fillRect/>
            </a:stretch>
          </p:blipFill>
          <p:spPr>
            <a:xfrm>
              <a:off x="601959" y="257198"/>
              <a:ext cx="1479804" cy="236770"/>
            </a:xfrm>
            <a:prstGeom prst="rect">
              <a:avLst/>
            </a:prstGeom>
          </p:spPr>
        </p:pic>
      </p:grpSp>
    </p:spTree>
    <p:extLst>
      <p:ext uri="{BB962C8B-B14F-4D97-AF65-F5344CB8AC3E}">
        <p14:creationId xmlns:p14="http://schemas.microsoft.com/office/powerpoint/2010/main" val="3189927497"/>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Lst>
  <p:hf sldNum="0" hdr="0" ftr="0" dt="0"/>
  <p:txStyles>
    <p:titleStyle>
      <a:lvl1pPr algn="l" defTabSz="609570" rtl="0" eaLnBrk="1" latinLnBrk="0" hangingPunct="1">
        <a:spcBef>
          <a:spcPct val="0"/>
        </a:spcBef>
        <a:buNone/>
        <a:defRPr sz="4267" b="1" i="0" kern="1200">
          <a:solidFill>
            <a:schemeClr val="tx2"/>
          </a:solidFill>
          <a:latin typeface="Neue Haas Grotesk Text Pro" panose="020B0504020202020204" pitchFamily="34" charset="0"/>
          <a:ea typeface="+mj-ea"/>
          <a:cs typeface="+mj-cs"/>
        </a:defRPr>
      </a:lvl1pPr>
    </p:titleStyle>
    <p:body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 Haas Grotesk Text Pro" panose="020B0504020202020204" pitchFamily="34" charset="0"/>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 Haas Grotesk Text Pro" panose="020B0504020202020204" pitchFamily="34" charset="0"/>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 Haas Grotesk Text Pro" panose="020B0504020202020204" pitchFamily="34" charset="0"/>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0"/>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0F41DBA1-9BEE-DD4B-B2AE-36F25C184E5D}"/>
              </a:ext>
            </a:extLst>
          </p:cNvPr>
          <p:cNvSpPr>
            <a:spLocks noGrp="1"/>
          </p:cNvSpPr>
          <p:nvPr>
            <p:ph type="title"/>
          </p:nvPr>
        </p:nvSpPr>
        <p:spPr>
          <a:xfrm>
            <a:off x="860301" y="454589"/>
            <a:ext cx="10972800" cy="656591"/>
          </a:xfrm>
          <a:prstGeom prst="rect">
            <a:avLst/>
          </a:prstGeom>
        </p:spPr>
        <p:txBody>
          <a:bodyPr vert="horz" wrap="square" lIns="0" tIns="0" rIns="0" bIns="0" rtlCol="0" anchor="t" anchorCtr="0">
            <a:spAutoFit/>
          </a:bodyPr>
          <a:lstStyle/>
          <a:p>
            <a:endParaRPr lang="en-US"/>
          </a:p>
        </p:txBody>
      </p:sp>
      <p:sp>
        <p:nvSpPr>
          <p:cNvPr id="9" name="Text Placeholder 2">
            <a:extLst>
              <a:ext uri="{FF2B5EF4-FFF2-40B4-BE49-F238E27FC236}">
                <a16:creationId xmlns:a16="http://schemas.microsoft.com/office/drawing/2014/main" id="{CC97F46D-3E0E-CE48-A961-64C525AC6B97}"/>
              </a:ext>
            </a:extLst>
          </p:cNvPr>
          <p:cNvSpPr>
            <a:spLocks noGrp="1"/>
          </p:cNvSpPr>
          <p:nvPr>
            <p:ph type="body" idx="1"/>
          </p:nvPr>
        </p:nvSpPr>
        <p:spPr>
          <a:xfrm>
            <a:off x="860301" y="1584961"/>
            <a:ext cx="10972799" cy="1565129"/>
          </a:xfrm>
          <a:prstGeom prst="rect">
            <a:avLst/>
          </a:prstGeom>
        </p:spPr>
        <p:txBody>
          <a:bodyPr vert="horz" wrap="square" lIns="0" tIns="0" rIns="0" bIns="0" rtlCol="0">
            <a:spAutoFit/>
          </a:bodyPr>
          <a:lstStyle/>
          <a:p>
            <a:pPr lvl="0"/>
            <a:r>
              <a:rPr lang="en-US"/>
              <a:t>First level</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00665637"/>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Lst>
  <p:hf sldNum="0" hdr="0" ftr="0" dt="0"/>
  <p:txStyles>
    <p:titleStyle>
      <a:lvl1pPr algn="l" defTabSz="609570" rtl="0" eaLnBrk="1" latinLnBrk="0" hangingPunct="1">
        <a:spcBef>
          <a:spcPct val="0"/>
        </a:spcBef>
        <a:buNone/>
        <a:defRPr sz="4267" b="1" i="0" kern="1200">
          <a:solidFill>
            <a:schemeClr val="tx2"/>
          </a:solidFill>
          <a:latin typeface="Neue Haas Grotesk Text Pro" panose="020B0504020202020204" pitchFamily="34" charset="0"/>
          <a:ea typeface="+mj-ea"/>
          <a:cs typeface="+mj-cs"/>
        </a:defRPr>
      </a:lvl1pPr>
    </p:titleStyle>
    <p:body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 Haas Grotesk Text Pro" panose="020B0504020202020204" pitchFamily="34" charset="0"/>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 Haas Grotesk Text Pro" panose="020B0504020202020204" pitchFamily="34" charset="0"/>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 Haas Grotesk Text Pro" panose="020B0504020202020204" pitchFamily="34" charset="0"/>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0"/>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0F41DBA1-9BEE-DD4B-B2AE-36F25C184E5D}"/>
              </a:ext>
            </a:extLst>
          </p:cNvPr>
          <p:cNvSpPr>
            <a:spLocks noGrp="1"/>
          </p:cNvSpPr>
          <p:nvPr>
            <p:ph type="title"/>
          </p:nvPr>
        </p:nvSpPr>
        <p:spPr>
          <a:xfrm>
            <a:off x="860301" y="454589"/>
            <a:ext cx="10972800" cy="656591"/>
          </a:xfrm>
          <a:prstGeom prst="rect">
            <a:avLst/>
          </a:prstGeom>
        </p:spPr>
        <p:txBody>
          <a:bodyPr vert="horz" wrap="square" lIns="0" tIns="0" rIns="0" bIns="0" rtlCol="0" anchor="t" anchorCtr="0">
            <a:spAutoFit/>
          </a:bodyPr>
          <a:lstStyle/>
          <a:p>
            <a:endParaRPr lang="en-US"/>
          </a:p>
        </p:txBody>
      </p:sp>
      <p:sp>
        <p:nvSpPr>
          <p:cNvPr id="9" name="Text Placeholder 2">
            <a:extLst>
              <a:ext uri="{FF2B5EF4-FFF2-40B4-BE49-F238E27FC236}">
                <a16:creationId xmlns:a16="http://schemas.microsoft.com/office/drawing/2014/main" id="{CC97F46D-3E0E-CE48-A961-64C525AC6B97}"/>
              </a:ext>
            </a:extLst>
          </p:cNvPr>
          <p:cNvSpPr>
            <a:spLocks noGrp="1"/>
          </p:cNvSpPr>
          <p:nvPr>
            <p:ph type="body" idx="1"/>
          </p:nvPr>
        </p:nvSpPr>
        <p:spPr>
          <a:xfrm>
            <a:off x="860301" y="1584961"/>
            <a:ext cx="10972799" cy="1565129"/>
          </a:xfrm>
          <a:prstGeom prst="rect">
            <a:avLst/>
          </a:prstGeom>
        </p:spPr>
        <p:txBody>
          <a:bodyPr vert="horz" wrap="square" lIns="0" tIns="0" rIns="0" bIns="0" rtlCol="0">
            <a:spAutoFit/>
          </a:bodyPr>
          <a:lstStyle/>
          <a:p>
            <a:pPr lvl="0"/>
            <a:r>
              <a:rPr lang="en-US"/>
              <a:t>First level</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6225E7FA-7948-B942-BBF6-69565228CFFF}"/>
              </a:ext>
            </a:extLst>
          </p:cNvPr>
          <p:cNvSpPr txBox="1">
            <a:spLocks/>
          </p:cNvSpPr>
          <p:nvPr userDrawn="1"/>
        </p:nvSpPr>
        <p:spPr>
          <a:xfrm>
            <a:off x="11690436" y="6429616"/>
            <a:ext cx="500097" cy="365125"/>
          </a:xfrm>
          <a:prstGeom prst="rect">
            <a:avLst/>
          </a:prstGeom>
        </p:spPr>
        <p:txBody>
          <a:bodyPr vert="horz" lIns="121920" tIns="60960" rIns="121920" bIns="60960" rtlCol="0" anchor="ctr">
            <a:noAutofit/>
          </a:bodyPr>
          <a:lstStyle>
            <a:defPPr>
              <a:defRPr lang="en-US"/>
            </a:defPPr>
            <a:lvl1pPr marL="0" algn="l" defTabSz="457200" rtl="0" eaLnBrk="1" latinLnBrk="0" hangingPunct="1">
              <a:defRPr sz="900" b="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b="0" i="0">
              <a:solidFill>
                <a:schemeClr val="tx1">
                  <a:lumMod val="90000"/>
                  <a:lumOff val="10000"/>
                </a:schemeClr>
              </a:solidFill>
              <a:latin typeface="Neue Haas Grotesk Text Pro" panose="020B0504020202020204" pitchFamily="34" charset="0"/>
            </a:endParaRPr>
          </a:p>
        </p:txBody>
      </p:sp>
      <p:grpSp>
        <p:nvGrpSpPr>
          <p:cNvPr id="10" name="Group 9">
            <a:extLst>
              <a:ext uri="{FF2B5EF4-FFF2-40B4-BE49-F238E27FC236}">
                <a16:creationId xmlns:a16="http://schemas.microsoft.com/office/drawing/2014/main" id="{BA6DFB6F-46AD-A64D-BAEA-32EAAD3526D2}"/>
              </a:ext>
            </a:extLst>
          </p:cNvPr>
          <p:cNvGrpSpPr/>
          <p:nvPr userDrawn="1"/>
        </p:nvGrpSpPr>
        <p:grpSpPr>
          <a:xfrm rot="16200000">
            <a:off x="-764258" y="764260"/>
            <a:ext cx="2077163" cy="548641"/>
            <a:chOff x="16071" y="4"/>
            <a:chExt cx="2669546" cy="705108"/>
          </a:xfrm>
        </p:grpSpPr>
        <p:sp>
          <p:nvSpPr>
            <p:cNvPr id="11" name="Rectangle 10">
              <a:extLst>
                <a:ext uri="{FF2B5EF4-FFF2-40B4-BE49-F238E27FC236}">
                  <a16:creationId xmlns:a16="http://schemas.microsoft.com/office/drawing/2014/main" id="{0C565540-D5C3-CD4D-A6C9-2AAFF3CB8F84}"/>
                </a:ext>
              </a:extLst>
            </p:cNvPr>
            <p:cNvSpPr/>
            <p:nvPr/>
          </p:nvSpPr>
          <p:spPr>
            <a:xfrm>
              <a:off x="16071" y="4"/>
              <a:ext cx="2669546" cy="70510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00AAC6"/>
                </a:solidFill>
                <a:latin typeface="Neue Haas Grotesk Text Pro" panose="020B0504020202020204" pitchFamily="34" charset="0"/>
              </a:endParaRPr>
            </a:p>
          </p:txBody>
        </p:sp>
        <p:pic>
          <p:nvPicPr>
            <p:cNvPr id="12" name="Graphic 11">
              <a:extLst>
                <a:ext uri="{FF2B5EF4-FFF2-40B4-BE49-F238E27FC236}">
                  <a16:creationId xmlns:a16="http://schemas.microsoft.com/office/drawing/2014/main" id="{EDE4A698-ABDD-5348-8F3B-DABBA0E503D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a:xfrm>
              <a:off x="601959" y="257198"/>
              <a:ext cx="1479804" cy="236770"/>
            </a:xfrm>
            <a:prstGeom prst="rect">
              <a:avLst/>
            </a:prstGeom>
          </p:spPr>
        </p:pic>
      </p:grpSp>
    </p:spTree>
    <p:extLst>
      <p:ext uri="{BB962C8B-B14F-4D97-AF65-F5344CB8AC3E}">
        <p14:creationId xmlns:p14="http://schemas.microsoft.com/office/powerpoint/2010/main" val="730439672"/>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Lst>
  <p:hf sldNum="0" hdr="0" ftr="0" dt="0"/>
  <p:txStyles>
    <p:titleStyle>
      <a:lvl1pPr algn="l" defTabSz="609570" rtl="0" eaLnBrk="1" latinLnBrk="0" hangingPunct="1">
        <a:spcBef>
          <a:spcPct val="0"/>
        </a:spcBef>
        <a:buNone/>
        <a:defRPr sz="4267" b="1" i="0" kern="1200">
          <a:solidFill>
            <a:schemeClr val="tx2"/>
          </a:solidFill>
          <a:latin typeface="Neue Haas Grotesk Text Pro" panose="020B0504020202020204" pitchFamily="34" charset="0"/>
          <a:ea typeface="+mj-ea"/>
          <a:cs typeface="+mj-cs"/>
        </a:defRPr>
      </a:lvl1pPr>
    </p:titleStyle>
    <p:body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 Haas Grotesk Text Pro" panose="020B0504020202020204" pitchFamily="34" charset="0"/>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 Haas Grotesk Text Pro" panose="020B0504020202020204" pitchFamily="34" charset="0"/>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 Haas Grotesk Text Pro" panose="020B0504020202020204" pitchFamily="34" charset="0"/>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0"/>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0F41DBA1-9BEE-DD4B-B2AE-36F25C184E5D}"/>
              </a:ext>
            </a:extLst>
          </p:cNvPr>
          <p:cNvSpPr>
            <a:spLocks noGrp="1"/>
          </p:cNvSpPr>
          <p:nvPr>
            <p:ph type="title"/>
          </p:nvPr>
        </p:nvSpPr>
        <p:spPr>
          <a:xfrm>
            <a:off x="860302" y="454589"/>
            <a:ext cx="10695005" cy="656591"/>
          </a:xfrm>
          <a:prstGeom prst="rect">
            <a:avLst/>
          </a:prstGeom>
        </p:spPr>
        <p:txBody>
          <a:bodyPr vert="horz" wrap="square" lIns="0" tIns="0" rIns="0" bIns="0" rtlCol="0" anchor="t" anchorCtr="0">
            <a:spAutoFit/>
          </a:bodyPr>
          <a:lstStyle/>
          <a:p>
            <a:endParaRPr lang="en-US"/>
          </a:p>
        </p:txBody>
      </p:sp>
      <p:sp>
        <p:nvSpPr>
          <p:cNvPr id="9" name="Text Placeholder 2">
            <a:extLst>
              <a:ext uri="{FF2B5EF4-FFF2-40B4-BE49-F238E27FC236}">
                <a16:creationId xmlns:a16="http://schemas.microsoft.com/office/drawing/2014/main" id="{CC97F46D-3E0E-CE48-A961-64C525AC6B97}"/>
              </a:ext>
            </a:extLst>
          </p:cNvPr>
          <p:cNvSpPr>
            <a:spLocks noGrp="1"/>
          </p:cNvSpPr>
          <p:nvPr>
            <p:ph type="body" idx="1"/>
          </p:nvPr>
        </p:nvSpPr>
        <p:spPr>
          <a:xfrm>
            <a:off x="860302" y="1584961"/>
            <a:ext cx="10695005" cy="1565129"/>
          </a:xfrm>
          <a:prstGeom prst="rect">
            <a:avLst/>
          </a:prstGeom>
        </p:spPr>
        <p:txBody>
          <a:bodyPr vert="horz" lIns="0" tIns="0" rIns="0" bIns="0" rtlCol="0">
            <a:spAutoFit/>
          </a:bodyPr>
          <a:lstStyle/>
          <a:p>
            <a:pPr lvl="0"/>
            <a:r>
              <a:rPr lang="en-US"/>
              <a:t>First level</a:t>
            </a:r>
          </a:p>
          <a:p>
            <a:pPr lvl="1"/>
            <a:r>
              <a:rPr lang="en-US"/>
              <a:t>Second level</a:t>
            </a:r>
          </a:p>
          <a:p>
            <a:pPr lvl="2"/>
            <a:r>
              <a:rPr lang="en-US"/>
              <a:t>Third level</a:t>
            </a:r>
          </a:p>
          <a:p>
            <a:pPr lvl="3"/>
            <a:r>
              <a:rPr lang="en-US"/>
              <a:t>Fourth level</a:t>
            </a:r>
          </a:p>
        </p:txBody>
      </p:sp>
      <p:cxnSp>
        <p:nvCxnSpPr>
          <p:cNvPr id="8" name="Straight Connector 7">
            <a:extLst>
              <a:ext uri="{FF2B5EF4-FFF2-40B4-BE49-F238E27FC236}">
                <a16:creationId xmlns:a16="http://schemas.microsoft.com/office/drawing/2014/main" id="{A15A60FC-510C-A94B-AE35-C996BCE0F49D}"/>
              </a:ext>
            </a:extLst>
          </p:cNvPr>
          <p:cNvCxnSpPr>
            <a:cxnSpLocks/>
          </p:cNvCxnSpPr>
          <p:nvPr userDrawn="1"/>
        </p:nvCxnSpPr>
        <p:spPr>
          <a:xfrm>
            <a:off x="11732300" y="6532175"/>
            <a:ext cx="0" cy="136253"/>
          </a:xfrm>
          <a:prstGeom prst="line">
            <a:avLst/>
          </a:prstGeom>
          <a:ln w="127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grpSp>
        <p:nvGrpSpPr>
          <p:cNvPr id="10" name="Group 9">
            <a:extLst>
              <a:ext uri="{FF2B5EF4-FFF2-40B4-BE49-F238E27FC236}">
                <a16:creationId xmlns:a16="http://schemas.microsoft.com/office/drawing/2014/main" id="{50642416-14BC-4147-834D-B4E29753EA27}"/>
              </a:ext>
            </a:extLst>
          </p:cNvPr>
          <p:cNvGrpSpPr/>
          <p:nvPr userDrawn="1"/>
        </p:nvGrpSpPr>
        <p:grpSpPr>
          <a:xfrm rot="16200000">
            <a:off x="-764258" y="764260"/>
            <a:ext cx="2077163" cy="548641"/>
            <a:chOff x="16071" y="4"/>
            <a:chExt cx="2669546" cy="705108"/>
          </a:xfrm>
        </p:grpSpPr>
        <p:sp>
          <p:nvSpPr>
            <p:cNvPr id="11" name="Rectangle 10">
              <a:extLst>
                <a:ext uri="{FF2B5EF4-FFF2-40B4-BE49-F238E27FC236}">
                  <a16:creationId xmlns:a16="http://schemas.microsoft.com/office/drawing/2014/main" id="{82F945A4-39CD-4241-B20D-07F26E7CE986}"/>
                </a:ext>
              </a:extLst>
            </p:cNvPr>
            <p:cNvSpPr/>
            <p:nvPr/>
          </p:nvSpPr>
          <p:spPr>
            <a:xfrm>
              <a:off x="16071" y="4"/>
              <a:ext cx="2669546" cy="70510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00AAC6"/>
                </a:solidFill>
                <a:latin typeface="Neue Haas Grotesk Text Pro" panose="020B0504020202020204" pitchFamily="34" charset="0"/>
              </a:endParaRPr>
            </a:p>
          </p:txBody>
        </p:sp>
        <p:pic>
          <p:nvPicPr>
            <p:cNvPr id="12" name="Graphic 11">
              <a:extLst>
                <a:ext uri="{FF2B5EF4-FFF2-40B4-BE49-F238E27FC236}">
                  <a16:creationId xmlns:a16="http://schemas.microsoft.com/office/drawing/2014/main" id="{A2C6F99D-7FDF-5943-8244-480F4FEBA3B7}"/>
                </a:ext>
              </a:extLst>
            </p:cNvPr>
            <p:cNvPicPr>
              <a:picLocks noChangeAspect="1"/>
            </p:cNvPicPr>
            <p:nvPr/>
          </p:nvPicPr>
          <p:blipFill>
            <a:blip r:embed="rId25" cstate="email">
              <a:extLst>
                <a:ext uri="{28A0092B-C50C-407E-A947-70E740481C1C}">
                  <a14:useLocalDpi xmlns:a14="http://schemas.microsoft.com/office/drawing/2010/main"/>
                </a:ext>
                <a:ext uri="{96DAC541-7B7A-43D3-8B79-37D633B846F1}">
                  <asvg:svgBlip xmlns:asvg="http://schemas.microsoft.com/office/drawing/2016/SVG/main" xmlns="" r:embed="rId26"/>
                </a:ext>
              </a:extLst>
            </a:blip>
            <a:stretch>
              <a:fillRect/>
            </a:stretch>
          </p:blipFill>
          <p:spPr>
            <a:xfrm>
              <a:off x="601959" y="257198"/>
              <a:ext cx="1479804" cy="236770"/>
            </a:xfrm>
            <a:prstGeom prst="rect">
              <a:avLst/>
            </a:prstGeom>
          </p:spPr>
        </p:pic>
      </p:grpSp>
    </p:spTree>
    <p:extLst>
      <p:ext uri="{BB962C8B-B14F-4D97-AF65-F5344CB8AC3E}">
        <p14:creationId xmlns:p14="http://schemas.microsoft.com/office/powerpoint/2010/main" val="950618347"/>
      </p:ext>
    </p:extLst>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 id="2147483932" r:id="rId10"/>
    <p:sldLayoutId id="2147483933" r:id="rId11"/>
    <p:sldLayoutId id="2147483934" r:id="rId12"/>
    <p:sldLayoutId id="2147483935" r:id="rId13"/>
    <p:sldLayoutId id="2147483936" r:id="rId14"/>
    <p:sldLayoutId id="2147483937" r:id="rId15"/>
    <p:sldLayoutId id="2147483938" r:id="rId16"/>
    <p:sldLayoutId id="2147483939" r:id="rId17"/>
    <p:sldLayoutId id="2147483940" r:id="rId18"/>
    <p:sldLayoutId id="2147483941" r:id="rId19"/>
    <p:sldLayoutId id="2147483942" r:id="rId20"/>
    <p:sldLayoutId id="2147483943" r:id="rId21"/>
    <p:sldLayoutId id="2147483944" r:id="rId22"/>
    <p:sldLayoutId id="2147483945" r:id="rId23"/>
  </p:sldLayoutIdLst>
  <p:hf sldNum="0" hdr="0" ftr="0" dt="0"/>
  <p:txStyles>
    <p:titleStyle>
      <a:lvl1pPr algn="l" defTabSz="609570" rtl="0" eaLnBrk="1" latinLnBrk="0" hangingPunct="1">
        <a:spcBef>
          <a:spcPct val="0"/>
        </a:spcBef>
        <a:buNone/>
        <a:defRPr sz="4267" b="1" i="0" kern="1200">
          <a:solidFill>
            <a:schemeClr val="tx2"/>
          </a:solidFill>
          <a:latin typeface="Arial" panose="020B0604020202020204" pitchFamily="34" charset="0"/>
          <a:ea typeface="+mj-ea"/>
          <a:cs typeface="Arial" panose="020B0604020202020204" pitchFamily="34" charset="0"/>
        </a:defRPr>
      </a:lvl1pPr>
    </p:titleStyle>
    <p:body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Arial" panose="020B0604020202020204" pitchFamily="34" charset="0"/>
          <a:ea typeface="+mn-ea"/>
          <a:cs typeface="Arial" panose="020B0604020202020204" pitchFamily="34" charset="0"/>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Arial" panose="020B0604020202020204" pitchFamily="34" charset="0"/>
          <a:ea typeface="+mn-ea"/>
          <a:cs typeface="Arial" panose="020B0604020202020204" pitchFamily="34" charset="0"/>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Arial" panose="020B0604020202020204" pitchFamily="34" charset="0"/>
          <a:ea typeface="+mn-ea"/>
          <a:cs typeface="Arial" panose="020B0604020202020204" pitchFamily="34" charset="0"/>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Arial" panose="020B0604020202020204" pitchFamily="34" charset="0"/>
          <a:ea typeface="+mn-ea"/>
          <a:cs typeface="Arial" panose="020B0604020202020204" pitchFamily="34" charset="0"/>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1.svg"/><Relationship Id="rId5" Type="http://schemas.openxmlformats.org/officeDocument/2006/relationships/image" Target="../media/image7.png"/><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1.png"/><Relationship Id="rId12" Type="http://schemas.openxmlformats.org/officeDocument/2006/relationships/image" Target="../media/image21.svg"/><Relationship Id="rId2" Type="http://schemas.openxmlformats.org/officeDocument/2006/relationships/notesSlide" Target="../notesSlides/notesSlide6.xml"/><Relationship Id="rId1" Type="http://schemas.openxmlformats.org/officeDocument/2006/relationships/slideLayout" Target="../slideLayouts/slideLayout35.xml"/><Relationship Id="rId6" Type="http://schemas.openxmlformats.org/officeDocument/2006/relationships/image" Target="../media/image16.svg"/><Relationship Id="rId11" Type="http://schemas.openxmlformats.org/officeDocument/2006/relationships/image" Target="../media/image13.png"/><Relationship Id="rId5" Type="http://schemas.openxmlformats.org/officeDocument/2006/relationships/image" Target="../media/image10.png"/><Relationship Id="rId15" Type="http://schemas.openxmlformats.org/officeDocument/2006/relationships/image" Target="../media/image24.svg"/><Relationship Id="rId10" Type="http://schemas.microsoft.com/office/2007/relationships/hdphoto" Target="../media/hdphoto1.wdp"/><Relationship Id="rId4" Type="http://schemas.openxmlformats.org/officeDocument/2006/relationships/image" Target="../media/image14.svg"/><Relationship Id="rId9" Type="http://schemas.openxmlformats.org/officeDocument/2006/relationships/image" Target="../media/image12.png"/><Relationship Id="rId14"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8.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58.xml"/><Relationship Id="rId6" Type="http://schemas.openxmlformats.org/officeDocument/2006/relationships/image" Target="../media/image28.svg"/><Relationship Id="rId5" Type="http://schemas.openxmlformats.org/officeDocument/2006/relationships/image" Target="../media/image17.png"/><Relationship Id="rId4" Type="http://schemas.openxmlformats.org/officeDocument/2006/relationships/image" Target="../media/image26.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54.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66.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67.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5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31.xml"/><Relationship Id="rId4" Type="http://schemas.openxmlformats.org/officeDocument/2006/relationships/image" Target="../media/image28.sv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59.xml"/></Relationships>
</file>

<file path=ppt/slides/_rels/slide18.xml.rels><?xml version="1.0" encoding="UTF-8" standalone="yes"?>
<Relationships xmlns="http://schemas.openxmlformats.org/package/2006/relationships"><Relationship Id="rId3" Type="http://schemas.microsoft.com/office/2018/10/relationships/comments" Target="../comments/modernComment_F54_CFD23EF4.xml"/><Relationship Id="rId2" Type="http://schemas.openxmlformats.org/officeDocument/2006/relationships/notesSlide" Target="../notesSlides/notesSlide18.xml"/><Relationship Id="rId1" Type="http://schemas.openxmlformats.org/officeDocument/2006/relationships/slideLayout" Target="../slideLayouts/slideLayout57.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5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86C7AAA-59BD-8830-2DE3-20552D19C335}"/>
              </a:ext>
            </a:extLst>
          </p:cNvPr>
          <p:cNvSpPr>
            <a:spLocks noGrp="1"/>
          </p:cNvSpPr>
          <p:nvPr>
            <p:ph type="body" sz="quarter" idx="17"/>
          </p:nvPr>
        </p:nvSpPr>
        <p:spPr>
          <a:xfrm>
            <a:off x="3584870" y="509033"/>
            <a:ext cx="6773029" cy="410633"/>
          </a:xfrm>
        </p:spPr>
        <p:txBody>
          <a:bodyPr/>
          <a:lstStyle/>
          <a:p>
            <a:r>
              <a:rPr lang="en-US">
                <a:latin typeface="Arial" panose="020B0604020202020204" pitchFamily="34" charset="0"/>
                <a:cs typeface="Arial" panose="020B0604020202020204" pitchFamily="34" charset="0"/>
              </a:rPr>
              <a:t>Healthcare FSA</a:t>
            </a:r>
          </a:p>
          <a:p>
            <a:endParaRPr lang="en-US">
              <a:latin typeface="Arial" panose="020B0604020202020204" pitchFamily="34" charset="0"/>
              <a:cs typeface="Arial" panose="020B0604020202020204" pitchFamily="34" charset="0"/>
            </a:endParaRPr>
          </a:p>
        </p:txBody>
      </p:sp>
      <p:sp>
        <p:nvSpPr>
          <p:cNvPr id="8" name="Text Placeholder 7">
            <a:extLst>
              <a:ext uri="{FF2B5EF4-FFF2-40B4-BE49-F238E27FC236}">
                <a16:creationId xmlns:a16="http://schemas.microsoft.com/office/drawing/2014/main" id="{AF529B49-9144-92A8-0C88-8934DD2D4141}"/>
              </a:ext>
            </a:extLst>
          </p:cNvPr>
          <p:cNvSpPr>
            <a:spLocks noGrp="1"/>
          </p:cNvSpPr>
          <p:nvPr>
            <p:ph type="body" sz="quarter" idx="16"/>
          </p:nvPr>
        </p:nvSpPr>
        <p:spPr>
          <a:xfrm>
            <a:off x="600375" y="5435601"/>
            <a:ext cx="10911293" cy="357620"/>
          </a:xfrm>
        </p:spPr>
        <p:txBody>
          <a:bodyPr/>
          <a:lstStyle/>
          <a:p>
            <a:r>
              <a:rPr lang="en-US">
                <a:latin typeface="Arial" panose="020B0604020202020204" pitchFamily="34" charset="0"/>
                <a:cs typeface="Arial" panose="020B0604020202020204" pitchFamily="34" charset="0"/>
              </a:rPr>
              <a:t>[Client/organization name]</a:t>
            </a:r>
          </a:p>
        </p:txBody>
      </p:sp>
      <p:sp>
        <p:nvSpPr>
          <p:cNvPr id="6" name="Title 5">
            <a:extLst>
              <a:ext uri="{FF2B5EF4-FFF2-40B4-BE49-F238E27FC236}">
                <a16:creationId xmlns:a16="http://schemas.microsoft.com/office/drawing/2014/main" id="{E547F3EA-844C-4734-BA31-B929053363F0}"/>
              </a:ext>
            </a:extLst>
          </p:cNvPr>
          <p:cNvSpPr>
            <a:spLocks noGrp="1"/>
          </p:cNvSpPr>
          <p:nvPr>
            <p:ph type="title"/>
          </p:nvPr>
        </p:nvSpPr>
        <p:spPr>
          <a:xfrm>
            <a:off x="600375" y="2805634"/>
            <a:ext cx="10911136" cy="2343077"/>
          </a:xfrm>
        </p:spPr>
        <p:txBody>
          <a:bodyPr/>
          <a:lstStyle/>
          <a:p>
            <a:r>
              <a:rPr lang="en-US" sz="7200">
                <a:latin typeface="Arial" panose="020B0604020202020204" pitchFamily="34" charset="0"/>
                <a:cs typeface="Arial" panose="020B0604020202020204" pitchFamily="34" charset="0"/>
              </a:rPr>
              <a:t>Healthcare FSA:</a:t>
            </a:r>
            <a:r>
              <a:rPr lang="en-US" sz="7200" spc="400">
                <a:latin typeface="Arial" panose="020B0604020202020204" pitchFamily="34" charset="0"/>
                <a:cs typeface="Arial" panose="020B0604020202020204" pitchFamily="34" charset="0"/>
              </a:rPr>
              <a:t> </a:t>
            </a:r>
            <a:br>
              <a:rPr lang="en-US" sz="7200" spc="400">
                <a:latin typeface="Arial" panose="020B0604020202020204" pitchFamily="34" charset="0"/>
                <a:cs typeface="Arial" panose="020B0604020202020204" pitchFamily="34" charset="0"/>
              </a:rPr>
            </a:br>
            <a:r>
              <a:rPr lang="en-US" sz="7200">
                <a:latin typeface="Arial" panose="020B0604020202020204" pitchFamily="34" charset="0"/>
                <a:cs typeface="Arial" panose="020B0604020202020204" pitchFamily="34" charset="0"/>
              </a:rPr>
              <a:t>A</a:t>
            </a:r>
            <a:r>
              <a:rPr lang="en-US" sz="7200" spc="400">
                <a:latin typeface="Arial" panose="020B0604020202020204" pitchFamily="34" charset="0"/>
                <a:cs typeface="Arial" panose="020B0604020202020204" pitchFamily="34" charset="0"/>
              </a:rPr>
              <a:t> </a:t>
            </a:r>
            <a:r>
              <a:rPr lang="en-US" sz="7200">
                <a:latin typeface="Arial" panose="020B0604020202020204" pitchFamily="34" charset="0"/>
                <a:cs typeface="Arial" panose="020B0604020202020204" pitchFamily="34" charset="0"/>
              </a:rPr>
              <a:t>flexible way</a:t>
            </a:r>
            <a:r>
              <a:rPr lang="en-US" sz="7200" spc="400">
                <a:latin typeface="Arial" panose="020B0604020202020204" pitchFamily="34" charset="0"/>
                <a:cs typeface="Arial" panose="020B0604020202020204" pitchFamily="34" charset="0"/>
              </a:rPr>
              <a:t> </a:t>
            </a:r>
            <a:r>
              <a:rPr lang="en-US" sz="7200">
                <a:latin typeface="Arial" panose="020B0604020202020204" pitchFamily="34" charset="0"/>
                <a:cs typeface="Arial" panose="020B0604020202020204" pitchFamily="34" charset="0"/>
              </a:rPr>
              <a:t>to</a:t>
            </a:r>
            <a:r>
              <a:rPr lang="en-US" sz="7200" spc="400">
                <a:latin typeface="Arial" panose="020B0604020202020204" pitchFamily="34" charset="0"/>
                <a:cs typeface="Arial" panose="020B0604020202020204" pitchFamily="34" charset="0"/>
              </a:rPr>
              <a:t> </a:t>
            </a:r>
            <a:r>
              <a:rPr lang="en-US" sz="7200">
                <a:latin typeface="Arial" panose="020B0604020202020204" pitchFamily="34" charset="0"/>
                <a:cs typeface="Arial" panose="020B0604020202020204" pitchFamily="34" charset="0"/>
              </a:rPr>
              <a:t>save</a:t>
            </a:r>
          </a:p>
        </p:txBody>
      </p:sp>
      <p:sp>
        <p:nvSpPr>
          <p:cNvPr id="7" name="Content Placeholder 6">
            <a:extLst>
              <a:ext uri="{FF2B5EF4-FFF2-40B4-BE49-F238E27FC236}">
                <a16:creationId xmlns:a16="http://schemas.microsoft.com/office/drawing/2014/main" id="{EA2A8F74-8871-9EB2-51D5-5833D448E284}"/>
              </a:ext>
            </a:extLst>
          </p:cNvPr>
          <p:cNvSpPr>
            <a:spLocks noGrp="1"/>
          </p:cNvSpPr>
          <p:nvPr>
            <p:ph sz="quarter" idx="11"/>
          </p:nvPr>
        </p:nvSpPr>
        <p:spPr/>
        <p:txBody>
          <a:bodyPr/>
          <a:lstStyle/>
          <a:p>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3873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descr="A person and two children sitting on a couch&#10;&#10;Description automatically generated">
            <a:extLst>
              <a:ext uri="{FF2B5EF4-FFF2-40B4-BE49-F238E27FC236}">
                <a16:creationId xmlns:a16="http://schemas.microsoft.com/office/drawing/2014/main" id="{E7C0CC07-3C67-E962-2547-080A985A8A60}"/>
              </a:ext>
            </a:extLst>
          </p:cNvPr>
          <p:cNvPicPr>
            <a:picLocks noGrp="1" noChangeAspect="1"/>
          </p:cNvPicPr>
          <p:nvPr>
            <p:ph type="pic" idx="17"/>
          </p:nvPr>
        </p:nvPicPr>
        <p:blipFill rotWithShape="1">
          <a:blip r:embed="rId3" cstate="screen">
            <a:extLst>
              <a:ext uri="{28A0092B-C50C-407E-A947-70E740481C1C}">
                <a14:useLocalDpi xmlns:a14="http://schemas.microsoft.com/office/drawing/2010/main"/>
              </a:ext>
            </a:extLst>
          </a:blip>
          <a:srcRect/>
          <a:stretch/>
        </p:blipFill>
        <p:spPr>
          <a:xfrm>
            <a:off x="5339355" y="-4"/>
            <a:ext cx="6852647" cy="6857999"/>
          </a:xfrm>
        </p:spPr>
      </p:pic>
      <p:sp>
        <p:nvSpPr>
          <p:cNvPr id="3" name="Title 2">
            <a:extLst>
              <a:ext uri="{FF2B5EF4-FFF2-40B4-BE49-F238E27FC236}">
                <a16:creationId xmlns:a16="http://schemas.microsoft.com/office/drawing/2014/main" id="{EECAD6AD-57E8-3D7B-3E80-DB709932E9C1}"/>
              </a:ext>
            </a:extLst>
          </p:cNvPr>
          <p:cNvSpPr>
            <a:spLocks noGrp="1"/>
          </p:cNvSpPr>
          <p:nvPr>
            <p:ph type="title"/>
          </p:nvPr>
        </p:nvSpPr>
        <p:spPr>
          <a:xfrm>
            <a:off x="853442" y="365759"/>
            <a:ext cx="3913369" cy="1388585"/>
          </a:xfrm>
        </p:spPr>
        <p:txBody>
          <a:bodyPr/>
          <a:lstStyle/>
          <a:p>
            <a:r>
              <a:rPr lang="en-US">
                <a:latin typeface="Arial" panose="020B0604020202020204" pitchFamily="34" charset="0"/>
                <a:cs typeface="Arial" panose="020B0604020202020204" pitchFamily="34" charset="0"/>
              </a:rPr>
              <a:t>Surprising health savings</a:t>
            </a:r>
          </a:p>
        </p:txBody>
      </p:sp>
      <p:sp>
        <p:nvSpPr>
          <p:cNvPr id="14" name="SmartArt Placeholder 13">
            <a:extLst>
              <a:ext uri="{FF2B5EF4-FFF2-40B4-BE49-F238E27FC236}">
                <a16:creationId xmlns:a16="http://schemas.microsoft.com/office/drawing/2014/main" id="{635B4024-E053-7C9E-0B7B-E1FE0E6025B4}"/>
              </a:ext>
            </a:extLst>
          </p:cNvPr>
          <p:cNvSpPr>
            <a:spLocks noGrp="1"/>
          </p:cNvSpPr>
          <p:nvPr>
            <p:ph type="dgm" sz="quarter" idx="47"/>
          </p:nvPr>
        </p:nvSpPr>
        <p:spPr/>
        <p:txBody>
          <a:bodyPr/>
          <a:lstStyle/>
          <a:p>
            <a:endParaRPr lang="en-US"/>
          </a:p>
        </p:txBody>
      </p:sp>
      <p:sp>
        <p:nvSpPr>
          <p:cNvPr id="12" name="SmartArt Placeholder 11">
            <a:extLst>
              <a:ext uri="{FF2B5EF4-FFF2-40B4-BE49-F238E27FC236}">
                <a16:creationId xmlns:a16="http://schemas.microsoft.com/office/drawing/2014/main" id="{A4F16B72-2BCD-A877-BA60-421C48AB0224}"/>
              </a:ext>
            </a:extLst>
          </p:cNvPr>
          <p:cNvSpPr>
            <a:spLocks noGrp="1"/>
          </p:cNvSpPr>
          <p:nvPr>
            <p:ph type="dgm" sz="quarter" idx="27"/>
          </p:nvPr>
        </p:nvSpPr>
        <p:spPr/>
        <p:txBody>
          <a:bodyPr/>
          <a:lstStyle/>
          <a:p>
            <a:endParaRPr lang="en-US"/>
          </a:p>
        </p:txBody>
      </p:sp>
      <p:sp>
        <p:nvSpPr>
          <p:cNvPr id="6" name="Text Placeholder 5">
            <a:extLst>
              <a:ext uri="{FF2B5EF4-FFF2-40B4-BE49-F238E27FC236}">
                <a16:creationId xmlns:a16="http://schemas.microsoft.com/office/drawing/2014/main" id="{52D76094-AE45-665D-CC4F-C89961278826}"/>
              </a:ext>
            </a:extLst>
          </p:cNvPr>
          <p:cNvSpPr>
            <a:spLocks noGrp="1"/>
          </p:cNvSpPr>
          <p:nvPr>
            <p:ph type="body" sz="quarter" idx="12"/>
          </p:nvPr>
        </p:nvSpPr>
        <p:spPr>
          <a:xfrm>
            <a:off x="853442" y="2988637"/>
            <a:ext cx="4484688" cy="2677656"/>
          </a:xfrm>
        </p:spPr>
        <p:txBody>
          <a:bodyPr/>
          <a:lstStyle/>
          <a:p>
            <a:r>
              <a:rPr lang="en-US">
                <a:solidFill>
                  <a:schemeClr val="tx1"/>
                </a:solidFill>
                <a:latin typeface="Arial" panose="020B0604020202020204" pitchFamily="34" charset="0"/>
                <a:cs typeface="Arial" panose="020B0604020202020204" pitchFamily="34" charset="0"/>
              </a:rPr>
              <a:t>A healthcare Flexible Spending Account (FSA) lets you use tax-free money to pay for eligible medical expenses helping you realize significant savings on healthcare costs.</a:t>
            </a:r>
          </a:p>
        </p:txBody>
      </p:sp>
      <p:sp>
        <p:nvSpPr>
          <p:cNvPr id="8" name="Content Placeholder 7">
            <a:extLst>
              <a:ext uri="{FF2B5EF4-FFF2-40B4-BE49-F238E27FC236}">
                <a16:creationId xmlns:a16="http://schemas.microsoft.com/office/drawing/2014/main" id="{39BA1823-7EE6-B96D-01D8-E57DCD8D3AE5}"/>
              </a:ext>
            </a:extLst>
          </p:cNvPr>
          <p:cNvSpPr>
            <a:spLocks noGrp="1"/>
          </p:cNvSpPr>
          <p:nvPr>
            <p:ph sz="quarter" idx="15"/>
          </p:nvPr>
        </p:nvSpPr>
        <p:spPr>
          <a:xfrm>
            <a:off x="871928" y="6066683"/>
            <a:ext cx="3914775" cy="684739"/>
          </a:xfrm>
        </p:spPr>
        <p:txBody>
          <a:bodyPr vert="horz" lIns="0" tIns="0" rIns="0" bIns="0" rtlCol="0" anchor="t">
            <a:noAutofit/>
          </a:bodyPr>
          <a:lstStyle/>
          <a:p>
            <a:r>
              <a:rPr lang="en-US"/>
              <a:t>FSAs are never taxed at a federal income tax level when used appropriately for qualified medical expenses. Also, most states recognize FSA funds as tax deductible with very few exceptions. Please consult a tax advisor regarding your state’s specific rules.</a:t>
            </a:r>
          </a:p>
        </p:txBody>
      </p:sp>
    </p:spTree>
    <p:extLst>
      <p:ext uri="{BB962C8B-B14F-4D97-AF65-F5344CB8AC3E}">
        <p14:creationId xmlns:p14="http://schemas.microsoft.com/office/powerpoint/2010/main" val="133891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paying with a credit card&#10;&#10;Description automatically generated with low confidence">
            <a:extLst>
              <a:ext uri="{FF2B5EF4-FFF2-40B4-BE49-F238E27FC236}">
                <a16:creationId xmlns:a16="http://schemas.microsoft.com/office/drawing/2014/main" id="{CF1CD53B-4697-7B65-1F58-30FED9CA3ECD}"/>
              </a:ext>
            </a:extLst>
          </p:cNvPr>
          <p:cNvPicPr>
            <a:picLocks noGrp="1" noChangeAspect="1"/>
          </p:cNvPicPr>
          <p:nvPr>
            <p:ph type="pic" idx="16"/>
          </p:nvPr>
        </p:nvPicPr>
        <p:blipFill rotWithShape="1">
          <a:blip r:embed="rId3" cstate="screen">
            <a:extLst>
              <a:ext uri="{28A0092B-C50C-407E-A947-70E740481C1C}">
                <a14:useLocalDpi xmlns:a14="http://schemas.microsoft.com/office/drawing/2010/main"/>
              </a:ext>
            </a:extLst>
          </a:blip>
          <a:srcRect b="-23"/>
          <a:stretch/>
        </p:blipFill>
        <p:spPr>
          <a:xfrm>
            <a:off x="4334680" y="1"/>
            <a:ext cx="7857320" cy="6857999"/>
          </a:xfrm>
        </p:spPr>
      </p:pic>
      <p:sp>
        <p:nvSpPr>
          <p:cNvPr id="4" name="Rectangle 3">
            <a:extLst>
              <a:ext uri="{FF2B5EF4-FFF2-40B4-BE49-F238E27FC236}">
                <a16:creationId xmlns:a16="http://schemas.microsoft.com/office/drawing/2014/main" id="{E335A2D7-0980-9007-086A-DC4E22C00DE3}"/>
              </a:ext>
              <a:ext uri="{C183D7F6-B498-43B3-948B-1728B52AA6E4}">
                <adec:decorative xmlns:adec="http://schemas.microsoft.com/office/drawing/2017/decorative" xmlns="" val="1"/>
              </a:ext>
            </a:extLst>
          </p:cNvPr>
          <p:cNvSpPr/>
          <p:nvPr/>
        </p:nvSpPr>
        <p:spPr>
          <a:xfrm>
            <a:off x="3339631" y="1603"/>
            <a:ext cx="2902355" cy="6856397"/>
          </a:xfrm>
          <a:prstGeom prst="rect">
            <a:avLst/>
          </a:prstGeom>
          <a:gradFill flip="none" rotWithShape="1">
            <a:gsLst>
              <a:gs pos="95000">
                <a:schemeClr val="bg1">
                  <a:alpha val="0"/>
                </a:schemeClr>
              </a:gs>
              <a:gs pos="18000">
                <a:schemeClr val="bg1"/>
              </a:gs>
            </a:gsLst>
            <a:lin ang="12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3200">
              <a:solidFill>
                <a:srgbClr val="00AAC6"/>
              </a:solidFill>
            </a:endParaRPr>
          </a:p>
        </p:txBody>
      </p:sp>
      <p:sp>
        <p:nvSpPr>
          <p:cNvPr id="3" name="Rectangle 2">
            <a:extLst>
              <a:ext uri="{FF2B5EF4-FFF2-40B4-BE49-F238E27FC236}">
                <a16:creationId xmlns:a16="http://schemas.microsoft.com/office/drawing/2014/main" id="{EACD4A37-A918-D33E-4D99-E8CA3370CA2D}"/>
              </a:ext>
              <a:ext uri="{C183D7F6-B498-43B3-948B-1728B52AA6E4}">
                <adec:decorative xmlns:adec="http://schemas.microsoft.com/office/drawing/2017/decorative" xmlns="" val="1"/>
              </a:ext>
            </a:extLst>
          </p:cNvPr>
          <p:cNvSpPr/>
          <p:nvPr/>
        </p:nvSpPr>
        <p:spPr>
          <a:xfrm>
            <a:off x="3825052" y="1603"/>
            <a:ext cx="2902355" cy="6856397"/>
          </a:xfrm>
          <a:prstGeom prst="rect">
            <a:avLst/>
          </a:prstGeom>
          <a:gradFill flip="none" rotWithShape="1">
            <a:gsLst>
              <a:gs pos="95000">
                <a:schemeClr val="bg1">
                  <a:alpha val="0"/>
                </a:schemeClr>
              </a:gs>
              <a:gs pos="18000">
                <a:schemeClr val="bg1"/>
              </a:gs>
            </a:gsLst>
            <a:lin ang="12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3200">
              <a:solidFill>
                <a:srgbClr val="00AAC6"/>
              </a:solidFill>
            </a:endParaRPr>
          </a:p>
        </p:txBody>
      </p:sp>
      <p:sp>
        <p:nvSpPr>
          <p:cNvPr id="16" name="Title 6">
            <a:extLst>
              <a:ext uri="{FF2B5EF4-FFF2-40B4-BE49-F238E27FC236}">
                <a16:creationId xmlns:a16="http://schemas.microsoft.com/office/drawing/2014/main" id="{B0B8FB8B-C8A7-6276-54C3-F358829849DB}"/>
              </a:ext>
            </a:extLst>
          </p:cNvPr>
          <p:cNvSpPr txBox="1">
            <a:spLocks/>
          </p:cNvSpPr>
          <p:nvPr/>
        </p:nvSpPr>
        <p:spPr>
          <a:xfrm>
            <a:off x="842925" y="365761"/>
            <a:ext cx="5213135" cy="1383071"/>
          </a:xfrm>
          <a:prstGeom prst="rect">
            <a:avLst/>
          </a:prstGeom>
        </p:spPr>
        <p:txBody>
          <a:bodyPr vert="horz" wrap="square" lIns="0" tIns="0" rIns="0" bIns="0" rtlCol="0" anchor="t" anchorCtr="0">
            <a:spAutoFit/>
          </a:bodyPr>
          <a:lstStyle>
            <a:lvl1pPr marL="0" marR="0" indent="0" algn="l" defTabSz="457189" rtl="0" eaLnBrk="1" fontAlgn="auto" latinLnBrk="0" hangingPunct="1">
              <a:lnSpc>
                <a:spcPct val="110000"/>
              </a:lnSpc>
              <a:spcBef>
                <a:spcPct val="0"/>
              </a:spcBef>
              <a:spcAft>
                <a:spcPts val="0"/>
              </a:spcAft>
              <a:buClrTx/>
              <a:buSzTx/>
              <a:buFontTx/>
              <a:buNone/>
              <a:tabLst/>
              <a:defRPr lang="en-US" sz="3200" b="1" i="0" kern="1200" smtClean="0">
                <a:solidFill>
                  <a:schemeClr val="tx2"/>
                </a:solidFill>
                <a:effectLst/>
                <a:latin typeface="NeueHaasGroteskText Pro" panose="020B0504020202020204" pitchFamily="34" charset="77"/>
                <a:ea typeface="+mj-ea"/>
                <a:cs typeface="+mj-cs"/>
              </a:defRPr>
            </a:lvl1pPr>
          </a:lstStyle>
          <a:p>
            <a:pPr defTabSz="609570">
              <a:defRPr/>
            </a:pPr>
            <a:r>
              <a:rPr lang="en-US" sz="4250">
                <a:solidFill>
                  <a:srgbClr val="4F2883"/>
                </a:solidFill>
                <a:latin typeface="Arial" panose="020B0604020202020204" pitchFamily="34" charset="0"/>
                <a:cs typeface="Arial" panose="020B0604020202020204" pitchFamily="34" charset="0"/>
              </a:rPr>
              <a:t>Get more flexibility with your FSA</a:t>
            </a:r>
            <a:endParaRPr lang="en-US" sz="4250">
              <a:latin typeface="Arial" panose="020B0604020202020204" pitchFamily="34" charset="0"/>
              <a:cs typeface="Arial" panose="020B0604020202020204" pitchFamily="34" charset="0"/>
            </a:endParaRPr>
          </a:p>
        </p:txBody>
      </p:sp>
      <p:sp>
        <p:nvSpPr>
          <p:cNvPr id="18" name="Content Placeholder 7">
            <a:extLst>
              <a:ext uri="{FF2B5EF4-FFF2-40B4-BE49-F238E27FC236}">
                <a16:creationId xmlns:a16="http://schemas.microsoft.com/office/drawing/2014/main" id="{BD45B15E-9350-4C2E-E4FD-A812A8A62E5E}"/>
              </a:ext>
            </a:extLst>
          </p:cNvPr>
          <p:cNvSpPr txBox="1">
            <a:spLocks/>
          </p:cNvSpPr>
          <p:nvPr/>
        </p:nvSpPr>
        <p:spPr>
          <a:xfrm>
            <a:off x="842923" y="6581019"/>
            <a:ext cx="4066245" cy="123111"/>
          </a:xfrm>
          <a:prstGeom prst="rect">
            <a:avLst/>
          </a:prstGeom>
        </p:spPr>
        <p:txBody>
          <a:bodyPr vert="horz" wrap="square" lIns="0" tIns="0" rIns="0" bIns="0" rtlCol="0" anchor="b">
            <a:spAutoFit/>
          </a:bodyPr>
          <a:lstStyle>
            <a:lvl1pPr marL="0" indent="0" algn="l" defTabSz="457189" rtl="0" eaLnBrk="1" latinLnBrk="0" hangingPunct="1">
              <a:lnSpc>
                <a:spcPts val="800"/>
              </a:lnSpc>
              <a:spcBef>
                <a:spcPts val="0"/>
              </a:spcBef>
              <a:spcAft>
                <a:spcPts val="200"/>
              </a:spcAft>
              <a:buFont typeface="Wingdings" pitchFamily="2" charset="2"/>
              <a:buNone/>
              <a:tabLst/>
              <a:defRPr sz="600" b="0" i="0" kern="1200">
                <a:solidFill>
                  <a:schemeClr val="tx1">
                    <a:lumMod val="90000"/>
                    <a:lumOff val="10000"/>
                  </a:schemeClr>
                </a:solidFill>
                <a:latin typeface="Neue Haas Grotesk Text Pro" panose="020B0504020202020204" pitchFamily="34" charset="0"/>
                <a:ea typeface="+mn-ea"/>
                <a:cs typeface="+mn-cs"/>
              </a:defRPr>
            </a:lvl1pPr>
            <a:lvl2pPr marL="457189" indent="0" algn="l" defTabSz="457189" rtl="0" eaLnBrk="1" latinLnBrk="0" hangingPunct="1">
              <a:lnSpc>
                <a:spcPct val="130000"/>
              </a:lnSpc>
              <a:spcBef>
                <a:spcPts val="0"/>
              </a:spcBef>
              <a:spcAft>
                <a:spcPts val="600"/>
              </a:spcAft>
              <a:buFont typeface="Wingdings" pitchFamily="2" charset="2"/>
              <a:buNone/>
              <a:tabLst/>
              <a:defRPr sz="1100" b="0" i="0" kern="1200">
                <a:solidFill>
                  <a:schemeClr val="tx1"/>
                </a:solidFill>
                <a:latin typeface="Neue Haas Grotesk Text Pro" panose="020B0504020202020204" pitchFamily="34" charset="0"/>
                <a:ea typeface="+mn-ea"/>
                <a:cs typeface="+mn-cs"/>
              </a:defRPr>
            </a:lvl2pPr>
            <a:lvl3pPr marL="914378" indent="0" algn="l" defTabSz="457189" rtl="0" eaLnBrk="1" latinLnBrk="0" hangingPunct="1">
              <a:lnSpc>
                <a:spcPct val="130000"/>
              </a:lnSpc>
              <a:spcBef>
                <a:spcPts val="0"/>
              </a:spcBef>
              <a:spcAft>
                <a:spcPts val="600"/>
              </a:spcAft>
              <a:buFont typeface="Wingdings" pitchFamily="2" charset="2"/>
              <a:buNone/>
              <a:tabLst/>
              <a:defRPr sz="1050" b="0" i="0" kern="1200">
                <a:solidFill>
                  <a:schemeClr val="tx1"/>
                </a:solidFill>
                <a:latin typeface="Neue Haas Grotesk Text Pro" panose="020B0504020202020204" pitchFamily="34" charset="0"/>
                <a:ea typeface="+mn-ea"/>
                <a:cs typeface="+mn-cs"/>
              </a:defRPr>
            </a:lvl3pPr>
            <a:lvl4pPr marL="1371566" indent="0" algn="l" defTabSz="457189" rtl="0" eaLnBrk="1" latinLnBrk="0" hangingPunct="1">
              <a:lnSpc>
                <a:spcPct val="130000"/>
              </a:lnSpc>
              <a:spcBef>
                <a:spcPts val="0"/>
              </a:spcBef>
              <a:spcAft>
                <a:spcPts val="600"/>
              </a:spcAft>
              <a:buFont typeface="Wingdings" pitchFamily="2" charset="2"/>
              <a:buNone/>
              <a:tabLst/>
              <a:defRPr sz="1000" b="0" i="0" kern="1200">
                <a:solidFill>
                  <a:schemeClr val="tx1"/>
                </a:solidFill>
                <a:latin typeface="Neue Haas Grotesk Text Pro" panose="020B0504020202020204" pitchFamily="34" charset="0"/>
                <a:ea typeface="+mn-ea"/>
                <a:cs typeface="+mn-cs"/>
              </a:defRPr>
            </a:lvl4pPr>
            <a:lvl5pPr marL="1828754" indent="0" algn="l" defTabSz="457189" rtl="0" eaLnBrk="1" latinLnBrk="0" hangingPunct="1">
              <a:lnSpc>
                <a:spcPct val="120000"/>
              </a:lnSpc>
              <a:spcBef>
                <a:spcPts val="0"/>
              </a:spcBef>
              <a:spcAft>
                <a:spcPts val="600"/>
              </a:spcAft>
              <a:buFont typeface="Wingdings" pitchFamily="2" charset="2"/>
              <a:buNone/>
              <a:tabLst/>
              <a:defRPr sz="1000" b="0" i="0" kern="1200">
                <a:solidFill>
                  <a:schemeClr val="tx1"/>
                </a:solidFill>
                <a:latin typeface="Neue Haas Grotesk Text Pro" panose="020B0504020202020204" pitchFamily="34" charset="77"/>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defTabSz="609570">
              <a:lnSpc>
                <a:spcPct val="100000"/>
              </a:lnSpc>
              <a:spcAft>
                <a:spcPts val="267"/>
              </a:spcAft>
              <a:defRPr/>
            </a:pPr>
            <a:endParaRPr lang="en-US" sz="800">
              <a:solidFill>
                <a:schemeClr val="tx1">
                  <a:lumMod val="75000"/>
                  <a:lumOff val="25000"/>
                </a:schemeClr>
              </a:solidFill>
              <a:latin typeface="+mn-lt"/>
              <a:cs typeface="Arial"/>
            </a:endParaRPr>
          </a:p>
        </p:txBody>
      </p:sp>
      <p:sp>
        <p:nvSpPr>
          <p:cNvPr id="19" name="Text Placeholder 8">
            <a:extLst>
              <a:ext uri="{FF2B5EF4-FFF2-40B4-BE49-F238E27FC236}">
                <a16:creationId xmlns:a16="http://schemas.microsoft.com/office/drawing/2014/main" id="{55A15CF2-B025-36B4-1F7A-0BC1973B1E2B}"/>
              </a:ext>
            </a:extLst>
          </p:cNvPr>
          <p:cNvSpPr txBox="1">
            <a:spLocks/>
          </p:cNvSpPr>
          <p:nvPr/>
        </p:nvSpPr>
        <p:spPr>
          <a:xfrm>
            <a:off x="785491" y="2256954"/>
            <a:ext cx="4181279" cy="2467913"/>
          </a:xfrm>
          <a:prstGeom prst="rect">
            <a:avLst/>
          </a:prstGeom>
        </p:spPr>
        <p:txBody>
          <a:bodyPr lIns="91440" tIns="45720" rIns="91440" bIns="45720" anchor="t"/>
          <a:lstStyle>
            <a:lvl1pPr marL="177800" indent="-177800" algn="l" defTabSz="457189" rtl="0" eaLnBrk="1" latinLnBrk="0" hangingPunct="1">
              <a:lnSpc>
                <a:spcPct val="130000"/>
              </a:lnSpc>
              <a:spcBef>
                <a:spcPts val="0"/>
              </a:spcBef>
              <a:spcAft>
                <a:spcPts val="600"/>
              </a:spcAft>
              <a:buFont typeface="Wingdings" pitchFamily="2" charset="2"/>
              <a:buChar char="§"/>
              <a:tabLst/>
              <a:defRPr sz="1500" b="0" i="0" kern="1200">
                <a:solidFill>
                  <a:schemeClr val="tx1"/>
                </a:solidFill>
                <a:latin typeface="Neue Haas Grotesk Text Pro" panose="020B0504020202020204" pitchFamily="34" charset="0"/>
                <a:ea typeface="+mn-ea"/>
                <a:cs typeface="+mn-cs"/>
              </a:defRPr>
            </a:lvl1pPr>
            <a:lvl2pPr marL="347663" indent="-169863" algn="l" defTabSz="457189" rtl="0" eaLnBrk="1" latinLnBrk="0" hangingPunct="1">
              <a:lnSpc>
                <a:spcPct val="130000"/>
              </a:lnSpc>
              <a:spcBef>
                <a:spcPts val="0"/>
              </a:spcBef>
              <a:spcAft>
                <a:spcPts val="600"/>
              </a:spcAft>
              <a:buFont typeface="Wingdings" pitchFamily="2" charset="2"/>
              <a:buChar char="§"/>
              <a:tabLst/>
              <a:defRPr sz="1300" b="0" i="0" kern="1200">
                <a:solidFill>
                  <a:schemeClr val="tx1"/>
                </a:solidFill>
                <a:latin typeface="Neue Haas Grotesk Text Pro" panose="020B0504020202020204" pitchFamily="34" charset="0"/>
                <a:ea typeface="+mn-ea"/>
                <a:cs typeface="+mn-cs"/>
              </a:defRPr>
            </a:lvl2pPr>
            <a:lvl3pPr marL="517525" indent="-169863" algn="l" defTabSz="457189" rtl="0" eaLnBrk="1" latinLnBrk="0" hangingPunct="1">
              <a:lnSpc>
                <a:spcPct val="130000"/>
              </a:lnSpc>
              <a:spcBef>
                <a:spcPts val="0"/>
              </a:spcBef>
              <a:spcAft>
                <a:spcPts val="600"/>
              </a:spcAft>
              <a:buFont typeface="Wingdings" pitchFamily="2" charset="2"/>
              <a:buChar char="§"/>
              <a:tabLst/>
              <a:defRPr sz="1100" b="0" i="0" kern="1200">
                <a:solidFill>
                  <a:schemeClr val="tx1"/>
                </a:solidFill>
                <a:latin typeface="Neue Haas Grotesk Text Pro" panose="020B0504020202020204" pitchFamily="34" charset="0"/>
                <a:ea typeface="+mn-ea"/>
                <a:cs typeface="+mn-cs"/>
              </a:defRPr>
            </a:lvl3pPr>
            <a:lvl4pPr marL="687388" indent="-169863" algn="l" defTabSz="457189" rtl="0" eaLnBrk="1" latinLnBrk="0" hangingPunct="1">
              <a:lnSpc>
                <a:spcPct val="130000"/>
              </a:lnSpc>
              <a:spcBef>
                <a:spcPts val="0"/>
              </a:spcBef>
              <a:spcAft>
                <a:spcPts val="600"/>
              </a:spcAft>
              <a:buFont typeface="Wingdings" pitchFamily="2" charset="2"/>
              <a:buChar char="§"/>
              <a:tabLst/>
              <a:defRPr sz="900" b="0" i="0" kern="1200">
                <a:solidFill>
                  <a:schemeClr val="tx1"/>
                </a:solidFill>
                <a:latin typeface="Neue Haas Grotesk Text Pro" panose="020B0504020202020204" pitchFamily="34" charset="0"/>
                <a:ea typeface="+mn-ea"/>
                <a:cs typeface="+mn-cs"/>
              </a:defRPr>
            </a:lvl4pPr>
            <a:lvl5pPr marL="687388" indent="-168275" algn="l" defTabSz="457189" rtl="0" eaLnBrk="1" latinLnBrk="0" hangingPunct="1">
              <a:lnSpc>
                <a:spcPct val="120000"/>
              </a:lnSpc>
              <a:spcBef>
                <a:spcPts val="0"/>
              </a:spcBef>
              <a:spcAft>
                <a:spcPts val="600"/>
              </a:spcAft>
              <a:buFont typeface="Wingdings" pitchFamily="2" charset="2"/>
              <a:buChar char="§"/>
              <a:tabLst/>
              <a:defRPr sz="900" b="0" i="0" kern="1200">
                <a:solidFill>
                  <a:schemeClr val="tx1"/>
                </a:solidFill>
                <a:latin typeface="Neue Haas Grotesk Text Pro" panose="020B0504020202020204" pitchFamily="34" charset="77"/>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87338" indent="-277813" defTabSz="609570">
              <a:spcAft>
                <a:spcPts val="800"/>
              </a:spcAft>
              <a:buClr>
                <a:schemeClr val="accent1"/>
              </a:buClr>
              <a:buFont typeface="Wingdings" pitchFamily="2" charset="2"/>
              <a:buChar char="ü"/>
              <a:defRPr/>
            </a:pPr>
            <a:r>
              <a:rPr lang="en-US" sz="2000">
                <a:solidFill>
                  <a:srgbClr val="2A2C2C"/>
                </a:solidFill>
                <a:latin typeface="Arial" panose="020B0604020202020204" pitchFamily="34" charset="0"/>
                <a:ea typeface="Verdana"/>
                <a:cs typeface="Arial" panose="020B0604020202020204" pitchFamily="34" charset="0"/>
              </a:rPr>
              <a:t>Access annual contribution amount on day one  </a:t>
            </a:r>
          </a:p>
          <a:p>
            <a:pPr marL="287338" indent="-277813" defTabSz="609570">
              <a:spcAft>
                <a:spcPts val="800"/>
              </a:spcAft>
              <a:buClr>
                <a:schemeClr val="accent1"/>
              </a:buClr>
              <a:buFont typeface="Wingdings" pitchFamily="2" charset="2"/>
              <a:buChar char="ü"/>
              <a:defRPr/>
            </a:pPr>
            <a:r>
              <a:rPr lang="en-US" sz="2000">
                <a:solidFill>
                  <a:srgbClr val="2A2C2C"/>
                </a:solidFill>
                <a:latin typeface="Arial" panose="020B0604020202020204" pitchFamily="34" charset="0"/>
                <a:ea typeface="Verdana"/>
                <a:cs typeface="Arial" panose="020B0604020202020204" pitchFamily="34" charset="0"/>
              </a:rPr>
              <a:t>Fast, convenient payments and reimbursement</a:t>
            </a:r>
            <a:endParaRPr lang="en-US">
              <a:latin typeface="Arial" panose="020B0604020202020204" pitchFamily="34" charset="0"/>
              <a:cs typeface="Arial" panose="020B0604020202020204" pitchFamily="34" charset="0"/>
            </a:endParaRPr>
          </a:p>
          <a:p>
            <a:pPr marL="287338" indent="-277813" defTabSz="609570">
              <a:spcAft>
                <a:spcPts val="800"/>
              </a:spcAft>
              <a:buClr>
                <a:schemeClr val="accent1"/>
              </a:buClr>
              <a:buFont typeface="Wingdings" pitchFamily="2" charset="2"/>
              <a:buChar char="ü"/>
              <a:defRPr/>
            </a:pPr>
            <a:r>
              <a:rPr lang="en-US" sz="2000">
                <a:solidFill>
                  <a:srgbClr val="2A2C2C"/>
                </a:solidFill>
                <a:latin typeface="Arial" panose="020B0604020202020204" pitchFamily="34" charset="0"/>
                <a:ea typeface="Verdana"/>
                <a:cs typeface="Arial" panose="020B0604020202020204" pitchFamily="34" charset="0"/>
              </a:rPr>
              <a:t>Pay for your spouse and eligible dependents too</a:t>
            </a:r>
          </a:p>
          <a:p>
            <a:pPr marL="287338" indent="-277813" defTabSz="609570">
              <a:spcAft>
                <a:spcPts val="800"/>
              </a:spcAft>
              <a:buClr>
                <a:schemeClr val="accent1"/>
              </a:buClr>
              <a:buFont typeface="Wingdings" pitchFamily="2" charset="2"/>
              <a:buChar char="ü"/>
              <a:defRPr/>
            </a:pPr>
            <a:endParaRPr lang="en-US" sz="2400">
              <a:solidFill>
                <a:srgbClr val="2A2C2C"/>
              </a:solidFill>
              <a:latin typeface="+mn-lt"/>
              <a:cs typeface="Arial"/>
            </a:endParaRPr>
          </a:p>
        </p:txBody>
      </p:sp>
    </p:spTree>
    <p:extLst>
      <p:ext uri="{BB962C8B-B14F-4D97-AF65-F5344CB8AC3E}">
        <p14:creationId xmlns:p14="http://schemas.microsoft.com/office/powerpoint/2010/main" val="1915719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CBC4F7-973C-F6A7-52D7-6CCC03DC575D}"/>
              </a:ext>
            </a:extLst>
          </p:cNvPr>
          <p:cNvSpPr>
            <a:spLocks noGrp="1"/>
          </p:cNvSpPr>
          <p:nvPr>
            <p:ph type="title"/>
          </p:nvPr>
        </p:nvSpPr>
        <p:spPr>
          <a:xfrm>
            <a:off x="853442" y="365761"/>
            <a:ext cx="10836993" cy="676083"/>
          </a:xfrm>
        </p:spPr>
        <p:txBody>
          <a:bodyPr/>
          <a:lstStyle/>
          <a:p>
            <a:r>
              <a:rPr lang="en-US" sz="4250">
                <a:solidFill>
                  <a:srgbClr val="4F2883"/>
                </a:solidFill>
                <a:latin typeface="Arial" panose="020B0604020202020204" pitchFamily="34" charset="0"/>
                <a:cs typeface="Arial" panose="020B0604020202020204" pitchFamily="34" charset="0"/>
              </a:rPr>
              <a:t>Tax-free contributions </a:t>
            </a:r>
            <a:endParaRPr lang="en-US" sz="425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ECA07129-9DB5-B906-8627-6A59D9EB2312}"/>
              </a:ext>
            </a:extLst>
          </p:cNvPr>
          <p:cNvSpPr txBox="1"/>
          <p:nvPr/>
        </p:nvSpPr>
        <p:spPr>
          <a:xfrm>
            <a:off x="4949692" y="1174364"/>
            <a:ext cx="1683024" cy="966740"/>
          </a:xfrm>
          <a:prstGeom prst="rect">
            <a:avLst/>
          </a:prstGeom>
          <a:noFill/>
        </p:spPr>
        <p:txBody>
          <a:bodyPr wrap="square" rtlCol="0">
            <a:spAutoFit/>
          </a:bodyPr>
          <a:lstStyle/>
          <a:p>
            <a:pPr algn="ctr">
              <a:lnSpc>
                <a:spcPct val="130000"/>
              </a:lnSpc>
              <a:spcAft>
                <a:spcPts val="600"/>
              </a:spcAft>
            </a:pPr>
            <a:r>
              <a:rPr lang="en-US" sz="4800" b="1">
                <a:solidFill>
                  <a:srgbClr val="2A2C2C"/>
                </a:solidFill>
                <a:latin typeface="Arial" panose="020B0604020202020204" pitchFamily="34" charset="0"/>
                <a:cs typeface="Arial" panose="020B0604020202020204" pitchFamily="34" charset="0"/>
              </a:rPr>
              <a:t>$50</a:t>
            </a:r>
          </a:p>
        </p:txBody>
      </p:sp>
      <p:sp>
        <p:nvSpPr>
          <p:cNvPr id="4" name="TextBox 3">
            <a:extLst>
              <a:ext uri="{FF2B5EF4-FFF2-40B4-BE49-F238E27FC236}">
                <a16:creationId xmlns:a16="http://schemas.microsoft.com/office/drawing/2014/main" id="{DC4FD69D-7BE9-9229-3C3E-83B2A425F77D}"/>
              </a:ext>
            </a:extLst>
          </p:cNvPr>
          <p:cNvSpPr txBox="1"/>
          <p:nvPr/>
        </p:nvSpPr>
        <p:spPr>
          <a:xfrm>
            <a:off x="5042456" y="2014239"/>
            <a:ext cx="2358887" cy="381708"/>
          </a:xfrm>
          <a:prstGeom prst="rect">
            <a:avLst/>
          </a:prstGeom>
          <a:noFill/>
        </p:spPr>
        <p:txBody>
          <a:bodyPr wrap="square" rtlCol="0">
            <a:spAutoFit/>
          </a:bodyPr>
          <a:lstStyle/>
          <a:p>
            <a:pPr algn="ctr">
              <a:lnSpc>
                <a:spcPct val="130000"/>
              </a:lnSpc>
              <a:spcAft>
                <a:spcPts val="600"/>
              </a:spcAft>
            </a:pPr>
            <a:r>
              <a:rPr lang="en-US" sz="1600">
                <a:solidFill>
                  <a:srgbClr val="2A2C2C"/>
                </a:solidFill>
                <a:latin typeface="Arial" panose="020B0604020202020204" pitchFamily="34" charset="0"/>
                <a:cs typeface="Arial" panose="020B0604020202020204" pitchFamily="34" charset="0"/>
              </a:rPr>
              <a:t>earned income</a:t>
            </a:r>
          </a:p>
        </p:txBody>
      </p:sp>
      <p:grpSp>
        <p:nvGrpSpPr>
          <p:cNvPr id="25" name="Group 24">
            <a:extLst>
              <a:ext uri="{FF2B5EF4-FFF2-40B4-BE49-F238E27FC236}">
                <a16:creationId xmlns:a16="http://schemas.microsoft.com/office/drawing/2014/main" id="{1B00AD46-FE17-9598-C14B-4F1C0E299263}"/>
              </a:ext>
            </a:extLst>
          </p:cNvPr>
          <p:cNvGrpSpPr/>
          <p:nvPr/>
        </p:nvGrpSpPr>
        <p:grpSpPr>
          <a:xfrm>
            <a:off x="7249466" y="2718329"/>
            <a:ext cx="3491422" cy="3513951"/>
            <a:chOff x="6758084" y="2705077"/>
            <a:chExt cx="3491422" cy="3513951"/>
          </a:xfrm>
        </p:grpSpPr>
        <p:sp>
          <p:nvSpPr>
            <p:cNvPr id="24" name="Rectangle 23">
              <a:extLst>
                <a:ext uri="{FF2B5EF4-FFF2-40B4-BE49-F238E27FC236}">
                  <a16:creationId xmlns:a16="http://schemas.microsoft.com/office/drawing/2014/main" id="{265E9385-4892-162E-599E-7475977CA9E1}"/>
                </a:ext>
              </a:extLst>
            </p:cNvPr>
            <p:cNvSpPr/>
            <p:nvPr/>
          </p:nvSpPr>
          <p:spPr>
            <a:xfrm>
              <a:off x="6868902" y="2705077"/>
              <a:ext cx="3380604" cy="3513951"/>
            </a:xfrm>
            <a:prstGeom prst="rect">
              <a:avLst/>
            </a:prstGeom>
            <a:solidFill>
              <a:schemeClr val="bg1"/>
            </a:solidFill>
            <a:ln w="3175">
              <a:solidFill>
                <a:schemeClr val="accent6">
                  <a:alpha val="49789"/>
                </a:schemeClr>
              </a:solidFill>
            </a:ln>
            <a:effectLst>
              <a:outerShdw blurRad="50800" dist="38100" dir="2700000" algn="tl" rotWithShape="0">
                <a:prstClr val="black">
                  <a:alpha val="15749"/>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AAC6"/>
                </a:solidFill>
              </a:endParaRPr>
            </a:p>
          </p:txBody>
        </p:sp>
        <p:sp>
          <p:nvSpPr>
            <p:cNvPr id="11" name="TextBox 10">
              <a:extLst>
                <a:ext uri="{FF2B5EF4-FFF2-40B4-BE49-F238E27FC236}">
                  <a16:creationId xmlns:a16="http://schemas.microsoft.com/office/drawing/2014/main" id="{8AD0AD62-F7D3-9879-E999-474BD7EB1722}"/>
                </a:ext>
              </a:extLst>
            </p:cNvPr>
            <p:cNvSpPr txBox="1"/>
            <p:nvPr/>
          </p:nvSpPr>
          <p:spPr>
            <a:xfrm>
              <a:off x="6758084" y="4303400"/>
              <a:ext cx="3458816" cy="965170"/>
            </a:xfrm>
            <a:prstGeom prst="rect">
              <a:avLst/>
            </a:prstGeom>
            <a:noFill/>
          </p:spPr>
          <p:txBody>
            <a:bodyPr wrap="square" rtlCol="0" anchor="ctr" anchorCtr="0">
              <a:noAutofit/>
            </a:bodyPr>
            <a:lstStyle/>
            <a:p>
              <a:pPr algn="ctr">
                <a:lnSpc>
                  <a:spcPct val="130000"/>
                </a:lnSpc>
                <a:spcAft>
                  <a:spcPts val="600"/>
                </a:spcAft>
              </a:pPr>
              <a:r>
                <a:rPr lang="en-US" sz="7200" b="1">
                  <a:latin typeface="Arial" panose="020B0604020202020204" pitchFamily="34" charset="0"/>
                  <a:cs typeface="Arial" panose="020B0604020202020204" pitchFamily="34" charset="0"/>
                </a:rPr>
                <a:t>$40</a:t>
              </a:r>
            </a:p>
          </p:txBody>
        </p:sp>
        <p:sp>
          <p:nvSpPr>
            <p:cNvPr id="12" name="TextBox 11">
              <a:extLst>
                <a:ext uri="{FF2B5EF4-FFF2-40B4-BE49-F238E27FC236}">
                  <a16:creationId xmlns:a16="http://schemas.microsoft.com/office/drawing/2014/main" id="{E909AE76-1682-5D3D-AFE6-3A8E3A5EC6A2}"/>
                </a:ext>
              </a:extLst>
            </p:cNvPr>
            <p:cNvSpPr txBox="1"/>
            <p:nvPr/>
          </p:nvSpPr>
          <p:spPr>
            <a:xfrm>
              <a:off x="7401343" y="5372794"/>
              <a:ext cx="2358887" cy="381708"/>
            </a:xfrm>
            <a:prstGeom prst="rect">
              <a:avLst/>
            </a:prstGeom>
            <a:noFill/>
          </p:spPr>
          <p:txBody>
            <a:bodyPr wrap="square" lIns="91440" tIns="45720" rIns="91440" bIns="45720" rtlCol="0" anchor="t">
              <a:spAutoFit/>
            </a:bodyPr>
            <a:lstStyle/>
            <a:p>
              <a:pPr algn="ctr">
                <a:lnSpc>
                  <a:spcPct val="130000"/>
                </a:lnSpc>
                <a:spcAft>
                  <a:spcPts val="600"/>
                </a:spcAft>
              </a:pPr>
              <a:r>
                <a:rPr lang="en-US" sz="1600">
                  <a:latin typeface="Arial" panose="020B0604020202020204" pitchFamily="34" charset="0"/>
                  <a:cs typeface="Arial" panose="020B0604020202020204" pitchFamily="34" charset="0"/>
                </a:rPr>
                <a:t>Spending power</a:t>
              </a:r>
            </a:p>
          </p:txBody>
        </p:sp>
        <p:sp>
          <p:nvSpPr>
            <p:cNvPr id="13" name="TextBox 12">
              <a:extLst>
                <a:ext uri="{FF2B5EF4-FFF2-40B4-BE49-F238E27FC236}">
                  <a16:creationId xmlns:a16="http://schemas.microsoft.com/office/drawing/2014/main" id="{8528EBBD-55D3-2483-44AE-F4389D264F71}"/>
                </a:ext>
              </a:extLst>
            </p:cNvPr>
            <p:cNvSpPr txBox="1"/>
            <p:nvPr/>
          </p:nvSpPr>
          <p:spPr>
            <a:xfrm>
              <a:off x="7308049" y="3989238"/>
              <a:ext cx="2358887" cy="381708"/>
            </a:xfrm>
            <a:prstGeom prst="rect">
              <a:avLst/>
            </a:prstGeom>
            <a:noFill/>
          </p:spPr>
          <p:txBody>
            <a:bodyPr wrap="square" rtlCol="0">
              <a:spAutoFit/>
            </a:bodyPr>
            <a:lstStyle/>
            <a:p>
              <a:pPr algn="ctr">
                <a:lnSpc>
                  <a:spcPct val="130000"/>
                </a:lnSpc>
                <a:spcAft>
                  <a:spcPts val="600"/>
                </a:spcAft>
              </a:pPr>
              <a:r>
                <a:rPr lang="en-US" sz="1600">
                  <a:latin typeface="Arial" panose="020B0604020202020204" pitchFamily="34" charset="0"/>
                  <a:cs typeface="Arial" panose="020B0604020202020204" pitchFamily="34" charset="0"/>
                </a:rPr>
                <a:t>$10 to Uncle Sam</a:t>
              </a:r>
            </a:p>
          </p:txBody>
        </p:sp>
        <p:sp>
          <p:nvSpPr>
            <p:cNvPr id="14" name="TextBox 13">
              <a:extLst>
                <a:ext uri="{FF2B5EF4-FFF2-40B4-BE49-F238E27FC236}">
                  <a16:creationId xmlns:a16="http://schemas.microsoft.com/office/drawing/2014/main" id="{B522E173-CBF4-CA23-8362-0A2CD60B0EA9}"/>
                </a:ext>
              </a:extLst>
            </p:cNvPr>
            <p:cNvSpPr txBox="1"/>
            <p:nvPr/>
          </p:nvSpPr>
          <p:spPr>
            <a:xfrm>
              <a:off x="6790690" y="3495762"/>
              <a:ext cx="3458816" cy="602409"/>
            </a:xfrm>
            <a:prstGeom prst="rect">
              <a:avLst/>
            </a:prstGeom>
            <a:noFill/>
          </p:spPr>
          <p:txBody>
            <a:bodyPr wrap="square" rtlCol="0">
              <a:spAutoFit/>
            </a:bodyPr>
            <a:lstStyle/>
            <a:p>
              <a:pPr algn="ctr">
                <a:lnSpc>
                  <a:spcPct val="130000"/>
                </a:lnSpc>
                <a:spcAft>
                  <a:spcPts val="600"/>
                </a:spcAft>
              </a:pPr>
              <a:r>
                <a:rPr lang="en-US" sz="2800" b="1">
                  <a:latin typeface="Arial" panose="020B0604020202020204" pitchFamily="34" charset="0"/>
                  <a:cs typeface="Arial" panose="020B0604020202020204" pitchFamily="34" charset="0"/>
                </a:rPr>
                <a:t>Taxed</a:t>
              </a:r>
            </a:p>
          </p:txBody>
        </p:sp>
        <p:sp>
          <p:nvSpPr>
            <p:cNvPr id="15" name="TextBox 14">
              <a:extLst>
                <a:ext uri="{FF2B5EF4-FFF2-40B4-BE49-F238E27FC236}">
                  <a16:creationId xmlns:a16="http://schemas.microsoft.com/office/drawing/2014/main" id="{16307A16-54FB-FB5C-9ED1-BAA3F16B0BC9}"/>
                </a:ext>
              </a:extLst>
            </p:cNvPr>
            <p:cNvSpPr txBox="1"/>
            <p:nvPr/>
          </p:nvSpPr>
          <p:spPr>
            <a:xfrm>
              <a:off x="6790690" y="3090170"/>
              <a:ext cx="3458816" cy="456663"/>
            </a:xfrm>
            <a:prstGeom prst="rect">
              <a:avLst/>
            </a:prstGeom>
            <a:noFill/>
          </p:spPr>
          <p:txBody>
            <a:bodyPr wrap="square" rtlCol="0">
              <a:spAutoFit/>
            </a:bodyPr>
            <a:lstStyle/>
            <a:p>
              <a:pPr algn="ctr">
                <a:lnSpc>
                  <a:spcPct val="130000"/>
                </a:lnSpc>
                <a:spcAft>
                  <a:spcPts val="600"/>
                </a:spcAft>
              </a:pPr>
              <a:r>
                <a:rPr lang="en-US" sz="2000" b="1">
                  <a:latin typeface="Arial" panose="020B0604020202020204" pitchFamily="34" charset="0"/>
                  <a:cs typeface="Arial" panose="020B0604020202020204" pitchFamily="34" charset="0"/>
                </a:rPr>
                <a:t>Without FSA</a:t>
              </a:r>
            </a:p>
          </p:txBody>
        </p:sp>
      </p:grpSp>
      <p:grpSp>
        <p:nvGrpSpPr>
          <p:cNvPr id="26" name="Group 25">
            <a:extLst>
              <a:ext uri="{FF2B5EF4-FFF2-40B4-BE49-F238E27FC236}">
                <a16:creationId xmlns:a16="http://schemas.microsoft.com/office/drawing/2014/main" id="{35F692FC-8B7E-F30C-DC9D-864D3FA715BE}"/>
              </a:ext>
            </a:extLst>
          </p:cNvPr>
          <p:cNvGrpSpPr/>
          <p:nvPr/>
        </p:nvGrpSpPr>
        <p:grpSpPr>
          <a:xfrm>
            <a:off x="1617286" y="2718330"/>
            <a:ext cx="3380604" cy="3513951"/>
            <a:chOff x="1657042" y="2705078"/>
            <a:chExt cx="3380604" cy="3513951"/>
          </a:xfrm>
        </p:grpSpPr>
        <p:sp>
          <p:nvSpPr>
            <p:cNvPr id="17" name="Rectangle 16">
              <a:extLst>
                <a:ext uri="{FF2B5EF4-FFF2-40B4-BE49-F238E27FC236}">
                  <a16:creationId xmlns:a16="http://schemas.microsoft.com/office/drawing/2014/main" id="{96041B41-B3ED-D993-01A7-2888E749C4D2}"/>
                </a:ext>
              </a:extLst>
            </p:cNvPr>
            <p:cNvSpPr/>
            <p:nvPr/>
          </p:nvSpPr>
          <p:spPr>
            <a:xfrm>
              <a:off x="1657042" y="2705078"/>
              <a:ext cx="3380604" cy="3513951"/>
            </a:xfrm>
            <a:prstGeom prst="rect">
              <a:avLst/>
            </a:prstGeom>
            <a:solidFill>
              <a:schemeClr val="accent6">
                <a:lumMod val="20000"/>
                <a:lumOff val="80000"/>
              </a:schemeClr>
            </a:solidFill>
            <a:ln w="3175">
              <a:solidFill>
                <a:schemeClr val="accent6">
                  <a:alpha val="49789"/>
                </a:schemeClr>
              </a:solidFill>
            </a:ln>
            <a:effectLst>
              <a:outerShdw blurRad="50800" dist="38100" dir="2700000" algn="tl" rotWithShape="0">
                <a:prstClr val="black">
                  <a:alpha val="15749"/>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AAC6"/>
                </a:solidFill>
              </a:endParaRPr>
            </a:p>
          </p:txBody>
        </p:sp>
        <p:sp>
          <p:nvSpPr>
            <p:cNvPr id="6" name="TextBox 5">
              <a:extLst>
                <a:ext uri="{FF2B5EF4-FFF2-40B4-BE49-F238E27FC236}">
                  <a16:creationId xmlns:a16="http://schemas.microsoft.com/office/drawing/2014/main" id="{F93A37E0-F7D5-2F6D-903D-E4EC795CA700}"/>
                </a:ext>
              </a:extLst>
            </p:cNvPr>
            <p:cNvSpPr txBox="1"/>
            <p:nvPr/>
          </p:nvSpPr>
          <p:spPr>
            <a:xfrm>
              <a:off x="1734042" y="4412829"/>
              <a:ext cx="3151205" cy="1382814"/>
            </a:xfrm>
            <a:prstGeom prst="rect">
              <a:avLst/>
            </a:prstGeom>
            <a:noFill/>
          </p:spPr>
          <p:txBody>
            <a:bodyPr wrap="square" rtlCol="0">
              <a:spAutoFit/>
            </a:bodyPr>
            <a:lstStyle/>
            <a:p>
              <a:pPr algn="ctr">
                <a:lnSpc>
                  <a:spcPct val="130000"/>
                </a:lnSpc>
                <a:spcAft>
                  <a:spcPts val="600"/>
                </a:spcAft>
              </a:pPr>
              <a:r>
                <a:rPr lang="en-US" sz="7200" b="1">
                  <a:solidFill>
                    <a:srgbClr val="2A2C2C"/>
                  </a:solidFill>
                  <a:latin typeface="Arial" panose="020B0604020202020204" pitchFamily="34" charset="0"/>
                  <a:cs typeface="Arial" panose="020B0604020202020204" pitchFamily="34" charset="0"/>
                </a:rPr>
                <a:t>$50</a:t>
              </a:r>
            </a:p>
          </p:txBody>
        </p:sp>
        <p:sp>
          <p:nvSpPr>
            <p:cNvPr id="7" name="TextBox 6">
              <a:extLst>
                <a:ext uri="{FF2B5EF4-FFF2-40B4-BE49-F238E27FC236}">
                  <a16:creationId xmlns:a16="http://schemas.microsoft.com/office/drawing/2014/main" id="{6E138D1B-180C-D156-D904-83527B5AD3F7}"/>
                </a:ext>
              </a:extLst>
            </p:cNvPr>
            <p:cNvSpPr txBox="1"/>
            <p:nvPr/>
          </p:nvSpPr>
          <p:spPr>
            <a:xfrm>
              <a:off x="2284596" y="5618093"/>
              <a:ext cx="2149099" cy="379078"/>
            </a:xfrm>
            <a:prstGeom prst="rect">
              <a:avLst/>
            </a:prstGeom>
            <a:noFill/>
          </p:spPr>
          <p:txBody>
            <a:bodyPr wrap="square" rtlCol="0">
              <a:spAutoFit/>
            </a:bodyPr>
            <a:lstStyle/>
            <a:p>
              <a:pPr algn="ctr">
                <a:lnSpc>
                  <a:spcPct val="130000"/>
                </a:lnSpc>
                <a:spcAft>
                  <a:spcPts val="600"/>
                </a:spcAft>
              </a:pPr>
              <a:r>
                <a:rPr lang="en-US" sz="1600">
                  <a:solidFill>
                    <a:srgbClr val="2A2C2C"/>
                  </a:solidFill>
                  <a:latin typeface="Arial" panose="020B0604020202020204" pitchFamily="34" charset="0"/>
                  <a:cs typeface="Arial" panose="020B0604020202020204" pitchFamily="34" charset="0"/>
                </a:rPr>
                <a:t>Spending power</a:t>
              </a:r>
            </a:p>
          </p:txBody>
        </p:sp>
        <p:sp>
          <p:nvSpPr>
            <p:cNvPr id="8" name="TextBox 7">
              <a:extLst>
                <a:ext uri="{FF2B5EF4-FFF2-40B4-BE49-F238E27FC236}">
                  <a16:creationId xmlns:a16="http://schemas.microsoft.com/office/drawing/2014/main" id="{258B6884-445B-133F-9B61-CF684DCDC8E0}"/>
                </a:ext>
              </a:extLst>
            </p:cNvPr>
            <p:cNvSpPr txBox="1"/>
            <p:nvPr/>
          </p:nvSpPr>
          <p:spPr>
            <a:xfrm>
              <a:off x="2278559" y="4282597"/>
              <a:ext cx="2149099" cy="379078"/>
            </a:xfrm>
            <a:prstGeom prst="rect">
              <a:avLst/>
            </a:prstGeom>
            <a:noFill/>
          </p:spPr>
          <p:txBody>
            <a:bodyPr wrap="square" rtlCol="0">
              <a:spAutoFit/>
            </a:bodyPr>
            <a:lstStyle/>
            <a:p>
              <a:pPr algn="ctr">
                <a:lnSpc>
                  <a:spcPct val="130000"/>
                </a:lnSpc>
                <a:spcAft>
                  <a:spcPts val="600"/>
                </a:spcAft>
              </a:pPr>
              <a:r>
                <a:rPr lang="en-US" sz="1600">
                  <a:solidFill>
                    <a:srgbClr val="2A2C2C"/>
                  </a:solidFill>
                  <a:latin typeface="Arial" panose="020B0604020202020204" pitchFamily="34" charset="0"/>
                  <a:cs typeface="Arial" panose="020B0604020202020204" pitchFamily="34" charset="0"/>
                </a:rPr>
                <a:t>Keep all your money</a:t>
              </a:r>
            </a:p>
          </p:txBody>
        </p:sp>
        <p:sp>
          <p:nvSpPr>
            <p:cNvPr id="9" name="TextBox 8">
              <a:extLst>
                <a:ext uri="{FF2B5EF4-FFF2-40B4-BE49-F238E27FC236}">
                  <a16:creationId xmlns:a16="http://schemas.microsoft.com/office/drawing/2014/main" id="{28D56175-42D1-BD63-0F31-3C0C5B36C9F0}"/>
                </a:ext>
              </a:extLst>
            </p:cNvPr>
            <p:cNvSpPr txBox="1"/>
            <p:nvPr/>
          </p:nvSpPr>
          <p:spPr>
            <a:xfrm>
              <a:off x="1777505" y="3782709"/>
              <a:ext cx="3151205" cy="602409"/>
            </a:xfrm>
            <a:prstGeom prst="rect">
              <a:avLst/>
            </a:prstGeom>
            <a:noFill/>
          </p:spPr>
          <p:txBody>
            <a:bodyPr wrap="square" rtlCol="0">
              <a:spAutoFit/>
            </a:bodyPr>
            <a:lstStyle/>
            <a:p>
              <a:pPr algn="ctr">
                <a:lnSpc>
                  <a:spcPct val="130000"/>
                </a:lnSpc>
                <a:spcAft>
                  <a:spcPts val="600"/>
                </a:spcAft>
              </a:pPr>
              <a:r>
                <a:rPr lang="en-US" sz="2800" b="1">
                  <a:solidFill>
                    <a:schemeClr val="accent1"/>
                  </a:solidFill>
                  <a:latin typeface="Arial" panose="020B0604020202020204" pitchFamily="34" charset="0"/>
                  <a:cs typeface="Arial" panose="020B0604020202020204" pitchFamily="34" charset="0"/>
                </a:rPr>
                <a:t>Not taxed</a:t>
              </a:r>
            </a:p>
          </p:txBody>
        </p:sp>
        <p:sp>
          <p:nvSpPr>
            <p:cNvPr id="10" name="TextBox 9">
              <a:extLst>
                <a:ext uri="{FF2B5EF4-FFF2-40B4-BE49-F238E27FC236}">
                  <a16:creationId xmlns:a16="http://schemas.microsoft.com/office/drawing/2014/main" id="{C059D2DB-AE21-3A7E-2121-BBFD9F5BF944}"/>
                </a:ext>
              </a:extLst>
            </p:cNvPr>
            <p:cNvSpPr txBox="1"/>
            <p:nvPr/>
          </p:nvSpPr>
          <p:spPr>
            <a:xfrm>
              <a:off x="1777505" y="3447646"/>
              <a:ext cx="3151205" cy="456663"/>
            </a:xfrm>
            <a:prstGeom prst="rect">
              <a:avLst/>
            </a:prstGeom>
            <a:noFill/>
          </p:spPr>
          <p:txBody>
            <a:bodyPr wrap="square" rtlCol="0">
              <a:spAutoFit/>
            </a:bodyPr>
            <a:lstStyle/>
            <a:p>
              <a:pPr algn="ctr">
                <a:lnSpc>
                  <a:spcPct val="130000"/>
                </a:lnSpc>
                <a:spcAft>
                  <a:spcPts val="600"/>
                </a:spcAft>
              </a:pPr>
              <a:r>
                <a:rPr lang="en-US" sz="2000" b="1">
                  <a:solidFill>
                    <a:srgbClr val="2A2C2C"/>
                  </a:solidFill>
                  <a:latin typeface="Arial" panose="020B0604020202020204" pitchFamily="34" charset="0"/>
                  <a:cs typeface="Arial" panose="020B0604020202020204" pitchFamily="34" charset="0"/>
                </a:rPr>
                <a:t>FSA</a:t>
              </a:r>
            </a:p>
          </p:txBody>
        </p:sp>
      </p:grpSp>
      <p:pic>
        <p:nvPicPr>
          <p:cNvPr id="21" name="Graphic 20">
            <a:extLst>
              <a:ext uri="{FF2B5EF4-FFF2-40B4-BE49-F238E27FC236}">
                <a16:creationId xmlns:a16="http://schemas.microsoft.com/office/drawing/2014/main" id="{935093D5-23E1-93E3-F3C2-A642CBA3E561}"/>
              </a:ext>
            </a:extLst>
          </p:cNvPr>
          <p:cNvPicPr>
            <a:picLocks/>
          </p:cNvPicPr>
          <p:nvPr/>
        </p:nvPicPr>
        <p:blipFill>
          <a:blip r:embed="rId3">
            <a:extLst>
              <a:ext uri="{96DAC541-7B7A-43D3-8B79-37D633B846F1}">
                <asvg:svgBlip xmlns:asvg="http://schemas.microsoft.com/office/drawing/2016/SVG/main" xmlns="" r:embed="rId4"/>
              </a:ext>
            </a:extLst>
          </a:blip>
          <a:stretch>
            <a:fillRect/>
          </a:stretch>
        </p:blipFill>
        <p:spPr>
          <a:xfrm>
            <a:off x="6575538" y="1319693"/>
            <a:ext cx="705478" cy="676083"/>
          </a:xfrm>
          <a:prstGeom prst="rect">
            <a:avLst/>
          </a:prstGeom>
        </p:spPr>
      </p:pic>
      <p:sp>
        <p:nvSpPr>
          <p:cNvPr id="32" name="Freeform 31">
            <a:extLst>
              <a:ext uri="{FF2B5EF4-FFF2-40B4-BE49-F238E27FC236}">
                <a16:creationId xmlns:a16="http://schemas.microsoft.com/office/drawing/2014/main" id="{B059E5C2-FD38-48A1-6F92-B088504CA863}"/>
              </a:ext>
            </a:extLst>
          </p:cNvPr>
          <p:cNvSpPr/>
          <p:nvPr/>
        </p:nvSpPr>
        <p:spPr>
          <a:xfrm>
            <a:off x="3273287" y="1770029"/>
            <a:ext cx="1412151" cy="625917"/>
          </a:xfrm>
          <a:custGeom>
            <a:avLst/>
            <a:gdLst>
              <a:gd name="connsiteX0" fmla="*/ 1152939 w 1152939"/>
              <a:gd name="connsiteY0" fmla="*/ 0 h 477078"/>
              <a:gd name="connsiteX1" fmla="*/ 0 w 1152939"/>
              <a:gd name="connsiteY1" fmla="*/ 0 h 477078"/>
              <a:gd name="connsiteX2" fmla="*/ 0 w 1152939"/>
              <a:gd name="connsiteY2" fmla="*/ 477078 h 477078"/>
              <a:gd name="connsiteX3" fmla="*/ 0 w 1152939"/>
              <a:gd name="connsiteY3" fmla="*/ 477078 h 477078"/>
              <a:gd name="connsiteX4" fmla="*/ 0 w 1152939"/>
              <a:gd name="connsiteY4" fmla="*/ 477078 h 477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939" h="477078">
                <a:moveTo>
                  <a:pt x="1152939" y="0"/>
                </a:moveTo>
                <a:lnTo>
                  <a:pt x="0" y="0"/>
                </a:lnTo>
                <a:lnTo>
                  <a:pt x="0" y="477078"/>
                </a:lnTo>
                <a:lnTo>
                  <a:pt x="0" y="477078"/>
                </a:lnTo>
                <a:lnTo>
                  <a:pt x="0" y="477078"/>
                </a:lnTo>
              </a:path>
            </a:pathLst>
          </a:custGeom>
          <a:noFill/>
          <a:ln w="53975">
            <a:solidFill>
              <a:schemeClr val="accent6"/>
            </a:solidFill>
            <a:headEnd type="none" w="lg" len="med"/>
            <a:tailEnd type="triangle"/>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Freeform 32">
            <a:extLst>
              <a:ext uri="{FF2B5EF4-FFF2-40B4-BE49-F238E27FC236}">
                <a16:creationId xmlns:a16="http://schemas.microsoft.com/office/drawing/2014/main" id="{C0C316E8-D8B6-75E4-1129-4902619381A7}"/>
              </a:ext>
            </a:extLst>
          </p:cNvPr>
          <p:cNvSpPr/>
          <p:nvPr/>
        </p:nvSpPr>
        <p:spPr>
          <a:xfrm flipH="1">
            <a:off x="7572316" y="1770029"/>
            <a:ext cx="1412151" cy="625917"/>
          </a:xfrm>
          <a:custGeom>
            <a:avLst/>
            <a:gdLst>
              <a:gd name="connsiteX0" fmla="*/ 1152939 w 1152939"/>
              <a:gd name="connsiteY0" fmla="*/ 0 h 477078"/>
              <a:gd name="connsiteX1" fmla="*/ 0 w 1152939"/>
              <a:gd name="connsiteY1" fmla="*/ 0 h 477078"/>
              <a:gd name="connsiteX2" fmla="*/ 0 w 1152939"/>
              <a:gd name="connsiteY2" fmla="*/ 477078 h 477078"/>
              <a:gd name="connsiteX3" fmla="*/ 0 w 1152939"/>
              <a:gd name="connsiteY3" fmla="*/ 477078 h 477078"/>
              <a:gd name="connsiteX4" fmla="*/ 0 w 1152939"/>
              <a:gd name="connsiteY4" fmla="*/ 477078 h 477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939" h="477078">
                <a:moveTo>
                  <a:pt x="1152939" y="0"/>
                </a:moveTo>
                <a:lnTo>
                  <a:pt x="0" y="0"/>
                </a:lnTo>
                <a:lnTo>
                  <a:pt x="0" y="477078"/>
                </a:lnTo>
                <a:lnTo>
                  <a:pt x="0" y="477078"/>
                </a:lnTo>
                <a:lnTo>
                  <a:pt x="0" y="477078"/>
                </a:lnTo>
              </a:path>
            </a:pathLst>
          </a:custGeom>
          <a:noFill/>
          <a:ln w="53975">
            <a:solidFill>
              <a:schemeClr val="accent6"/>
            </a:solidFill>
            <a:headEnd type="none" w="lg" len="med"/>
            <a:tailEnd type="triangle"/>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B734DF68-FC0E-D17C-C814-23CD14E755FF}"/>
              </a:ext>
            </a:extLst>
          </p:cNvPr>
          <p:cNvPicPr>
            <a:picLocks/>
          </p:cNvPicPr>
          <p:nvPr/>
        </p:nvPicPr>
        <p:blipFill>
          <a:blip r:embed="rId5">
            <a:extLst>
              <a:ext uri="{96DAC541-7B7A-43D3-8B79-37D633B846F1}">
                <asvg:svgBlip xmlns:asvg="http://schemas.microsoft.com/office/drawing/2016/SVG/main" xmlns="" r:embed="rId6"/>
              </a:ext>
            </a:extLst>
          </a:blip>
          <a:stretch>
            <a:fillRect/>
          </a:stretch>
        </p:blipFill>
        <p:spPr>
          <a:xfrm>
            <a:off x="3042722" y="2880347"/>
            <a:ext cx="529732" cy="618141"/>
          </a:xfrm>
          <a:prstGeom prst="rect">
            <a:avLst/>
          </a:prstGeom>
        </p:spPr>
      </p:pic>
      <p:sp>
        <p:nvSpPr>
          <p:cNvPr id="16" name="TextBox 15">
            <a:extLst>
              <a:ext uri="{FF2B5EF4-FFF2-40B4-BE49-F238E27FC236}">
                <a16:creationId xmlns:a16="http://schemas.microsoft.com/office/drawing/2014/main" id="{812C1179-4E10-BE80-4F8F-6A4E2980C05C}"/>
              </a:ext>
            </a:extLst>
          </p:cNvPr>
          <p:cNvSpPr txBox="1"/>
          <p:nvPr/>
        </p:nvSpPr>
        <p:spPr>
          <a:xfrm>
            <a:off x="1410789" y="6487086"/>
            <a:ext cx="9731828" cy="271549"/>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600"/>
              </a:spcAft>
              <a:buClrTx/>
              <a:buSzTx/>
              <a:buFontTx/>
              <a:buNone/>
              <a:tabLst/>
              <a:defRPr/>
            </a:pPr>
            <a:r>
              <a:rPr kumimoji="0" lang="en-US" sz="1000" b="0" i="0" u="none" strike="noStrike" kern="1200" cap="none" spc="0" normalizeH="0" baseline="0" noProof="0">
                <a:ln>
                  <a:noFill/>
                </a:ln>
                <a:solidFill>
                  <a:srgbClr val="2A2C2C"/>
                </a:solidFill>
                <a:effectLst/>
                <a:uLnTx/>
                <a:uFillTx/>
                <a:latin typeface="Arial" panose="020B0604020202020204" pitchFamily="34" charset="0"/>
                <a:ea typeface="+mn-ea"/>
                <a:cs typeface="Arial" panose="020B0604020202020204" pitchFamily="34" charset="0"/>
              </a:rPr>
              <a:t>Estimated savings are based on an assumed combined federal and state income tax bracket of 20%. Actual savings will depend on your taxable income and tax status</a:t>
            </a:r>
          </a:p>
        </p:txBody>
      </p:sp>
    </p:spTree>
    <p:extLst>
      <p:ext uri="{BB962C8B-B14F-4D97-AF65-F5344CB8AC3E}">
        <p14:creationId xmlns:p14="http://schemas.microsoft.com/office/powerpoint/2010/main" val="1327829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18">
            <a:extLst>
              <a:ext uri="{FF2B5EF4-FFF2-40B4-BE49-F238E27FC236}">
                <a16:creationId xmlns:a16="http://schemas.microsoft.com/office/drawing/2014/main" id="{82835C6D-1C3F-C383-1550-1E4F568BEB55}"/>
              </a:ext>
            </a:extLst>
          </p:cNvPr>
          <p:cNvPicPr>
            <a:picLocks noGrp="1" noChangeAspect="1"/>
          </p:cNvPicPr>
          <p:nvPr>
            <p:ph type="pic" idx="16"/>
          </p:nvPr>
        </p:nvPicPr>
        <p:blipFill rotWithShape="1">
          <a:blip r:embed="rId3" cstate="screen">
            <a:extLst>
              <a:ext uri="{28A0092B-C50C-407E-A947-70E740481C1C}">
                <a14:useLocalDpi xmlns:a14="http://schemas.microsoft.com/office/drawing/2010/main"/>
              </a:ext>
            </a:extLst>
          </a:blip>
          <a:srcRect l="-9020"/>
          <a:stretch/>
        </p:blipFill>
        <p:spPr>
          <a:xfrm>
            <a:off x="3606991" y="9525"/>
            <a:ext cx="8585010" cy="6858000"/>
          </a:xfrm>
          <a:prstGeom prst="rect">
            <a:avLst/>
          </a:prstGeom>
          <a:noFill/>
        </p:spPr>
      </p:pic>
      <p:sp>
        <p:nvSpPr>
          <p:cNvPr id="3" name="Rectangle 2">
            <a:extLst>
              <a:ext uri="{FF2B5EF4-FFF2-40B4-BE49-F238E27FC236}">
                <a16:creationId xmlns:a16="http://schemas.microsoft.com/office/drawing/2014/main" id="{8E2493D4-DE72-5897-6F30-75147E0C426A}"/>
              </a:ext>
              <a:ext uri="{C183D7F6-B498-43B3-948B-1728B52AA6E4}">
                <adec:decorative xmlns:adec="http://schemas.microsoft.com/office/drawing/2017/decorative" xmlns="" val="1"/>
              </a:ext>
            </a:extLst>
          </p:cNvPr>
          <p:cNvSpPr/>
          <p:nvPr/>
        </p:nvSpPr>
        <p:spPr>
          <a:xfrm>
            <a:off x="3370073" y="1202"/>
            <a:ext cx="3945127" cy="6856798"/>
          </a:xfrm>
          <a:prstGeom prst="rect">
            <a:avLst/>
          </a:prstGeom>
          <a:gradFill flip="none" rotWithShape="1">
            <a:gsLst>
              <a:gs pos="89000">
                <a:schemeClr val="bg1">
                  <a:alpha val="0"/>
                </a:schemeClr>
              </a:gs>
              <a:gs pos="7000">
                <a:schemeClr val="bg1"/>
              </a:gs>
            </a:gsLst>
            <a:lin ang="12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00AAC6"/>
              </a:solidFill>
              <a:latin typeface="Oswald" panose="02000506000000020004" pitchFamily="2" charset="0"/>
            </a:endParaRPr>
          </a:p>
        </p:txBody>
      </p:sp>
      <p:sp>
        <p:nvSpPr>
          <p:cNvPr id="6" name="Rectangle 5">
            <a:extLst>
              <a:ext uri="{FF2B5EF4-FFF2-40B4-BE49-F238E27FC236}">
                <a16:creationId xmlns:a16="http://schemas.microsoft.com/office/drawing/2014/main" id="{18678554-7D74-E37F-A1BC-B30E15659ABE}"/>
              </a:ext>
              <a:ext uri="{C183D7F6-B498-43B3-948B-1728B52AA6E4}">
                <adec:decorative xmlns:adec="http://schemas.microsoft.com/office/drawing/2017/decorative" xmlns="" val="1"/>
              </a:ext>
            </a:extLst>
          </p:cNvPr>
          <p:cNvSpPr/>
          <p:nvPr/>
        </p:nvSpPr>
        <p:spPr>
          <a:xfrm>
            <a:off x="3370073" y="9499"/>
            <a:ext cx="4139680" cy="6856798"/>
          </a:xfrm>
          <a:prstGeom prst="rect">
            <a:avLst/>
          </a:prstGeom>
          <a:gradFill flip="none" rotWithShape="1">
            <a:gsLst>
              <a:gs pos="89000">
                <a:schemeClr val="bg1">
                  <a:alpha val="0"/>
                </a:schemeClr>
              </a:gs>
              <a:gs pos="7000">
                <a:schemeClr val="bg1"/>
              </a:gs>
            </a:gsLst>
            <a:lin ang="12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00AAC6"/>
              </a:solidFill>
              <a:latin typeface="Oswald" panose="02000506000000020004" pitchFamily="2" charset="0"/>
            </a:endParaRPr>
          </a:p>
        </p:txBody>
      </p:sp>
      <p:sp>
        <p:nvSpPr>
          <p:cNvPr id="7" name="Title 6">
            <a:extLst>
              <a:ext uri="{FF2B5EF4-FFF2-40B4-BE49-F238E27FC236}">
                <a16:creationId xmlns:a16="http://schemas.microsoft.com/office/drawing/2014/main" id="{27B6B9A3-25CF-0886-1885-886410EAE66A}"/>
              </a:ext>
            </a:extLst>
          </p:cNvPr>
          <p:cNvSpPr>
            <a:spLocks noGrp="1"/>
          </p:cNvSpPr>
          <p:nvPr>
            <p:ph type="title"/>
          </p:nvPr>
        </p:nvSpPr>
        <p:spPr>
          <a:xfrm>
            <a:off x="853441" y="365761"/>
            <a:ext cx="4944243" cy="1383071"/>
          </a:xfrm>
        </p:spPr>
        <p:txBody>
          <a:bodyPr/>
          <a:lstStyle/>
          <a:p>
            <a:r>
              <a:rPr lang="en-US" sz="4250" dirty="0">
                <a:latin typeface="Arial" panose="020B0604020202020204" pitchFamily="34" charset="0"/>
                <a:cs typeface="Arial" panose="020B0604020202020204" pitchFamily="34" charset="0"/>
              </a:rPr>
              <a:t>Save </a:t>
            </a:r>
            <a:br>
              <a:rPr lang="en-US" sz="4250" dirty="0">
                <a:latin typeface="Arial" panose="020B0604020202020204" pitchFamily="34" charset="0"/>
                <a:cs typeface="Arial" panose="020B0604020202020204" pitchFamily="34" charset="0"/>
              </a:rPr>
            </a:br>
            <a:r>
              <a:rPr lang="en-US" sz="4250" dirty="0">
                <a:latin typeface="Arial" panose="020B0604020202020204" pitchFamily="34" charset="0"/>
                <a:cs typeface="Arial" panose="020B0604020202020204" pitchFamily="34" charset="0"/>
              </a:rPr>
              <a:t>$600+</a:t>
            </a:r>
          </a:p>
        </p:txBody>
      </p:sp>
      <p:sp>
        <p:nvSpPr>
          <p:cNvPr id="8" name="Content Placeholder 7">
            <a:extLst>
              <a:ext uri="{FF2B5EF4-FFF2-40B4-BE49-F238E27FC236}">
                <a16:creationId xmlns:a16="http://schemas.microsoft.com/office/drawing/2014/main" id="{FEC15589-0F5F-6C80-6239-B16B023066BF}"/>
              </a:ext>
            </a:extLst>
          </p:cNvPr>
          <p:cNvSpPr>
            <a:spLocks noGrp="1"/>
          </p:cNvSpPr>
          <p:nvPr>
            <p:ph sz="quarter" idx="14"/>
          </p:nvPr>
        </p:nvSpPr>
        <p:spPr>
          <a:xfrm>
            <a:off x="854157" y="1957120"/>
            <a:ext cx="3308540" cy="1513363"/>
          </a:xfrm>
        </p:spPr>
        <p:txBody>
          <a:bodyPr vert="horz" lIns="0" tIns="0" rIns="0" bIns="0" rtlCol="0" anchor="t">
            <a:spAutoFit/>
          </a:bodyPr>
          <a:lstStyle/>
          <a:p>
            <a:pPr marL="0" indent="0" defTabSz="609585">
              <a:lnSpc>
                <a:spcPct val="140000"/>
              </a:lnSpc>
              <a:buNone/>
              <a:defRPr/>
            </a:pPr>
            <a:r>
              <a:rPr lang="en-US" sz="1800" dirty="0">
                <a:solidFill>
                  <a:srgbClr val="2A2C2C"/>
                </a:solidFill>
                <a:latin typeface="Arial" panose="020B0604020202020204" pitchFamily="34" charset="0"/>
                <a:cs typeface="Arial" panose="020B0604020202020204" pitchFamily="34" charset="0"/>
              </a:rPr>
              <a:t>Members who </a:t>
            </a:r>
            <a:r>
              <a:rPr kumimoji="0" lang="en-US" sz="1800" b="0" i="0" u="none" strike="noStrike" kern="1200" cap="none" spc="0" normalizeH="0" baseline="0" noProof="0" dirty="0">
                <a:ln>
                  <a:noFill/>
                </a:ln>
                <a:solidFill>
                  <a:srgbClr val="2A2C2C"/>
                </a:solidFill>
                <a:effectLst/>
                <a:uLnTx/>
                <a:uFillTx/>
                <a:latin typeface="Arial" panose="020B0604020202020204" pitchFamily="34" charset="0"/>
                <a:cs typeface="Arial" panose="020B0604020202020204" pitchFamily="34" charset="0"/>
              </a:rPr>
              <a:t>contribute the max to their healthcare </a:t>
            </a:r>
            <a:r>
              <a:rPr lang="en-US" sz="1800" dirty="0">
                <a:solidFill>
                  <a:srgbClr val="2A2C2C"/>
                </a:solidFill>
                <a:latin typeface="Arial" panose="020B0604020202020204" pitchFamily="34" charset="0"/>
                <a:cs typeface="Arial" panose="020B0604020202020204" pitchFamily="34" charset="0"/>
              </a:rPr>
              <a:t>FSA </a:t>
            </a:r>
            <a:r>
              <a:rPr kumimoji="0" lang="en-US" sz="1800" b="0" i="0" u="none" strike="noStrike" kern="1200" cap="none" spc="0" normalizeH="0" baseline="0" noProof="0" dirty="0">
                <a:ln>
                  <a:noFill/>
                </a:ln>
                <a:solidFill>
                  <a:srgbClr val="2A2C2C"/>
                </a:solidFill>
                <a:effectLst/>
                <a:uLnTx/>
                <a:uFillTx/>
                <a:latin typeface="Arial" panose="020B0604020202020204" pitchFamily="34" charset="0"/>
                <a:cs typeface="Arial" panose="020B0604020202020204" pitchFamily="34" charset="0"/>
              </a:rPr>
              <a:t>can save $</a:t>
            </a:r>
            <a:r>
              <a:rPr lang="en-US" sz="1800" dirty="0">
                <a:solidFill>
                  <a:srgbClr val="2A2C2C"/>
                </a:solidFill>
                <a:latin typeface="Arial" panose="020B0604020202020204" pitchFamily="34" charset="0"/>
                <a:cs typeface="Arial" panose="020B0604020202020204" pitchFamily="34" charset="0"/>
              </a:rPr>
              <a:t>600+ each year</a:t>
            </a:r>
            <a:r>
              <a:rPr kumimoji="0" lang="en-US" sz="1800" b="0" i="0" u="none" strike="noStrike" kern="1200" cap="none" spc="0" normalizeH="0" baseline="0" noProof="0" dirty="0">
                <a:ln>
                  <a:noFill/>
                </a:ln>
                <a:solidFill>
                  <a:srgbClr val="2A2C2C"/>
                </a:solidFill>
                <a:effectLst/>
                <a:uLnTx/>
                <a:uFillTx/>
                <a:latin typeface="Arial" panose="020B0604020202020204" pitchFamily="34" charset="0"/>
                <a:cs typeface="Arial" panose="020B0604020202020204" pitchFamily="34" charset="0"/>
              </a:rPr>
              <a:t>* on </a:t>
            </a:r>
            <a:r>
              <a:rPr lang="en-US" sz="1800" dirty="0">
                <a:solidFill>
                  <a:srgbClr val="2A2C2C"/>
                </a:solidFill>
                <a:latin typeface="Arial" panose="020B0604020202020204" pitchFamily="34" charset="0"/>
                <a:cs typeface="Arial" panose="020B0604020202020204" pitchFamily="34" charset="0"/>
              </a:rPr>
              <a:t>qualified </a:t>
            </a:r>
            <a:r>
              <a:rPr kumimoji="0" lang="en-US" sz="1800" b="0" i="0" u="none" strike="noStrike" kern="1200" cap="none" spc="0" normalizeH="0" baseline="0" noProof="0" dirty="0">
                <a:ln>
                  <a:noFill/>
                </a:ln>
                <a:solidFill>
                  <a:srgbClr val="2A2C2C"/>
                </a:solidFill>
                <a:effectLst/>
                <a:uLnTx/>
                <a:uFillTx/>
                <a:latin typeface="Arial" panose="020B0604020202020204" pitchFamily="34" charset="0"/>
                <a:cs typeface="Arial" panose="020B0604020202020204" pitchFamily="34" charset="0"/>
              </a:rPr>
              <a:t>medical expenses</a:t>
            </a:r>
            <a:r>
              <a:rPr kumimoji="0" lang="en-US" sz="1800" b="0" i="0" u="none" strike="noStrike" kern="1200" cap="none" spc="0" normalizeH="0" baseline="0" noProof="0" dirty="0">
                <a:ln>
                  <a:noFill/>
                </a:ln>
                <a:solidFill>
                  <a:srgbClr val="2A2C2C"/>
                </a:solidFill>
                <a:effectLst/>
                <a:uLnTx/>
                <a:uFillTx/>
                <a:latin typeface="Neue Haas Grotesk Text Pro Regular"/>
                <a:cs typeface="Arial"/>
              </a:rPr>
              <a:t>.</a:t>
            </a:r>
            <a:endParaRPr lang="en-US" sz="1800" dirty="0"/>
          </a:p>
        </p:txBody>
      </p:sp>
      <p:sp>
        <p:nvSpPr>
          <p:cNvPr id="2" name="TextBox 1">
            <a:extLst>
              <a:ext uri="{FF2B5EF4-FFF2-40B4-BE49-F238E27FC236}">
                <a16:creationId xmlns:a16="http://schemas.microsoft.com/office/drawing/2014/main" id="{B359A579-BC27-4DF0-A6B5-5FBB318A9148}"/>
              </a:ext>
            </a:extLst>
          </p:cNvPr>
          <p:cNvSpPr txBox="1"/>
          <p:nvPr/>
        </p:nvSpPr>
        <p:spPr>
          <a:xfrm>
            <a:off x="854156" y="5963120"/>
            <a:ext cx="3308541" cy="646331"/>
          </a:xfrm>
          <a:prstGeom prst="rect">
            <a:avLst/>
          </a:prstGeom>
          <a:noFill/>
        </p:spPr>
        <p:txBody>
          <a:bodyPr wrap="square" lIns="0" tIns="45720" rIns="91440" bIns="45720" rtlCol="0" anchor="t">
            <a:spAutoFit/>
          </a:bodyPr>
          <a:lstStyle/>
          <a:p>
            <a:pPr>
              <a:spcAft>
                <a:spcPts val="133"/>
              </a:spcAft>
              <a:defRPr/>
            </a:pPr>
            <a:r>
              <a:rPr lang="en-US" sz="900" b="0" dirty="0">
                <a:solidFill>
                  <a:schemeClr val="tx1">
                    <a:lumMod val="75000"/>
                    <a:lumOff val="25000"/>
                  </a:schemeClr>
                </a:solidFill>
                <a:latin typeface="Arial"/>
                <a:cs typeface="Arial"/>
              </a:rPr>
              <a:t>*The example used is for illustrative purposes only; actual savings may vary. The figure is based on average tax rate of 20%, including state, federal and FICA taxes. Savings based on contributing the maximum family amount..</a:t>
            </a:r>
          </a:p>
        </p:txBody>
      </p:sp>
      <p:grpSp>
        <p:nvGrpSpPr>
          <p:cNvPr id="9" name="Group 8">
            <a:extLst>
              <a:ext uri="{FF2B5EF4-FFF2-40B4-BE49-F238E27FC236}">
                <a16:creationId xmlns:a16="http://schemas.microsoft.com/office/drawing/2014/main" id="{862626E6-5C52-46F8-EA2B-E588F82DB6A2}"/>
              </a:ext>
            </a:extLst>
          </p:cNvPr>
          <p:cNvGrpSpPr/>
          <p:nvPr/>
        </p:nvGrpSpPr>
        <p:grpSpPr>
          <a:xfrm>
            <a:off x="829012" y="3774191"/>
            <a:ext cx="2579562" cy="2039579"/>
            <a:chOff x="829012" y="3774191"/>
            <a:chExt cx="2579562" cy="2039579"/>
          </a:xfrm>
        </p:grpSpPr>
        <p:sp>
          <p:nvSpPr>
            <p:cNvPr id="10" name="TextBox 9">
              <a:extLst>
                <a:ext uri="{FF2B5EF4-FFF2-40B4-BE49-F238E27FC236}">
                  <a16:creationId xmlns:a16="http://schemas.microsoft.com/office/drawing/2014/main" id="{2A705C39-C0F0-C852-B703-A416ABD2D866}"/>
                </a:ext>
              </a:extLst>
            </p:cNvPr>
            <p:cNvSpPr txBox="1"/>
            <p:nvPr/>
          </p:nvSpPr>
          <p:spPr>
            <a:xfrm>
              <a:off x="1599104" y="4273857"/>
              <a:ext cx="358540" cy="708079"/>
            </a:xfrm>
            <a:prstGeom prst="rect">
              <a:avLst/>
            </a:prstGeom>
            <a:noFill/>
          </p:spPr>
          <p:txBody>
            <a:bodyPr wrap="square">
              <a:spAutoFit/>
            </a:bodyPr>
            <a:lstStyle/>
            <a:p>
              <a:pPr marL="0" indent="0">
                <a:lnSpc>
                  <a:spcPct val="140000"/>
                </a:lnSpc>
                <a:spcAft>
                  <a:spcPts val="0"/>
                </a:spcAft>
                <a:buNone/>
              </a:pPr>
              <a:r>
                <a:rPr lang="en-US" sz="3200">
                  <a:latin typeface="Neue Haas Grotesk Text Pro Regular"/>
                  <a:cs typeface="Arial"/>
                </a:rPr>
                <a:t>x</a:t>
              </a:r>
              <a:endParaRPr lang="en-US" sz="3200">
                <a:latin typeface="Neue Haas Grotesk Text Pro Regular"/>
                <a:cs typeface="Arial" panose="020B0604020202020204" pitchFamily="34" charset="0"/>
              </a:endParaRPr>
            </a:p>
          </p:txBody>
        </p:sp>
        <p:sp>
          <p:nvSpPr>
            <p:cNvPr id="11" name="TextBox 10">
              <a:extLst>
                <a:ext uri="{FF2B5EF4-FFF2-40B4-BE49-F238E27FC236}">
                  <a16:creationId xmlns:a16="http://schemas.microsoft.com/office/drawing/2014/main" id="{BC1E18E2-8239-3D35-28F5-6447BD8A47E5}"/>
                </a:ext>
              </a:extLst>
            </p:cNvPr>
            <p:cNvSpPr txBox="1"/>
            <p:nvPr/>
          </p:nvSpPr>
          <p:spPr>
            <a:xfrm>
              <a:off x="829012" y="3774191"/>
              <a:ext cx="2516632" cy="671146"/>
            </a:xfrm>
            <a:prstGeom prst="rect">
              <a:avLst/>
            </a:prstGeom>
            <a:noFill/>
          </p:spPr>
          <p:txBody>
            <a:bodyPr wrap="square" lIns="91440" tIns="45720" rIns="91440" bIns="45720" rtlCol="0" anchor="t">
              <a:spAutoFit/>
            </a:bodyPr>
            <a:lstStyle/>
            <a:p>
              <a:pPr algn="r">
                <a:lnSpc>
                  <a:spcPct val="130000"/>
                </a:lnSpc>
                <a:spcAft>
                  <a:spcPts val="600"/>
                </a:spcAft>
              </a:pPr>
              <a:r>
                <a:rPr lang="en-US" sz="3200" dirty="0">
                  <a:latin typeface="Neue Haas Grotesk Text Pro Regular"/>
                  <a:cs typeface="Arial"/>
                </a:rPr>
                <a:t>$3,300</a:t>
              </a:r>
              <a:endParaRPr lang="en-US" sz="32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BE88A15F-2736-A154-3171-D2D4FEF551E8}"/>
                </a:ext>
              </a:extLst>
            </p:cNvPr>
            <p:cNvSpPr txBox="1"/>
            <p:nvPr/>
          </p:nvSpPr>
          <p:spPr>
            <a:xfrm>
              <a:off x="2156060" y="4310790"/>
              <a:ext cx="1189584" cy="671146"/>
            </a:xfrm>
            <a:prstGeom prst="rect">
              <a:avLst/>
            </a:prstGeom>
            <a:noFill/>
          </p:spPr>
          <p:txBody>
            <a:bodyPr wrap="square" rtlCol="0">
              <a:spAutoFit/>
            </a:bodyPr>
            <a:lstStyle/>
            <a:p>
              <a:pPr algn="r">
                <a:lnSpc>
                  <a:spcPct val="130000"/>
                </a:lnSpc>
                <a:spcAft>
                  <a:spcPts val="600"/>
                </a:spcAft>
              </a:pPr>
              <a:r>
                <a:rPr lang="en-US" sz="3200" dirty="0">
                  <a:latin typeface="Arial" panose="020B0604020202020204" pitchFamily="34" charset="0"/>
                  <a:cs typeface="Arial" panose="020B0604020202020204" pitchFamily="34" charset="0"/>
                </a:rPr>
                <a:t>20%</a:t>
              </a:r>
            </a:p>
          </p:txBody>
        </p:sp>
        <p:sp>
          <p:nvSpPr>
            <p:cNvPr id="13" name="TextBox 12">
              <a:extLst>
                <a:ext uri="{FF2B5EF4-FFF2-40B4-BE49-F238E27FC236}">
                  <a16:creationId xmlns:a16="http://schemas.microsoft.com/office/drawing/2014/main" id="{D0CE8C4F-DF95-6C54-7D88-6AC2655A7CA5}"/>
                </a:ext>
              </a:extLst>
            </p:cNvPr>
            <p:cNvSpPr txBox="1"/>
            <p:nvPr/>
          </p:nvSpPr>
          <p:spPr>
            <a:xfrm>
              <a:off x="829012" y="4919936"/>
              <a:ext cx="2516632" cy="893834"/>
            </a:xfrm>
            <a:prstGeom prst="rect">
              <a:avLst/>
            </a:prstGeom>
            <a:noFill/>
          </p:spPr>
          <p:txBody>
            <a:bodyPr wrap="square" lIns="91440" tIns="45720" rIns="91440" bIns="45720" rtlCol="0" anchor="t">
              <a:spAutoFit/>
            </a:bodyPr>
            <a:lstStyle/>
            <a:p>
              <a:pPr algn="r">
                <a:lnSpc>
                  <a:spcPct val="130000"/>
                </a:lnSpc>
                <a:spcAft>
                  <a:spcPts val="600"/>
                </a:spcAft>
              </a:pPr>
              <a:r>
                <a:rPr lang="en-US" sz="4400" b="1" dirty="0">
                  <a:solidFill>
                    <a:schemeClr val="accent1"/>
                  </a:solidFill>
                  <a:latin typeface="Arial"/>
                  <a:cs typeface="Arial"/>
                </a:rPr>
                <a:t>$660</a:t>
              </a:r>
              <a:endParaRPr lang="en-US" sz="4400" b="1" dirty="0">
                <a:solidFill>
                  <a:schemeClr val="accent1"/>
                </a:solidFill>
                <a:latin typeface="Arial" panose="020B0604020202020204" pitchFamily="34" charset="0"/>
                <a:cs typeface="Arial" panose="020B0604020202020204" pitchFamily="34" charset="0"/>
              </a:endParaRPr>
            </a:p>
          </p:txBody>
        </p:sp>
        <p:cxnSp>
          <p:nvCxnSpPr>
            <p:cNvPr id="14" name="Straight Connector 13">
              <a:extLst>
                <a:ext uri="{FF2B5EF4-FFF2-40B4-BE49-F238E27FC236}">
                  <a16:creationId xmlns:a16="http://schemas.microsoft.com/office/drawing/2014/main" id="{1BAE38D8-CAB2-C4A9-2D77-6760A123DAA1}"/>
                </a:ext>
              </a:extLst>
            </p:cNvPr>
            <p:cNvCxnSpPr/>
            <p:nvPr/>
          </p:nvCxnSpPr>
          <p:spPr>
            <a:xfrm>
              <a:off x="1222408" y="4981936"/>
              <a:ext cx="2186166" cy="0"/>
            </a:xfrm>
            <a:prstGeom prst="line">
              <a:avLst/>
            </a:prstGeom>
            <a:ln>
              <a:solidFill>
                <a:schemeClr val="accent6"/>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740519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0C10CC98-C846-1E41-8E93-8578D65381C9}"/>
              </a:ext>
            </a:extLst>
          </p:cNvPr>
          <p:cNvSpPr/>
          <p:nvPr/>
        </p:nvSpPr>
        <p:spPr>
          <a:xfrm>
            <a:off x="22908" y="5990170"/>
            <a:ext cx="12195833" cy="904816"/>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0" i="0">
                <a:solidFill>
                  <a:srgbClr val="000000"/>
                </a:solidFill>
                <a:effectLst/>
                <a:latin typeface="Times"/>
              </a:rPr>
              <a:t> </a:t>
            </a:r>
            <a:endParaRPr lang="en-US">
              <a:solidFill>
                <a:srgbClr val="00AAC6"/>
              </a:solidFill>
            </a:endParaRPr>
          </a:p>
        </p:txBody>
      </p:sp>
      <p:sp>
        <p:nvSpPr>
          <p:cNvPr id="6" name="Title 5">
            <a:extLst>
              <a:ext uri="{FF2B5EF4-FFF2-40B4-BE49-F238E27FC236}">
                <a16:creationId xmlns:a16="http://schemas.microsoft.com/office/drawing/2014/main" id="{60D1CBE4-91BE-0DF5-4808-EB8E822094DC}"/>
              </a:ext>
            </a:extLst>
          </p:cNvPr>
          <p:cNvSpPr>
            <a:spLocks noGrp="1"/>
          </p:cNvSpPr>
          <p:nvPr>
            <p:ph type="title"/>
          </p:nvPr>
        </p:nvSpPr>
        <p:spPr>
          <a:xfrm>
            <a:off x="853442" y="365762"/>
            <a:ext cx="11163564" cy="572721"/>
          </a:xfrm>
        </p:spPr>
        <p:txBody>
          <a:bodyPr/>
          <a:lstStyle/>
          <a:p>
            <a:r>
              <a:rPr lang="en-US" sz="3600">
                <a:solidFill>
                  <a:srgbClr val="592C82"/>
                </a:solidFill>
                <a:latin typeface="+mn-lt"/>
                <a:cs typeface="Arial"/>
              </a:rPr>
              <a:t>Tax-free spending on eligible expenses</a:t>
            </a:r>
            <a:endParaRPr lang="en-US" sz="3600">
              <a:latin typeface="+mn-lt"/>
            </a:endParaRPr>
          </a:p>
        </p:txBody>
      </p:sp>
      <p:sp>
        <p:nvSpPr>
          <p:cNvPr id="9" name="TextBox 8">
            <a:extLst>
              <a:ext uri="{FF2B5EF4-FFF2-40B4-BE49-F238E27FC236}">
                <a16:creationId xmlns:a16="http://schemas.microsoft.com/office/drawing/2014/main" id="{A5C47911-687E-BCCC-C330-D0086626C9F0}"/>
              </a:ext>
            </a:extLst>
          </p:cNvPr>
          <p:cNvSpPr txBox="1"/>
          <p:nvPr/>
        </p:nvSpPr>
        <p:spPr>
          <a:xfrm>
            <a:off x="729552" y="5961976"/>
            <a:ext cx="4658264" cy="687624"/>
          </a:xfrm>
          <a:prstGeom prst="rect">
            <a:avLst/>
          </a:prstGeom>
          <a:noFill/>
        </p:spPr>
        <p:txBody>
          <a:bodyPr wrap="square" lIns="121920" tIns="60960" rIns="121920" bIns="60960" rtlCol="0" anchor="t">
            <a:spAutoFit/>
          </a:bodyPr>
          <a:lstStyle/>
          <a:p>
            <a:pPr defTabSz="609570">
              <a:lnSpc>
                <a:spcPts val="5147"/>
              </a:lnSpc>
              <a:spcAft>
                <a:spcPts val="2400"/>
              </a:spcAft>
              <a:defRPr/>
            </a:pPr>
            <a:r>
              <a:rPr lang="en-US" sz="2400" dirty="0">
                <a:solidFill>
                  <a:srgbClr val="007F93"/>
                </a:solidFill>
                <a:cs typeface="Arial"/>
              </a:rPr>
              <a:t>HealthEquity.com/</a:t>
            </a:r>
            <a:r>
              <a:rPr lang="en-US" sz="2400" dirty="0" err="1">
                <a:solidFill>
                  <a:srgbClr val="007F93"/>
                </a:solidFill>
                <a:cs typeface="Arial"/>
              </a:rPr>
              <a:t>fsa-qme</a:t>
            </a:r>
            <a:endParaRPr lang="en-US" sz="2400" dirty="0">
              <a:solidFill>
                <a:srgbClr val="007F93"/>
              </a:solidFill>
              <a:cs typeface="Arial"/>
            </a:endParaRPr>
          </a:p>
        </p:txBody>
      </p:sp>
      <p:grpSp>
        <p:nvGrpSpPr>
          <p:cNvPr id="10" name="Group 9">
            <a:extLst>
              <a:ext uri="{FF2B5EF4-FFF2-40B4-BE49-F238E27FC236}">
                <a16:creationId xmlns:a16="http://schemas.microsoft.com/office/drawing/2014/main" id="{FF97B27C-01B4-0786-88E8-13D1688EECB7}"/>
              </a:ext>
            </a:extLst>
          </p:cNvPr>
          <p:cNvGrpSpPr/>
          <p:nvPr/>
        </p:nvGrpSpPr>
        <p:grpSpPr>
          <a:xfrm>
            <a:off x="1584380" y="1323203"/>
            <a:ext cx="2418785" cy="1753255"/>
            <a:chOff x="1447003" y="1272871"/>
            <a:chExt cx="2418785" cy="1753254"/>
          </a:xfrm>
        </p:grpSpPr>
        <p:sp>
          <p:nvSpPr>
            <p:cNvPr id="11" name="Title 2">
              <a:extLst>
                <a:ext uri="{FF2B5EF4-FFF2-40B4-BE49-F238E27FC236}">
                  <a16:creationId xmlns:a16="http://schemas.microsoft.com/office/drawing/2014/main" id="{5D6A1924-8626-D5DA-E00B-D2A92EEC1716}"/>
                </a:ext>
              </a:extLst>
            </p:cNvPr>
            <p:cNvSpPr txBox="1">
              <a:spLocks/>
            </p:cNvSpPr>
            <p:nvPr/>
          </p:nvSpPr>
          <p:spPr>
            <a:xfrm>
              <a:off x="1461288" y="1272871"/>
              <a:ext cx="2404500" cy="615553"/>
            </a:xfrm>
            <a:prstGeom prst="rect">
              <a:avLst/>
            </a:prstGeom>
            <a:noFill/>
          </p:spPr>
          <p:txBody>
            <a:bodyPr vert="horz" wrap="square" lIns="0" tIns="121920" rIns="121920" bIns="121920" rtlCol="0" anchor="t" anchorCtr="0">
              <a:spAutoFit/>
            </a:bodyPr>
            <a:lstStyle>
              <a:lvl1pPr algn="l" defTabSz="457200" rtl="0" eaLnBrk="1" latinLnBrk="0" hangingPunct="1">
                <a:spcBef>
                  <a:spcPct val="0"/>
                </a:spcBef>
                <a:buNone/>
                <a:defRPr sz="2800" b="1" kern="1200">
                  <a:solidFill>
                    <a:schemeClr val="tx2"/>
                  </a:solidFill>
                  <a:latin typeface="+mj-lt"/>
                  <a:ea typeface="+mj-ea"/>
                  <a:cs typeface="+mj-cs"/>
                </a:defRPr>
              </a:lvl1pPr>
            </a:lstStyle>
            <a:p>
              <a:pPr defTabSz="609570">
                <a:defRPr/>
              </a:pPr>
              <a:r>
                <a:rPr lang="en-US" sz="2400" b="0">
                  <a:solidFill>
                    <a:srgbClr val="007F93"/>
                  </a:solidFill>
                  <a:latin typeface="+mn-lt"/>
                  <a:cs typeface="Arial" panose="020B0604020202020204" pitchFamily="34" charset="0"/>
                </a:rPr>
                <a:t>Medical care </a:t>
              </a:r>
            </a:p>
          </p:txBody>
        </p:sp>
        <p:sp>
          <p:nvSpPr>
            <p:cNvPr id="13" name="Content Placeholder 3">
              <a:extLst>
                <a:ext uri="{FF2B5EF4-FFF2-40B4-BE49-F238E27FC236}">
                  <a16:creationId xmlns:a16="http://schemas.microsoft.com/office/drawing/2014/main" id="{E02FDE33-DFDA-DAAA-5CD6-D10EA1D84743}"/>
                </a:ext>
              </a:extLst>
            </p:cNvPr>
            <p:cNvSpPr txBox="1">
              <a:spLocks/>
            </p:cNvSpPr>
            <p:nvPr/>
          </p:nvSpPr>
          <p:spPr>
            <a:xfrm>
              <a:off x="1447003" y="1809569"/>
              <a:ext cx="2263461" cy="1216556"/>
            </a:xfrm>
            <a:prstGeom prst="rect">
              <a:avLst/>
            </a:prstGeom>
          </p:spPr>
          <p:txBody>
            <a:bodyPr vert="horz" lIns="0" tIns="60960" rIns="0" bIns="60960" numCol="1" rtlCol="0" anchor="t">
              <a:noAutofit/>
            </a:bodyPr>
            <a:lstStyle>
              <a:lvl1pPr marL="264478" indent="-258128" algn="l" defTabSz="457200" rtl="0" eaLnBrk="1" latinLnBrk="0" hangingPunct="1">
                <a:spcBef>
                  <a:spcPts val="1000"/>
                </a:spcBef>
                <a:buFont typeface="Wingdings" pitchFamily="2" charset="2"/>
                <a:buChar char="§"/>
                <a:tabLst/>
                <a:defRPr sz="2000" b="0" i="0" kern="1200">
                  <a:solidFill>
                    <a:schemeClr val="tx1"/>
                  </a:solidFill>
                  <a:latin typeface="Helvetica Condensed" panose="020B0606020202030204" pitchFamily="34" charset="0"/>
                  <a:ea typeface="+mn-ea"/>
                  <a:cs typeface="+mn-cs"/>
                </a:defRPr>
              </a:lvl1pPr>
              <a:lvl2pPr marL="528955" indent="-264478" algn="l" defTabSz="457200" rtl="0" eaLnBrk="1" latinLnBrk="0" hangingPunct="1">
                <a:spcBef>
                  <a:spcPts val="1000"/>
                </a:spcBef>
                <a:buFont typeface="Wingdings" pitchFamily="2" charset="2"/>
                <a:buChar char="§"/>
                <a:tabLst/>
                <a:defRPr sz="1800" b="0" i="0" kern="1200">
                  <a:solidFill>
                    <a:schemeClr val="tx1"/>
                  </a:solidFill>
                  <a:latin typeface="Helvetica Condensed" panose="020B0606020202030204" pitchFamily="34" charset="0"/>
                  <a:ea typeface="+mn-ea"/>
                  <a:cs typeface="+mn-cs"/>
                </a:defRPr>
              </a:lvl2pPr>
              <a:lvl3pPr marL="822960" indent="-265176" algn="l" defTabSz="457200" rtl="0" eaLnBrk="1" latinLnBrk="0" hangingPunct="1">
                <a:spcBef>
                  <a:spcPts val="1000"/>
                </a:spcBef>
                <a:buFont typeface="Wingdings" pitchFamily="2" charset="2"/>
                <a:buChar char="§"/>
                <a:tabLst/>
                <a:defRPr sz="1600" b="0" i="0" kern="1200">
                  <a:solidFill>
                    <a:schemeClr val="tx1"/>
                  </a:solidFill>
                  <a:latin typeface="Helvetica Condensed" panose="020B0606020202030204" pitchFamily="34" charset="0"/>
                  <a:ea typeface="+mn-ea"/>
                  <a:cs typeface="+mn-cs"/>
                </a:defRPr>
              </a:lvl3pPr>
              <a:lvl4pPr marL="1087438" indent="-264478" algn="l" defTabSz="457200" rtl="0" eaLnBrk="1" latinLnBrk="0" hangingPunct="1">
                <a:spcBef>
                  <a:spcPts val="1000"/>
                </a:spcBef>
                <a:buFont typeface="Wingdings" pitchFamily="2" charset="2"/>
                <a:buChar char="§"/>
                <a:tabLst/>
                <a:defRPr sz="1600" b="0" i="0" kern="1200">
                  <a:solidFill>
                    <a:schemeClr val="tx1"/>
                  </a:solidFill>
                  <a:latin typeface="Helvetica Condensed" panose="020B0606020202030204" pitchFamily="34" charset="0"/>
                  <a:ea typeface="+mn-ea"/>
                  <a:cs typeface="+mn-cs"/>
                </a:defRPr>
              </a:lvl4pPr>
              <a:lvl5pPr marL="1351915" indent="-264478" algn="l" defTabSz="457200" rtl="0" eaLnBrk="1" latinLnBrk="0" hangingPunct="1">
                <a:spcBef>
                  <a:spcPts val="1000"/>
                </a:spcBef>
                <a:buFont typeface="Wingdings" pitchFamily="2" charset="2"/>
                <a:buChar char="§"/>
                <a:tabLst/>
                <a:defRPr sz="1600" b="0" i="0" kern="1200">
                  <a:solidFill>
                    <a:schemeClr val="tx1"/>
                  </a:solidFill>
                  <a:latin typeface="Helvetica Condensed" panose="020B0606020202030204" pitchFamily="34" charset="0"/>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227965" indent="-213360" defTabSz="609570">
                <a:spcBef>
                  <a:spcPts val="0"/>
                </a:spcBef>
                <a:spcAft>
                  <a:spcPts val="800"/>
                </a:spcAft>
                <a:tabLst>
                  <a:tab pos="1661501" algn="l"/>
                </a:tabLst>
                <a:defRPr/>
              </a:pPr>
              <a:r>
                <a:rPr lang="en-US" sz="1400">
                  <a:latin typeface="+mn-lt"/>
                  <a:cs typeface="Arial" panose="020B0604020202020204" pitchFamily="34" charset="0"/>
                </a:rPr>
                <a:t>Doctor visits</a:t>
              </a:r>
              <a:br>
                <a:rPr lang="en-US" sz="1400">
                  <a:latin typeface="+mn-lt"/>
                  <a:cs typeface="Arial" panose="020B0604020202020204" pitchFamily="34" charset="0"/>
                </a:rPr>
              </a:br>
              <a:r>
                <a:rPr lang="en-US" sz="1400">
                  <a:latin typeface="+mn-lt"/>
                  <a:cs typeface="Arial" panose="020B0604020202020204" pitchFamily="34" charset="0"/>
                </a:rPr>
                <a:t>and copays</a:t>
              </a:r>
            </a:p>
            <a:p>
              <a:pPr marL="227965" indent="-213360" defTabSz="609570">
                <a:spcBef>
                  <a:spcPts val="0"/>
                </a:spcBef>
                <a:spcAft>
                  <a:spcPts val="800"/>
                </a:spcAft>
                <a:tabLst>
                  <a:tab pos="1661501" algn="l"/>
                </a:tabLst>
                <a:defRPr/>
              </a:pPr>
              <a:r>
                <a:rPr lang="en-US" sz="1400">
                  <a:latin typeface="+mn-lt"/>
                  <a:cs typeface="Arial" panose="020B0604020202020204" pitchFamily="34" charset="0"/>
                </a:rPr>
                <a:t>Hospital services </a:t>
              </a:r>
            </a:p>
            <a:p>
              <a:pPr marL="227965" indent="-213360" defTabSz="609570">
                <a:spcBef>
                  <a:spcPts val="0"/>
                </a:spcBef>
                <a:spcAft>
                  <a:spcPts val="800"/>
                </a:spcAft>
                <a:tabLst>
                  <a:tab pos="1661501" algn="l"/>
                </a:tabLst>
                <a:defRPr/>
              </a:pPr>
              <a:r>
                <a:rPr lang="en-US" sz="1400">
                  <a:latin typeface="+mn-lt"/>
                  <a:cs typeface="Arial" panose="020B0604020202020204" pitchFamily="34" charset="0"/>
                </a:rPr>
                <a:t>Telehealth </a:t>
              </a:r>
            </a:p>
          </p:txBody>
        </p:sp>
      </p:grpSp>
      <p:grpSp>
        <p:nvGrpSpPr>
          <p:cNvPr id="14" name="Group 13">
            <a:extLst>
              <a:ext uri="{FF2B5EF4-FFF2-40B4-BE49-F238E27FC236}">
                <a16:creationId xmlns:a16="http://schemas.microsoft.com/office/drawing/2014/main" id="{46D56914-CA32-E803-8D91-307D1C91C1E0}"/>
              </a:ext>
            </a:extLst>
          </p:cNvPr>
          <p:cNvGrpSpPr/>
          <p:nvPr/>
        </p:nvGrpSpPr>
        <p:grpSpPr>
          <a:xfrm>
            <a:off x="5223835" y="1323203"/>
            <a:ext cx="2418785" cy="1753255"/>
            <a:chOff x="5333203" y="1272871"/>
            <a:chExt cx="2418785" cy="1753254"/>
          </a:xfrm>
        </p:grpSpPr>
        <p:sp>
          <p:nvSpPr>
            <p:cNvPr id="15" name="Title 2">
              <a:extLst>
                <a:ext uri="{FF2B5EF4-FFF2-40B4-BE49-F238E27FC236}">
                  <a16:creationId xmlns:a16="http://schemas.microsoft.com/office/drawing/2014/main" id="{7193CC92-2C87-3998-8658-6D1F4092141C}"/>
                </a:ext>
              </a:extLst>
            </p:cNvPr>
            <p:cNvSpPr txBox="1">
              <a:spLocks/>
            </p:cNvSpPr>
            <p:nvPr/>
          </p:nvSpPr>
          <p:spPr>
            <a:xfrm>
              <a:off x="5347488" y="1272871"/>
              <a:ext cx="2404500" cy="615553"/>
            </a:xfrm>
            <a:prstGeom prst="rect">
              <a:avLst/>
            </a:prstGeom>
            <a:noFill/>
          </p:spPr>
          <p:txBody>
            <a:bodyPr vert="horz" wrap="square" lIns="0" tIns="121920" rIns="121920" bIns="121920" rtlCol="0" anchor="t" anchorCtr="0">
              <a:spAutoFit/>
            </a:bodyPr>
            <a:lstStyle>
              <a:lvl1pPr algn="l" defTabSz="457200" rtl="0" eaLnBrk="1" latinLnBrk="0" hangingPunct="1">
                <a:spcBef>
                  <a:spcPct val="0"/>
                </a:spcBef>
                <a:buNone/>
                <a:defRPr sz="2800" b="1" kern="1200">
                  <a:solidFill>
                    <a:schemeClr val="tx2"/>
                  </a:solidFill>
                  <a:latin typeface="+mj-lt"/>
                  <a:ea typeface="+mj-ea"/>
                  <a:cs typeface="+mj-cs"/>
                </a:defRPr>
              </a:lvl1pPr>
            </a:lstStyle>
            <a:p>
              <a:pPr defTabSz="609570">
                <a:defRPr/>
              </a:pPr>
              <a:r>
                <a:rPr lang="en-US" sz="2400" b="0">
                  <a:solidFill>
                    <a:srgbClr val="007A96"/>
                  </a:solidFill>
                  <a:latin typeface="+mn-lt"/>
                  <a:cs typeface="Arial" panose="020B0604020202020204" pitchFamily="34" charset="0"/>
                </a:rPr>
                <a:t>Vision</a:t>
              </a:r>
            </a:p>
          </p:txBody>
        </p:sp>
        <p:sp>
          <p:nvSpPr>
            <p:cNvPr id="17" name="Content Placeholder 3">
              <a:extLst>
                <a:ext uri="{FF2B5EF4-FFF2-40B4-BE49-F238E27FC236}">
                  <a16:creationId xmlns:a16="http://schemas.microsoft.com/office/drawing/2014/main" id="{46265406-46B9-038E-767C-EE559254BF77}"/>
                </a:ext>
              </a:extLst>
            </p:cNvPr>
            <p:cNvSpPr txBox="1">
              <a:spLocks/>
            </p:cNvSpPr>
            <p:nvPr/>
          </p:nvSpPr>
          <p:spPr>
            <a:xfrm>
              <a:off x="5333203" y="1809569"/>
              <a:ext cx="2263461" cy="1216556"/>
            </a:xfrm>
            <a:prstGeom prst="rect">
              <a:avLst/>
            </a:prstGeom>
          </p:spPr>
          <p:txBody>
            <a:bodyPr vert="horz" lIns="0" tIns="60960" rIns="0" bIns="60960" numCol="1" rtlCol="0" anchor="t">
              <a:noAutofit/>
            </a:bodyPr>
            <a:lstStyle>
              <a:lvl1pPr marL="264478" indent="-258128" algn="l" defTabSz="457200" rtl="0" eaLnBrk="1" latinLnBrk="0" hangingPunct="1">
                <a:spcBef>
                  <a:spcPts val="1000"/>
                </a:spcBef>
                <a:buFont typeface="Wingdings" pitchFamily="2" charset="2"/>
                <a:buChar char="§"/>
                <a:tabLst/>
                <a:defRPr sz="2000" b="0" i="0" kern="1200">
                  <a:solidFill>
                    <a:schemeClr val="tx1"/>
                  </a:solidFill>
                  <a:latin typeface="Helvetica Condensed" panose="020B0606020202030204" pitchFamily="34" charset="0"/>
                  <a:ea typeface="+mn-ea"/>
                  <a:cs typeface="+mn-cs"/>
                </a:defRPr>
              </a:lvl1pPr>
              <a:lvl2pPr marL="528955" indent="-264478" algn="l" defTabSz="457200" rtl="0" eaLnBrk="1" latinLnBrk="0" hangingPunct="1">
                <a:spcBef>
                  <a:spcPts val="1000"/>
                </a:spcBef>
                <a:buFont typeface="Wingdings" pitchFamily="2" charset="2"/>
                <a:buChar char="§"/>
                <a:tabLst/>
                <a:defRPr sz="1800" b="0" i="0" kern="1200">
                  <a:solidFill>
                    <a:schemeClr val="tx1"/>
                  </a:solidFill>
                  <a:latin typeface="Helvetica Condensed" panose="020B0606020202030204" pitchFamily="34" charset="0"/>
                  <a:ea typeface="+mn-ea"/>
                  <a:cs typeface="+mn-cs"/>
                </a:defRPr>
              </a:lvl2pPr>
              <a:lvl3pPr marL="822960" indent="-265176" algn="l" defTabSz="457200" rtl="0" eaLnBrk="1" latinLnBrk="0" hangingPunct="1">
                <a:spcBef>
                  <a:spcPts val="1000"/>
                </a:spcBef>
                <a:buFont typeface="Wingdings" pitchFamily="2" charset="2"/>
                <a:buChar char="§"/>
                <a:tabLst/>
                <a:defRPr sz="1600" b="0" i="0" kern="1200">
                  <a:solidFill>
                    <a:schemeClr val="tx1"/>
                  </a:solidFill>
                  <a:latin typeface="Helvetica Condensed" panose="020B0606020202030204" pitchFamily="34" charset="0"/>
                  <a:ea typeface="+mn-ea"/>
                  <a:cs typeface="+mn-cs"/>
                </a:defRPr>
              </a:lvl3pPr>
              <a:lvl4pPr marL="1087438" indent="-264478" algn="l" defTabSz="457200" rtl="0" eaLnBrk="1" latinLnBrk="0" hangingPunct="1">
                <a:spcBef>
                  <a:spcPts val="1000"/>
                </a:spcBef>
                <a:buFont typeface="Wingdings" pitchFamily="2" charset="2"/>
                <a:buChar char="§"/>
                <a:tabLst/>
                <a:defRPr sz="1600" b="0" i="0" kern="1200">
                  <a:solidFill>
                    <a:schemeClr val="tx1"/>
                  </a:solidFill>
                  <a:latin typeface="Helvetica Condensed" panose="020B0606020202030204" pitchFamily="34" charset="0"/>
                  <a:ea typeface="+mn-ea"/>
                  <a:cs typeface="+mn-cs"/>
                </a:defRPr>
              </a:lvl4pPr>
              <a:lvl5pPr marL="1351915" indent="-264478" algn="l" defTabSz="457200" rtl="0" eaLnBrk="1" latinLnBrk="0" hangingPunct="1">
                <a:spcBef>
                  <a:spcPts val="1000"/>
                </a:spcBef>
                <a:buFont typeface="Wingdings" pitchFamily="2" charset="2"/>
                <a:buChar char="§"/>
                <a:tabLst/>
                <a:defRPr sz="1600" b="0" i="0" kern="1200">
                  <a:solidFill>
                    <a:schemeClr val="tx1"/>
                  </a:solidFill>
                  <a:latin typeface="Helvetica Condensed" panose="020B0606020202030204" pitchFamily="34" charset="0"/>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227748" indent="-213355" defTabSz="609570">
                <a:spcBef>
                  <a:spcPts val="0"/>
                </a:spcBef>
                <a:spcAft>
                  <a:spcPts val="800"/>
                </a:spcAft>
                <a:tabLst>
                  <a:tab pos="1661501" algn="l"/>
                </a:tabLst>
                <a:defRPr/>
              </a:pPr>
              <a:r>
                <a:rPr lang="en-US" sz="1500">
                  <a:latin typeface="+mn-lt"/>
                  <a:cs typeface="Arial" panose="020B0604020202020204" pitchFamily="34" charset="0"/>
                </a:rPr>
                <a:t>Eye exams </a:t>
              </a:r>
            </a:p>
            <a:p>
              <a:pPr marL="227748" indent="-213355" defTabSz="609570">
                <a:spcBef>
                  <a:spcPts val="0"/>
                </a:spcBef>
                <a:spcAft>
                  <a:spcPts val="800"/>
                </a:spcAft>
                <a:tabLst>
                  <a:tab pos="1661501" algn="l"/>
                </a:tabLst>
                <a:defRPr/>
              </a:pPr>
              <a:r>
                <a:rPr lang="en-US" sz="1500">
                  <a:latin typeface="+mn-lt"/>
                  <a:cs typeface="Arial" panose="020B0604020202020204" pitchFamily="34" charset="0"/>
                </a:rPr>
                <a:t>Prescription glasses/contacts   </a:t>
              </a:r>
            </a:p>
            <a:p>
              <a:pPr marL="227748" indent="-213355" defTabSz="609570">
                <a:spcBef>
                  <a:spcPts val="0"/>
                </a:spcBef>
                <a:spcAft>
                  <a:spcPts val="800"/>
                </a:spcAft>
                <a:tabLst>
                  <a:tab pos="1661501" algn="l"/>
                </a:tabLst>
                <a:defRPr/>
              </a:pPr>
              <a:r>
                <a:rPr lang="en-US" sz="1500">
                  <a:latin typeface="+mn-lt"/>
                  <a:cs typeface="Arial" panose="020B0604020202020204" pitchFamily="34" charset="0"/>
                </a:rPr>
                <a:t>LASIK surgery </a:t>
              </a:r>
            </a:p>
          </p:txBody>
        </p:sp>
      </p:grpSp>
      <p:grpSp>
        <p:nvGrpSpPr>
          <p:cNvPr id="18" name="Group 17">
            <a:extLst>
              <a:ext uri="{FF2B5EF4-FFF2-40B4-BE49-F238E27FC236}">
                <a16:creationId xmlns:a16="http://schemas.microsoft.com/office/drawing/2014/main" id="{C70A0038-6282-FDB7-8BC5-B1FA31DD0DD4}"/>
              </a:ext>
            </a:extLst>
          </p:cNvPr>
          <p:cNvGrpSpPr/>
          <p:nvPr/>
        </p:nvGrpSpPr>
        <p:grpSpPr>
          <a:xfrm>
            <a:off x="8846556" y="1323203"/>
            <a:ext cx="2263461" cy="1753255"/>
            <a:chOff x="5333203" y="1272871"/>
            <a:chExt cx="2263461" cy="1753254"/>
          </a:xfrm>
        </p:grpSpPr>
        <p:sp>
          <p:nvSpPr>
            <p:cNvPr id="19" name="Title 2">
              <a:extLst>
                <a:ext uri="{FF2B5EF4-FFF2-40B4-BE49-F238E27FC236}">
                  <a16:creationId xmlns:a16="http://schemas.microsoft.com/office/drawing/2014/main" id="{2CE39A90-E7F3-27F1-1C33-A52874A9484E}"/>
                </a:ext>
              </a:extLst>
            </p:cNvPr>
            <p:cNvSpPr txBox="1">
              <a:spLocks/>
            </p:cNvSpPr>
            <p:nvPr/>
          </p:nvSpPr>
          <p:spPr>
            <a:xfrm>
              <a:off x="5347488" y="1272871"/>
              <a:ext cx="2249176" cy="615553"/>
            </a:xfrm>
            <a:prstGeom prst="rect">
              <a:avLst/>
            </a:prstGeom>
            <a:noFill/>
          </p:spPr>
          <p:txBody>
            <a:bodyPr vert="horz" wrap="square" lIns="0" tIns="121920" rIns="121920" bIns="121920" rtlCol="0" anchor="t" anchorCtr="0">
              <a:spAutoFit/>
            </a:bodyPr>
            <a:lstStyle>
              <a:lvl1pPr algn="l" defTabSz="457200" rtl="0" eaLnBrk="1" latinLnBrk="0" hangingPunct="1">
                <a:spcBef>
                  <a:spcPct val="0"/>
                </a:spcBef>
                <a:buNone/>
                <a:defRPr sz="2800" b="1" kern="1200">
                  <a:solidFill>
                    <a:schemeClr val="tx2"/>
                  </a:solidFill>
                  <a:latin typeface="+mj-lt"/>
                  <a:ea typeface="+mj-ea"/>
                  <a:cs typeface="+mj-cs"/>
                </a:defRPr>
              </a:lvl1pPr>
            </a:lstStyle>
            <a:p>
              <a:pPr defTabSz="609570">
                <a:defRPr/>
              </a:pPr>
              <a:r>
                <a:rPr lang="en-US" sz="2400" b="0">
                  <a:solidFill>
                    <a:srgbClr val="007F93"/>
                  </a:solidFill>
                  <a:latin typeface="+mn-lt"/>
                  <a:cs typeface="Arial" panose="020B0604020202020204" pitchFamily="34" charset="0"/>
                </a:rPr>
                <a:t>Dental</a:t>
              </a:r>
            </a:p>
          </p:txBody>
        </p:sp>
        <p:sp>
          <p:nvSpPr>
            <p:cNvPr id="21" name="Content Placeholder 3">
              <a:extLst>
                <a:ext uri="{FF2B5EF4-FFF2-40B4-BE49-F238E27FC236}">
                  <a16:creationId xmlns:a16="http://schemas.microsoft.com/office/drawing/2014/main" id="{6CDB1EF5-C8D9-34AB-285A-E47D7047CA8F}"/>
                </a:ext>
              </a:extLst>
            </p:cNvPr>
            <p:cNvSpPr txBox="1">
              <a:spLocks/>
            </p:cNvSpPr>
            <p:nvPr/>
          </p:nvSpPr>
          <p:spPr>
            <a:xfrm>
              <a:off x="5333203" y="1809569"/>
              <a:ext cx="2263461" cy="1216556"/>
            </a:xfrm>
            <a:prstGeom prst="rect">
              <a:avLst/>
            </a:prstGeom>
          </p:spPr>
          <p:txBody>
            <a:bodyPr vert="horz" lIns="0" tIns="60960" rIns="0" bIns="60960" numCol="1" rtlCol="0" anchor="t">
              <a:noAutofit/>
            </a:bodyPr>
            <a:lstStyle>
              <a:lvl1pPr marL="264478" indent="-258128" algn="l" defTabSz="457200" rtl="0" eaLnBrk="1" latinLnBrk="0" hangingPunct="1">
                <a:spcBef>
                  <a:spcPts val="1000"/>
                </a:spcBef>
                <a:buFont typeface="Wingdings" pitchFamily="2" charset="2"/>
                <a:buChar char="§"/>
                <a:tabLst/>
                <a:defRPr sz="2000" b="0" i="0" kern="1200">
                  <a:solidFill>
                    <a:schemeClr val="tx1"/>
                  </a:solidFill>
                  <a:latin typeface="Helvetica Condensed" panose="020B0606020202030204" pitchFamily="34" charset="0"/>
                  <a:ea typeface="+mn-ea"/>
                  <a:cs typeface="+mn-cs"/>
                </a:defRPr>
              </a:lvl1pPr>
              <a:lvl2pPr marL="528955" indent="-264478" algn="l" defTabSz="457200" rtl="0" eaLnBrk="1" latinLnBrk="0" hangingPunct="1">
                <a:spcBef>
                  <a:spcPts val="1000"/>
                </a:spcBef>
                <a:buFont typeface="Wingdings" pitchFamily="2" charset="2"/>
                <a:buChar char="§"/>
                <a:tabLst/>
                <a:defRPr sz="1800" b="0" i="0" kern="1200">
                  <a:solidFill>
                    <a:schemeClr val="tx1"/>
                  </a:solidFill>
                  <a:latin typeface="Helvetica Condensed" panose="020B0606020202030204" pitchFamily="34" charset="0"/>
                  <a:ea typeface="+mn-ea"/>
                  <a:cs typeface="+mn-cs"/>
                </a:defRPr>
              </a:lvl2pPr>
              <a:lvl3pPr marL="822960" indent="-265176" algn="l" defTabSz="457200" rtl="0" eaLnBrk="1" latinLnBrk="0" hangingPunct="1">
                <a:spcBef>
                  <a:spcPts val="1000"/>
                </a:spcBef>
                <a:buFont typeface="Wingdings" pitchFamily="2" charset="2"/>
                <a:buChar char="§"/>
                <a:tabLst/>
                <a:defRPr sz="1600" b="0" i="0" kern="1200">
                  <a:solidFill>
                    <a:schemeClr val="tx1"/>
                  </a:solidFill>
                  <a:latin typeface="Helvetica Condensed" panose="020B0606020202030204" pitchFamily="34" charset="0"/>
                  <a:ea typeface="+mn-ea"/>
                  <a:cs typeface="+mn-cs"/>
                </a:defRPr>
              </a:lvl3pPr>
              <a:lvl4pPr marL="1087438" indent="-264478" algn="l" defTabSz="457200" rtl="0" eaLnBrk="1" latinLnBrk="0" hangingPunct="1">
                <a:spcBef>
                  <a:spcPts val="1000"/>
                </a:spcBef>
                <a:buFont typeface="Wingdings" pitchFamily="2" charset="2"/>
                <a:buChar char="§"/>
                <a:tabLst/>
                <a:defRPr sz="1600" b="0" i="0" kern="1200">
                  <a:solidFill>
                    <a:schemeClr val="tx1"/>
                  </a:solidFill>
                  <a:latin typeface="Helvetica Condensed" panose="020B0606020202030204" pitchFamily="34" charset="0"/>
                  <a:ea typeface="+mn-ea"/>
                  <a:cs typeface="+mn-cs"/>
                </a:defRPr>
              </a:lvl4pPr>
              <a:lvl5pPr marL="1351915" indent="-264478" algn="l" defTabSz="457200" rtl="0" eaLnBrk="1" latinLnBrk="0" hangingPunct="1">
                <a:spcBef>
                  <a:spcPts val="1000"/>
                </a:spcBef>
                <a:buFont typeface="Wingdings" pitchFamily="2" charset="2"/>
                <a:buChar char="§"/>
                <a:tabLst/>
                <a:defRPr sz="1600" b="0" i="0" kern="1200">
                  <a:solidFill>
                    <a:schemeClr val="tx1"/>
                  </a:solidFill>
                  <a:latin typeface="Helvetica Condensed" panose="020B0606020202030204" pitchFamily="34" charset="0"/>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227965" indent="-213360" defTabSz="609570">
                <a:spcBef>
                  <a:spcPts val="0"/>
                </a:spcBef>
                <a:spcAft>
                  <a:spcPts val="800"/>
                </a:spcAft>
                <a:tabLst>
                  <a:tab pos="1661501" algn="l"/>
                </a:tabLst>
                <a:defRPr/>
              </a:pPr>
              <a:r>
                <a:rPr lang="en-US" sz="1500">
                  <a:latin typeface="+mn-lt"/>
                  <a:cs typeface="Arial" panose="020B0604020202020204" pitchFamily="34" charset="0"/>
                </a:rPr>
                <a:t>Teeth cleaning </a:t>
              </a:r>
            </a:p>
            <a:p>
              <a:pPr marL="227965" indent="-213360" defTabSz="609570">
                <a:spcBef>
                  <a:spcPts val="0"/>
                </a:spcBef>
                <a:spcAft>
                  <a:spcPts val="800"/>
                </a:spcAft>
                <a:tabLst>
                  <a:tab pos="1661501" algn="l"/>
                </a:tabLst>
                <a:defRPr/>
              </a:pPr>
              <a:r>
                <a:rPr lang="en-US" sz="1500">
                  <a:latin typeface="+mn-lt"/>
                  <a:cs typeface="Arial" panose="020B0604020202020204" pitchFamily="34" charset="0"/>
                </a:rPr>
                <a:t>Dental reconstruction </a:t>
              </a:r>
            </a:p>
            <a:p>
              <a:pPr marL="227965" indent="-213360" defTabSz="609570">
                <a:spcBef>
                  <a:spcPts val="0"/>
                </a:spcBef>
                <a:spcAft>
                  <a:spcPts val="800"/>
                </a:spcAft>
                <a:tabLst>
                  <a:tab pos="1661501" algn="l"/>
                </a:tabLst>
                <a:defRPr/>
              </a:pPr>
              <a:r>
                <a:rPr lang="en-US" sz="1500">
                  <a:latin typeface="+mn-lt"/>
                  <a:cs typeface="Arial" panose="020B0604020202020204" pitchFamily="34" charset="0"/>
                </a:rPr>
                <a:t>Orthodontia </a:t>
              </a:r>
            </a:p>
          </p:txBody>
        </p:sp>
      </p:grpSp>
      <p:pic>
        <p:nvPicPr>
          <p:cNvPr id="30" name="Graphic 29">
            <a:extLst>
              <a:ext uri="{FF2B5EF4-FFF2-40B4-BE49-F238E27FC236}">
                <a16:creationId xmlns:a16="http://schemas.microsoft.com/office/drawing/2014/main" id="{CA72DE6F-A5F8-61C9-3398-EAAC65B735C4}"/>
              </a:ext>
            </a:extLst>
          </p:cNvPr>
          <p:cNvPicPr>
            <a:picLocks/>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xmlns="" r:embed="rId4"/>
              </a:ext>
            </a:extLst>
          </a:blip>
          <a:stretch>
            <a:fillRect/>
          </a:stretch>
        </p:blipFill>
        <p:spPr>
          <a:xfrm>
            <a:off x="8229600" y="1516452"/>
            <a:ext cx="314006" cy="461773"/>
          </a:xfrm>
          <a:prstGeom prst="rect">
            <a:avLst/>
          </a:prstGeom>
        </p:spPr>
      </p:pic>
      <p:pic>
        <p:nvPicPr>
          <p:cNvPr id="31" name="Graphic 30">
            <a:extLst>
              <a:ext uri="{FF2B5EF4-FFF2-40B4-BE49-F238E27FC236}">
                <a16:creationId xmlns:a16="http://schemas.microsoft.com/office/drawing/2014/main" id="{F8D81953-86A9-0485-D022-392D55C57868}"/>
              </a:ext>
            </a:extLst>
          </p:cNvPr>
          <p:cNvPicPr>
            <a:picLocks/>
          </p:cNvPicPr>
          <p:nvPr/>
        </p:nvPicPr>
        <p:blipFill>
          <a:blip r:embed="rId5">
            <a:extLst>
              <a:ext uri="{96DAC541-7B7A-43D3-8B79-37D633B846F1}">
                <asvg:svgBlip xmlns:asvg="http://schemas.microsoft.com/office/drawing/2016/SVG/main" xmlns="" r:embed="rId6"/>
              </a:ext>
            </a:extLst>
          </a:blip>
          <a:stretch>
            <a:fillRect/>
          </a:stretch>
        </p:blipFill>
        <p:spPr>
          <a:xfrm>
            <a:off x="895944" y="1439197"/>
            <a:ext cx="464728" cy="531117"/>
          </a:xfrm>
          <a:prstGeom prst="rect">
            <a:avLst/>
          </a:prstGeom>
        </p:spPr>
      </p:pic>
      <p:pic>
        <p:nvPicPr>
          <p:cNvPr id="3" name="Graphic 2">
            <a:extLst>
              <a:ext uri="{FF2B5EF4-FFF2-40B4-BE49-F238E27FC236}">
                <a16:creationId xmlns:a16="http://schemas.microsoft.com/office/drawing/2014/main" id="{2414A36C-4953-4305-8A36-2FC0E3AD0A84}"/>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4297000" y="1484853"/>
            <a:ext cx="609600" cy="431800"/>
          </a:xfrm>
          <a:prstGeom prst="rect">
            <a:avLst/>
          </a:prstGeom>
        </p:spPr>
      </p:pic>
      <p:grpSp>
        <p:nvGrpSpPr>
          <p:cNvPr id="2" name="Group 1">
            <a:extLst>
              <a:ext uri="{FF2B5EF4-FFF2-40B4-BE49-F238E27FC236}">
                <a16:creationId xmlns:a16="http://schemas.microsoft.com/office/drawing/2014/main" id="{42A7F2DE-6426-81A2-5691-0C48CBB0144F}"/>
              </a:ext>
            </a:extLst>
          </p:cNvPr>
          <p:cNvGrpSpPr/>
          <p:nvPr/>
        </p:nvGrpSpPr>
        <p:grpSpPr>
          <a:xfrm>
            <a:off x="848820" y="3556006"/>
            <a:ext cx="10920025" cy="2320488"/>
            <a:chOff x="848820" y="3729393"/>
            <a:chExt cx="10920025" cy="2320488"/>
          </a:xfrm>
        </p:grpSpPr>
        <p:grpSp>
          <p:nvGrpSpPr>
            <p:cNvPr id="22" name="Group 21">
              <a:extLst>
                <a:ext uri="{FF2B5EF4-FFF2-40B4-BE49-F238E27FC236}">
                  <a16:creationId xmlns:a16="http://schemas.microsoft.com/office/drawing/2014/main" id="{77429E35-E999-D134-8111-76A40DC51FF4}"/>
                </a:ext>
              </a:extLst>
            </p:cNvPr>
            <p:cNvGrpSpPr/>
            <p:nvPr/>
          </p:nvGrpSpPr>
          <p:grpSpPr>
            <a:xfrm>
              <a:off x="1585874" y="3759929"/>
              <a:ext cx="2645268" cy="2289952"/>
              <a:chOff x="1447003" y="1272871"/>
              <a:chExt cx="2645268" cy="2289952"/>
            </a:xfrm>
          </p:grpSpPr>
          <p:sp>
            <p:nvSpPr>
              <p:cNvPr id="23" name="Title 2">
                <a:extLst>
                  <a:ext uri="{FF2B5EF4-FFF2-40B4-BE49-F238E27FC236}">
                    <a16:creationId xmlns:a16="http://schemas.microsoft.com/office/drawing/2014/main" id="{CC6A2986-A98E-948F-6719-83966F1F0869}"/>
                  </a:ext>
                </a:extLst>
              </p:cNvPr>
              <p:cNvSpPr txBox="1">
                <a:spLocks/>
              </p:cNvSpPr>
              <p:nvPr/>
            </p:nvSpPr>
            <p:spPr>
              <a:xfrm>
                <a:off x="1461288" y="1272871"/>
                <a:ext cx="2404500" cy="615553"/>
              </a:xfrm>
              <a:prstGeom prst="rect">
                <a:avLst/>
              </a:prstGeom>
              <a:noFill/>
            </p:spPr>
            <p:txBody>
              <a:bodyPr vert="horz" wrap="square" lIns="0" tIns="121920" rIns="121920" bIns="121920" rtlCol="0" anchor="t" anchorCtr="0">
                <a:spAutoFit/>
              </a:bodyPr>
              <a:lstStyle>
                <a:lvl1pPr algn="l" defTabSz="457200" rtl="0" eaLnBrk="1" latinLnBrk="0" hangingPunct="1">
                  <a:spcBef>
                    <a:spcPct val="0"/>
                  </a:spcBef>
                  <a:buNone/>
                  <a:defRPr sz="2800" b="1" kern="1200">
                    <a:solidFill>
                      <a:schemeClr val="tx2"/>
                    </a:solidFill>
                    <a:latin typeface="+mj-lt"/>
                    <a:ea typeface="+mj-ea"/>
                    <a:cs typeface="+mj-cs"/>
                  </a:defRPr>
                </a:lvl1pPr>
              </a:lstStyle>
              <a:p>
                <a:pPr defTabSz="609570">
                  <a:defRPr/>
                </a:pPr>
                <a:r>
                  <a:rPr lang="en-US" sz="2400" b="0">
                    <a:solidFill>
                      <a:srgbClr val="007A96"/>
                    </a:solidFill>
                    <a:latin typeface="+mn-lt"/>
                    <a:cs typeface="Arial" panose="020B0604020202020204" pitchFamily="34" charset="0"/>
                  </a:rPr>
                  <a:t>Personal health</a:t>
                </a:r>
              </a:p>
            </p:txBody>
          </p:sp>
          <p:sp>
            <p:nvSpPr>
              <p:cNvPr id="25" name="Content Placeholder 3">
                <a:extLst>
                  <a:ext uri="{FF2B5EF4-FFF2-40B4-BE49-F238E27FC236}">
                    <a16:creationId xmlns:a16="http://schemas.microsoft.com/office/drawing/2014/main" id="{5191F700-AF74-28E0-6ACF-5662B25016FF}"/>
                  </a:ext>
                </a:extLst>
              </p:cNvPr>
              <p:cNvSpPr txBox="1">
                <a:spLocks/>
              </p:cNvSpPr>
              <p:nvPr/>
            </p:nvSpPr>
            <p:spPr>
              <a:xfrm>
                <a:off x="1447003" y="1809569"/>
                <a:ext cx="2645268" cy="1753254"/>
              </a:xfrm>
              <a:prstGeom prst="rect">
                <a:avLst/>
              </a:prstGeom>
            </p:spPr>
            <p:txBody>
              <a:bodyPr vert="horz" lIns="0" tIns="60960" rIns="0" bIns="60960" numCol="1" rtlCol="0" anchor="t">
                <a:noAutofit/>
              </a:bodyPr>
              <a:lstStyle>
                <a:lvl1pPr marL="264478" indent="-258128" algn="l" defTabSz="457200" rtl="0" eaLnBrk="1" latinLnBrk="0" hangingPunct="1">
                  <a:spcBef>
                    <a:spcPts val="1000"/>
                  </a:spcBef>
                  <a:buFont typeface="Wingdings" pitchFamily="2" charset="2"/>
                  <a:buChar char="§"/>
                  <a:tabLst/>
                  <a:defRPr sz="2000" b="0" i="0" kern="1200">
                    <a:solidFill>
                      <a:schemeClr val="tx1"/>
                    </a:solidFill>
                    <a:latin typeface="Helvetica Condensed" panose="020B0606020202030204" pitchFamily="34" charset="0"/>
                    <a:ea typeface="+mn-ea"/>
                    <a:cs typeface="+mn-cs"/>
                  </a:defRPr>
                </a:lvl1pPr>
                <a:lvl2pPr marL="528955" indent="-264478" algn="l" defTabSz="457200" rtl="0" eaLnBrk="1" latinLnBrk="0" hangingPunct="1">
                  <a:spcBef>
                    <a:spcPts val="1000"/>
                  </a:spcBef>
                  <a:buFont typeface="Wingdings" pitchFamily="2" charset="2"/>
                  <a:buChar char="§"/>
                  <a:tabLst/>
                  <a:defRPr sz="1800" b="0" i="0" kern="1200">
                    <a:solidFill>
                      <a:schemeClr val="tx1"/>
                    </a:solidFill>
                    <a:latin typeface="Helvetica Condensed" panose="020B0606020202030204" pitchFamily="34" charset="0"/>
                    <a:ea typeface="+mn-ea"/>
                    <a:cs typeface="+mn-cs"/>
                  </a:defRPr>
                </a:lvl2pPr>
                <a:lvl3pPr marL="822960" indent="-265176" algn="l" defTabSz="457200" rtl="0" eaLnBrk="1" latinLnBrk="0" hangingPunct="1">
                  <a:spcBef>
                    <a:spcPts val="1000"/>
                  </a:spcBef>
                  <a:buFont typeface="Wingdings" pitchFamily="2" charset="2"/>
                  <a:buChar char="§"/>
                  <a:tabLst/>
                  <a:defRPr sz="1600" b="0" i="0" kern="1200">
                    <a:solidFill>
                      <a:schemeClr val="tx1"/>
                    </a:solidFill>
                    <a:latin typeface="Helvetica Condensed" panose="020B0606020202030204" pitchFamily="34" charset="0"/>
                    <a:ea typeface="+mn-ea"/>
                    <a:cs typeface="+mn-cs"/>
                  </a:defRPr>
                </a:lvl3pPr>
                <a:lvl4pPr marL="1087438" indent="-264478" algn="l" defTabSz="457200" rtl="0" eaLnBrk="1" latinLnBrk="0" hangingPunct="1">
                  <a:spcBef>
                    <a:spcPts val="1000"/>
                  </a:spcBef>
                  <a:buFont typeface="Wingdings" pitchFamily="2" charset="2"/>
                  <a:buChar char="§"/>
                  <a:tabLst/>
                  <a:defRPr sz="1600" b="0" i="0" kern="1200">
                    <a:solidFill>
                      <a:schemeClr val="tx1"/>
                    </a:solidFill>
                    <a:latin typeface="Helvetica Condensed" panose="020B0606020202030204" pitchFamily="34" charset="0"/>
                    <a:ea typeface="+mn-ea"/>
                    <a:cs typeface="+mn-cs"/>
                  </a:defRPr>
                </a:lvl4pPr>
                <a:lvl5pPr marL="1351915" indent="-264478" algn="l" defTabSz="457200" rtl="0" eaLnBrk="1" latinLnBrk="0" hangingPunct="1">
                  <a:spcBef>
                    <a:spcPts val="1000"/>
                  </a:spcBef>
                  <a:buFont typeface="Wingdings" pitchFamily="2" charset="2"/>
                  <a:buChar char="§"/>
                  <a:tabLst/>
                  <a:defRPr sz="1600" b="0" i="0" kern="1200">
                    <a:solidFill>
                      <a:schemeClr val="tx1"/>
                    </a:solidFill>
                    <a:latin typeface="Helvetica Condensed" panose="020B0606020202030204" pitchFamily="34" charset="0"/>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227330" indent="-212725" defTabSz="609570">
                  <a:spcBef>
                    <a:spcPts val="0"/>
                  </a:spcBef>
                  <a:spcAft>
                    <a:spcPts val="800"/>
                  </a:spcAft>
                  <a:tabLst>
                    <a:tab pos="1661501" algn="l"/>
                  </a:tabLst>
                  <a:defRPr/>
                </a:pPr>
                <a:r>
                  <a:rPr lang="en-US" sz="1500">
                    <a:latin typeface="+mn-lt"/>
                    <a:cs typeface="Arial" panose="020B0604020202020204" pitchFamily="34" charset="0"/>
                  </a:rPr>
                  <a:t>Over-the-counter pain relievers   </a:t>
                </a:r>
              </a:p>
              <a:p>
                <a:pPr marL="227330" indent="-212725" defTabSz="609570">
                  <a:spcBef>
                    <a:spcPts val="0"/>
                  </a:spcBef>
                  <a:spcAft>
                    <a:spcPts val="800"/>
                  </a:spcAft>
                  <a:tabLst>
                    <a:tab pos="1661501" algn="l"/>
                  </a:tabLst>
                  <a:defRPr/>
                </a:pPr>
                <a:r>
                  <a:rPr lang="en-US" sz="1500">
                    <a:latin typeface="+mn-lt"/>
                    <a:cs typeface="Arial" panose="020B0604020202020204" pitchFamily="34" charset="0"/>
                  </a:rPr>
                  <a:t>Period care products </a:t>
                </a:r>
              </a:p>
              <a:p>
                <a:pPr marL="227330" indent="-212725" defTabSz="609570">
                  <a:spcBef>
                    <a:spcPts val="0"/>
                  </a:spcBef>
                  <a:spcAft>
                    <a:spcPts val="600"/>
                  </a:spcAft>
                  <a:tabLst>
                    <a:tab pos="1661501" algn="l"/>
                  </a:tabLst>
                  <a:defRPr/>
                </a:pPr>
                <a:r>
                  <a:rPr lang="en-US" sz="1500">
                    <a:latin typeface="+mn-lt"/>
                    <a:cs typeface="Arial" panose="020B0604020202020204" pitchFamily="34" charset="0"/>
                  </a:rPr>
                  <a:t>Crutches</a:t>
                </a:r>
              </a:p>
            </p:txBody>
          </p:sp>
        </p:grpSp>
        <p:grpSp>
          <p:nvGrpSpPr>
            <p:cNvPr id="26" name="Group 25">
              <a:extLst>
                <a:ext uri="{FF2B5EF4-FFF2-40B4-BE49-F238E27FC236}">
                  <a16:creationId xmlns:a16="http://schemas.microsoft.com/office/drawing/2014/main" id="{0C01D860-F3E6-4358-FC26-CA2729202679}"/>
                </a:ext>
              </a:extLst>
            </p:cNvPr>
            <p:cNvGrpSpPr/>
            <p:nvPr/>
          </p:nvGrpSpPr>
          <p:grpSpPr>
            <a:xfrm>
              <a:off x="4300817" y="3729393"/>
              <a:ext cx="3341802" cy="1988431"/>
              <a:chOff x="726475" y="1272871"/>
              <a:chExt cx="3341802" cy="1988431"/>
            </a:xfrm>
          </p:grpSpPr>
          <p:sp>
            <p:nvSpPr>
              <p:cNvPr id="27" name="Title 2">
                <a:extLst>
                  <a:ext uri="{FF2B5EF4-FFF2-40B4-BE49-F238E27FC236}">
                    <a16:creationId xmlns:a16="http://schemas.microsoft.com/office/drawing/2014/main" id="{23C6C471-19FA-50A9-6E4D-9A8515CFA040}"/>
                  </a:ext>
                </a:extLst>
              </p:cNvPr>
              <p:cNvSpPr txBox="1">
                <a:spLocks/>
              </p:cNvSpPr>
              <p:nvPr/>
            </p:nvSpPr>
            <p:spPr>
              <a:xfrm>
                <a:off x="1663777" y="1272871"/>
                <a:ext cx="2404500" cy="615553"/>
              </a:xfrm>
              <a:prstGeom prst="rect">
                <a:avLst/>
              </a:prstGeom>
              <a:noFill/>
            </p:spPr>
            <p:txBody>
              <a:bodyPr vert="horz" wrap="square" lIns="0" tIns="121920" rIns="121920" bIns="121920" rtlCol="0" anchor="t" anchorCtr="0">
                <a:spAutoFit/>
              </a:bodyPr>
              <a:lstStyle>
                <a:lvl1pPr algn="l" defTabSz="457200" rtl="0" eaLnBrk="1" latinLnBrk="0" hangingPunct="1">
                  <a:spcBef>
                    <a:spcPct val="0"/>
                  </a:spcBef>
                  <a:buNone/>
                  <a:defRPr sz="2800" b="1" kern="1200">
                    <a:solidFill>
                      <a:schemeClr val="tx2"/>
                    </a:solidFill>
                    <a:latin typeface="+mj-lt"/>
                    <a:ea typeface="+mj-ea"/>
                    <a:cs typeface="+mj-cs"/>
                  </a:defRPr>
                </a:lvl1pPr>
              </a:lstStyle>
              <a:p>
                <a:pPr defTabSz="609570">
                  <a:defRPr/>
                </a:pPr>
                <a:r>
                  <a:rPr lang="en-US" sz="2400" b="0">
                    <a:solidFill>
                      <a:srgbClr val="007A96"/>
                    </a:solidFill>
                    <a:latin typeface="+mn-lt"/>
                    <a:cs typeface="Arial" panose="020B0604020202020204" pitchFamily="34" charset="0"/>
                  </a:rPr>
                  <a:t>Alternative care</a:t>
                </a:r>
              </a:p>
            </p:txBody>
          </p:sp>
          <p:pic>
            <p:nvPicPr>
              <p:cNvPr id="28" name="Content Placeholder 14">
                <a:extLst>
                  <a:ext uri="{FF2B5EF4-FFF2-40B4-BE49-F238E27FC236}">
                    <a16:creationId xmlns:a16="http://schemas.microsoft.com/office/drawing/2014/main" id="{DEBCF0BD-06F0-3CC8-F47C-7BEB017DFFF2}"/>
                  </a:ext>
                </a:extLst>
              </p:cNvPr>
              <p:cNvPicPr>
                <a:picLocks noChangeAspect="1"/>
              </p:cNvPicPr>
              <p:nvPr/>
            </p:nvPicPr>
            <p:blipFill>
              <a:blip r:embed="rId9" cstate="email">
                <a:extLst>
                  <a:ext uri="{BEBA8EAE-BF5A-486C-A8C5-ECC9F3942E4B}">
                    <a14:imgProps xmlns:a14="http://schemas.microsoft.com/office/drawing/2010/main">
                      <a14:imgLayer r:embed="rId10">
                        <a14:imgEffect>
                          <a14:brightnessContrast bright="-20000" contrast="-40000"/>
                        </a14:imgEffect>
                      </a14:imgLayer>
                    </a14:imgProps>
                  </a:ext>
                  <a:ext uri="{28A0092B-C50C-407E-A947-70E740481C1C}">
                    <a14:useLocalDpi xmlns:a14="http://schemas.microsoft.com/office/drawing/2010/main"/>
                  </a:ext>
                </a:extLst>
              </a:blip>
              <a:srcRect/>
              <a:stretch/>
            </p:blipFill>
            <p:spPr>
              <a:xfrm>
                <a:off x="726475" y="1287341"/>
                <a:ext cx="713385" cy="731221"/>
              </a:xfrm>
              <a:prstGeom prst="rect">
                <a:avLst/>
              </a:prstGeom>
            </p:spPr>
          </p:pic>
          <p:sp>
            <p:nvSpPr>
              <p:cNvPr id="29" name="Content Placeholder 3">
                <a:extLst>
                  <a:ext uri="{FF2B5EF4-FFF2-40B4-BE49-F238E27FC236}">
                    <a16:creationId xmlns:a16="http://schemas.microsoft.com/office/drawing/2014/main" id="{EF8957C0-29A6-52B1-E718-ECFCC7E3BBC5}"/>
                  </a:ext>
                </a:extLst>
              </p:cNvPr>
              <p:cNvSpPr txBox="1">
                <a:spLocks/>
              </p:cNvSpPr>
              <p:nvPr/>
            </p:nvSpPr>
            <p:spPr>
              <a:xfrm>
                <a:off x="1649492" y="1809569"/>
                <a:ext cx="2263461" cy="1451733"/>
              </a:xfrm>
              <a:prstGeom prst="rect">
                <a:avLst/>
              </a:prstGeom>
            </p:spPr>
            <p:txBody>
              <a:bodyPr vert="horz" lIns="0" tIns="60960" rIns="0" bIns="60960" numCol="1" rtlCol="0" anchor="t">
                <a:noAutofit/>
              </a:bodyPr>
              <a:lstStyle>
                <a:lvl1pPr marL="264478" indent="-258128" algn="l" defTabSz="457200" rtl="0" eaLnBrk="1" latinLnBrk="0" hangingPunct="1">
                  <a:spcBef>
                    <a:spcPts val="1000"/>
                  </a:spcBef>
                  <a:buFont typeface="Wingdings" pitchFamily="2" charset="2"/>
                  <a:buChar char="§"/>
                  <a:tabLst/>
                  <a:defRPr sz="2000" b="0" i="0" kern="1200">
                    <a:solidFill>
                      <a:schemeClr val="tx1"/>
                    </a:solidFill>
                    <a:latin typeface="Helvetica Condensed" panose="020B0606020202030204" pitchFamily="34" charset="0"/>
                    <a:ea typeface="+mn-ea"/>
                    <a:cs typeface="+mn-cs"/>
                  </a:defRPr>
                </a:lvl1pPr>
                <a:lvl2pPr marL="528955" indent="-264478" algn="l" defTabSz="457200" rtl="0" eaLnBrk="1" latinLnBrk="0" hangingPunct="1">
                  <a:spcBef>
                    <a:spcPts val="1000"/>
                  </a:spcBef>
                  <a:buFont typeface="Wingdings" pitchFamily="2" charset="2"/>
                  <a:buChar char="§"/>
                  <a:tabLst/>
                  <a:defRPr sz="1800" b="0" i="0" kern="1200">
                    <a:solidFill>
                      <a:schemeClr val="tx1"/>
                    </a:solidFill>
                    <a:latin typeface="Helvetica Condensed" panose="020B0606020202030204" pitchFamily="34" charset="0"/>
                    <a:ea typeface="+mn-ea"/>
                    <a:cs typeface="+mn-cs"/>
                  </a:defRPr>
                </a:lvl2pPr>
                <a:lvl3pPr marL="822960" indent="-265176" algn="l" defTabSz="457200" rtl="0" eaLnBrk="1" latinLnBrk="0" hangingPunct="1">
                  <a:spcBef>
                    <a:spcPts val="1000"/>
                  </a:spcBef>
                  <a:buFont typeface="Wingdings" pitchFamily="2" charset="2"/>
                  <a:buChar char="§"/>
                  <a:tabLst/>
                  <a:defRPr sz="1600" b="0" i="0" kern="1200">
                    <a:solidFill>
                      <a:schemeClr val="tx1"/>
                    </a:solidFill>
                    <a:latin typeface="Helvetica Condensed" panose="020B0606020202030204" pitchFamily="34" charset="0"/>
                    <a:ea typeface="+mn-ea"/>
                    <a:cs typeface="+mn-cs"/>
                  </a:defRPr>
                </a:lvl3pPr>
                <a:lvl4pPr marL="1087438" indent="-264478" algn="l" defTabSz="457200" rtl="0" eaLnBrk="1" latinLnBrk="0" hangingPunct="1">
                  <a:spcBef>
                    <a:spcPts val="1000"/>
                  </a:spcBef>
                  <a:buFont typeface="Wingdings" pitchFamily="2" charset="2"/>
                  <a:buChar char="§"/>
                  <a:tabLst/>
                  <a:defRPr sz="1600" b="0" i="0" kern="1200">
                    <a:solidFill>
                      <a:schemeClr val="tx1"/>
                    </a:solidFill>
                    <a:latin typeface="Helvetica Condensed" panose="020B0606020202030204" pitchFamily="34" charset="0"/>
                    <a:ea typeface="+mn-ea"/>
                    <a:cs typeface="+mn-cs"/>
                  </a:defRPr>
                </a:lvl4pPr>
                <a:lvl5pPr marL="1351915" indent="-264478" algn="l" defTabSz="457200" rtl="0" eaLnBrk="1" latinLnBrk="0" hangingPunct="1">
                  <a:spcBef>
                    <a:spcPts val="1000"/>
                  </a:spcBef>
                  <a:buFont typeface="Wingdings" pitchFamily="2" charset="2"/>
                  <a:buChar char="§"/>
                  <a:tabLst/>
                  <a:defRPr sz="1600" b="0" i="0" kern="1200">
                    <a:solidFill>
                      <a:schemeClr val="tx1"/>
                    </a:solidFill>
                    <a:latin typeface="Helvetica Condensed" panose="020B0606020202030204" pitchFamily="34" charset="0"/>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227965" indent="-213360" defTabSz="609570">
                  <a:spcBef>
                    <a:spcPts val="0"/>
                  </a:spcBef>
                  <a:spcAft>
                    <a:spcPts val="800"/>
                  </a:spcAft>
                  <a:tabLst>
                    <a:tab pos="1661501" algn="l"/>
                  </a:tabLst>
                  <a:defRPr/>
                </a:pPr>
                <a:r>
                  <a:rPr lang="en-US" sz="1500">
                    <a:latin typeface="+mn-lt"/>
                    <a:cs typeface="Arial" panose="020B0604020202020204" pitchFamily="34" charset="0"/>
                  </a:rPr>
                  <a:t>Chiropractic care</a:t>
                </a:r>
              </a:p>
              <a:p>
                <a:pPr marL="227965" indent="-213360" defTabSz="609570">
                  <a:spcBef>
                    <a:spcPts val="0"/>
                  </a:spcBef>
                  <a:spcAft>
                    <a:spcPts val="800"/>
                  </a:spcAft>
                  <a:tabLst>
                    <a:tab pos="1661501" algn="l"/>
                  </a:tabLst>
                  <a:defRPr/>
                </a:pPr>
                <a:r>
                  <a:rPr lang="en-US" sz="1500">
                    <a:latin typeface="+mn-lt"/>
                    <a:cs typeface="Arial" panose="020B0604020202020204" pitchFamily="34" charset="0"/>
                  </a:rPr>
                  <a:t>Acupuncture</a:t>
                </a:r>
              </a:p>
              <a:p>
                <a:pPr marL="227965" indent="-213360" defTabSz="609570">
                  <a:spcBef>
                    <a:spcPts val="0"/>
                  </a:spcBef>
                  <a:spcAft>
                    <a:spcPts val="600"/>
                  </a:spcAft>
                  <a:tabLst>
                    <a:tab pos="1661501" algn="l"/>
                  </a:tabLst>
                  <a:defRPr/>
                </a:pPr>
                <a:r>
                  <a:rPr lang="en-US" sz="1500">
                    <a:latin typeface="+mn-lt"/>
                    <a:cs typeface="Arial" panose="020B0604020202020204" pitchFamily="34" charset="0"/>
                  </a:rPr>
                  <a:t>Massage* </a:t>
                </a:r>
              </a:p>
            </p:txBody>
          </p:sp>
        </p:grpSp>
        <p:pic>
          <p:nvPicPr>
            <p:cNvPr id="32" name="Graphic 31">
              <a:extLst>
                <a:ext uri="{FF2B5EF4-FFF2-40B4-BE49-F238E27FC236}">
                  <a16:creationId xmlns:a16="http://schemas.microsoft.com/office/drawing/2014/main" id="{01574200-8EE6-4C4E-9D84-DCDAA2A9B88E}"/>
                </a:ext>
              </a:extLst>
            </p:cNvPr>
            <p:cNvPicPr>
              <a:picLocks/>
            </p:cNvPicPr>
            <p:nvPr/>
          </p:nvPicPr>
          <p:blipFill>
            <a:blip r:embed="rId11">
              <a:extLst>
                <a:ext uri="{96DAC541-7B7A-43D3-8B79-37D633B846F1}">
                  <asvg:svgBlip xmlns:asvg="http://schemas.microsoft.com/office/drawing/2016/SVG/main" xmlns="" r:embed="rId12"/>
                </a:ext>
              </a:extLst>
            </a:blip>
            <a:stretch>
              <a:fillRect/>
            </a:stretch>
          </p:blipFill>
          <p:spPr>
            <a:xfrm>
              <a:off x="848820" y="3806443"/>
              <a:ext cx="439402" cy="659106"/>
            </a:xfrm>
            <a:prstGeom prst="rect">
              <a:avLst/>
            </a:prstGeom>
          </p:spPr>
        </p:pic>
        <p:grpSp>
          <p:nvGrpSpPr>
            <p:cNvPr id="8" name="Group 7">
              <a:extLst>
                <a:ext uri="{FF2B5EF4-FFF2-40B4-BE49-F238E27FC236}">
                  <a16:creationId xmlns:a16="http://schemas.microsoft.com/office/drawing/2014/main" id="{F1F3DB77-55B2-236B-AB58-F3C4D122EEFE}"/>
                </a:ext>
              </a:extLst>
            </p:cNvPr>
            <p:cNvGrpSpPr/>
            <p:nvPr/>
          </p:nvGrpSpPr>
          <p:grpSpPr>
            <a:xfrm>
              <a:off x="8846556" y="3739725"/>
              <a:ext cx="2922289" cy="2001346"/>
              <a:chOff x="4948407" y="1130803"/>
              <a:chExt cx="2922289" cy="2001346"/>
            </a:xfrm>
          </p:grpSpPr>
          <p:sp>
            <p:nvSpPr>
              <p:cNvPr id="4" name="Title 2">
                <a:extLst>
                  <a:ext uri="{FF2B5EF4-FFF2-40B4-BE49-F238E27FC236}">
                    <a16:creationId xmlns:a16="http://schemas.microsoft.com/office/drawing/2014/main" id="{06524D75-99E2-C2F6-A892-7D7EF974F5E8}"/>
                  </a:ext>
                </a:extLst>
              </p:cNvPr>
              <p:cNvSpPr txBox="1">
                <a:spLocks/>
              </p:cNvSpPr>
              <p:nvPr/>
            </p:nvSpPr>
            <p:spPr>
              <a:xfrm>
                <a:off x="4948407" y="1130803"/>
                <a:ext cx="2404500" cy="615553"/>
              </a:xfrm>
              <a:prstGeom prst="rect">
                <a:avLst/>
              </a:prstGeom>
              <a:noFill/>
            </p:spPr>
            <p:txBody>
              <a:bodyPr vert="horz" wrap="square" lIns="0" tIns="121920" rIns="121920" bIns="121920" rtlCol="0" anchor="t" anchorCtr="0">
                <a:spAutoFit/>
              </a:bodyPr>
              <a:lstStyle>
                <a:lvl1pPr algn="l" defTabSz="457200" rtl="0" eaLnBrk="1" latinLnBrk="0" hangingPunct="1">
                  <a:spcBef>
                    <a:spcPct val="0"/>
                  </a:spcBef>
                  <a:buNone/>
                  <a:defRPr sz="2800" b="1" kern="1200">
                    <a:solidFill>
                      <a:schemeClr val="tx2"/>
                    </a:solidFill>
                    <a:latin typeface="+mj-lt"/>
                    <a:ea typeface="+mj-ea"/>
                    <a:cs typeface="+mj-cs"/>
                  </a:defRPr>
                </a:lvl1pPr>
              </a:lstStyle>
              <a:p>
                <a:pPr defTabSz="609570">
                  <a:defRPr/>
                </a:pPr>
                <a:r>
                  <a:rPr lang="en-US" sz="2400" b="0">
                    <a:solidFill>
                      <a:srgbClr val="007A96"/>
                    </a:solidFill>
                    <a:latin typeface="+mn-lt"/>
                    <a:cs typeface="Arial" panose="020B0604020202020204" pitchFamily="34" charset="0"/>
                  </a:rPr>
                  <a:t>Mental health</a:t>
                </a:r>
              </a:p>
            </p:txBody>
          </p:sp>
          <p:sp>
            <p:nvSpPr>
              <p:cNvPr id="7" name="Content Placeholder 3">
                <a:extLst>
                  <a:ext uri="{FF2B5EF4-FFF2-40B4-BE49-F238E27FC236}">
                    <a16:creationId xmlns:a16="http://schemas.microsoft.com/office/drawing/2014/main" id="{B89DE515-D605-87C4-8812-AD30D6D77070}"/>
                  </a:ext>
                </a:extLst>
              </p:cNvPr>
              <p:cNvSpPr txBox="1">
                <a:spLocks/>
              </p:cNvSpPr>
              <p:nvPr/>
            </p:nvSpPr>
            <p:spPr>
              <a:xfrm>
                <a:off x="4948407" y="1680416"/>
                <a:ext cx="2922289" cy="1451733"/>
              </a:xfrm>
              <a:prstGeom prst="rect">
                <a:avLst/>
              </a:prstGeom>
            </p:spPr>
            <p:txBody>
              <a:bodyPr vert="horz" lIns="0" tIns="60960" rIns="0" bIns="60960" numCol="1" rtlCol="0" anchor="t">
                <a:noAutofit/>
              </a:bodyPr>
              <a:lstStyle>
                <a:lvl1pPr marL="264478" indent="-258128" algn="l" defTabSz="457200" rtl="0" eaLnBrk="1" latinLnBrk="0" hangingPunct="1">
                  <a:spcBef>
                    <a:spcPts val="1000"/>
                  </a:spcBef>
                  <a:buFont typeface="Wingdings" pitchFamily="2" charset="2"/>
                  <a:buChar char="§"/>
                  <a:tabLst/>
                  <a:defRPr sz="2000" b="0" i="0" kern="1200">
                    <a:solidFill>
                      <a:schemeClr val="tx1"/>
                    </a:solidFill>
                    <a:latin typeface="Helvetica Condensed" panose="020B0606020202030204" pitchFamily="34" charset="0"/>
                    <a:ea typeface="+mn-ea"/>
                    <a:cs typeface="+mn-cs"/>
                  </a:defRPr>
                </a:lvl1pPr>
                <a:lvl2pPr marL="528955" indent="-264478" algn="l" defTabSz="457200" rtl="0" eaLnBrk="1" latinLnBrk="0" hangingPunct="1">
                  <a:spcBef>
                    <a:spcPts val="1000"/>
                  </a:spcBef>
                  <a:buFont typeface="Wingdings" pitchFamily="2" charset="2"/>
                  <a:buChar char="§"/>
                  <a:tabLst/>
                  <a:defRPr sz="1800" b="0" i="0" kern="1200">
                    <a:solidFill>
                      <a:schemeClr val="tx1"/>
                    </a:solidFill>
                    <a:latin typeface="Helvetica Condensed" panose="020B0606020202030204" pitchFamily="34" charset="0"/>
                    <a:ea typeface="+mn-ea"/>
                    <a:cs typeface="+mn-cs"/>
                  </a:defRPr>
                </a:lvl2pPr>
                <a:lvl3pPr marL="822960" indent="-265176" algn="l" defTabSz="457200" rtl="0" eaLnBrk="1" latinLnBrk="0" hangingPunct="1">
                  <a:spcBef>
                    <a:spcPts val="1000"/>
                  </a:spcBef>
                  <a:buFont typeface="Wingdings" pitchFamily="2" charset="2"/>
                  <a:buChar char="§"/>
                  <a:tabLst/>
                  <a:defRPr sz="1600" b="0" i="0" kern="1200">
                    <a:solidFill>
                      <a:schemeClr val="tx1"/>
                    </a:solidFill>
                    <a:latin typeface="Helvetica Condensed" panose="020B0606020202030204" pitchFamily="34" charset="0"/>
                    <a:ea typeface="+mn-ea"/>
                    <a:cs typeface="+mn-cs"/>
                  </a:defRPr>
                </a:lvl3pPr>
                <a:lvl4pPr marL="1087438" indent="-264478" algn="l" defTabSz="457200" rtl="0" eaLnBrk="1" latinLnBrk="0" hangingPunct="1">
                  <a:spcBef>
                    <a:spcPts val="1000"/>
                  </a:spcBef>
                  <a:buFont typeface="Wingdings" pitchFamily="2" charset="2"/>
                  <a:buChar char="§"/>
                  <a:tabLst/>
                  <a:defRPr sz="1600" b="0" i="0" kern="1200">
                    <a:solidFill>
                      <a:schemeClr val="tx1"/>
                    </a:solidFill>
                    <a:latin typeface="Helvetica Condensed" panose="020B0606020202030204" pitchFamily="34" charset="0"/>
                    <a:ea typeface="+mn-ea"/>
                    <a:cs typeface="+mn-cs"/>
                  </a:defRPr>
                </a:lvl4pPr>
                <a:lvl5pPr marL="1351915" indent="-264478" algn="l" defTabSz="457200" rtl="0" eaLnBrk="1" latinLnBrk="0" hangingPunct="1">
                  <a:spcBef>
                    <a:spcPts val="1000"/>
                  </a:spcBef>
                  <a:buFont typeface="Wingdings" pitchFamily="2" charset="2"/>
                  <a:buChar char="§"/>
                  <a:tabLst/>
                  <a:defRPr sz="1600" b="0" i="0" kern="1200">
                    <a:solidFill>
                      <a:schemeClr val="tx1"/>
                    </a:solidFill>
                    <a:latin typeface="Helvetica Condensed" panose="020B0606020202030204" pitchFamily="34" charset="0"/>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227965" indent="-213360" defTabSz="609570">
                  <a:spcBef>
                    <a:spcPts val="0"/>
                  </a:spcBef>
                  <a:spcAft>
                    <a:spcPts val="800"/>
                  </a:spcAft>
                  <a:tabLst>
                    <a:tab pos="1661501" algn="l"/>
                  </a:tabLst>
                  <a:defRPr/>
                </a:pPr>
                <a:r>
                  <a:rPr lang="en-US" sz="1500">
                    <a:latin typeface="+mn-lt"/>
                    <a:cs typeface="Arial" panose="020B0604020202020204" pitchFamily="34" charset="0"/>
                  </a:rPr>
                  <a:t>Therapy sessions* </a:t>
                </a:r>
              </a:p>
              <a:p>
                <a:pPr marL="227965" indent="-213360" defTabSz="609570">
                  <a:spcBef>
                    <a:spcPts val="0"/>
                  </a:spcBef>
                  <a:spcAft>
                    <a:spcPts val="800"/>
                  </a:spcAft>
                  <a:tabLst>
                    <a:tab pos="1661501" algn="l"/>
                  </a:tabLst>
                  <a:defRPr/>
                </a:pPr>
                <a:r>
                  <a:rPr lang="en-US" sz="1500">
                    <a:latin typeface="+mn-lt"/>
                    <a:cs typeface="Arial" panose="020B0604020202020204" pitchFamily="34" charset="0"/>
                  </a:rPr>
                  <a:t>Prescriptions</a:t>
                </a:r>
              </a:p>
              <a:p>
                <a:pPr marL="227965" indent="-213360" defTabSz="609570">
                  <a:spcBef>
                    <a:spcPts val="0"/>
                  </a:spcBef>
                  <a:spcAft>
                    <a:spcPts val="800"/>
                  </a:spcAft>
                  <a:tabLst>
                    <a:tab pos="1661501" algn="l"/>
                  </a:tabLst>
                  <a:defRPr/>
                </a:pPr>
                <a:r>
                  <a:rPr lang="en-US" sz="1500">
                    <a:latin typeface="+mn-lt"/>
                    <a:cs typeface="Arial" panose="020B0604020202020204" pitchFamily="34" charset="0"/>
                  </a:rPr>
                  <a:t>Treatment for substance </a:t>
                </a:r>
                <a:br>
                  <a:rPr lang="en-US" sz="1500">
                    <a:latin typeface="+mn-lt"/>
                    <a:cs typeface="Arial" panose="020B0604020202020204" pitchFamily="34" charset="0"/>
                  </a:rPr>
                </a:br>
                <a:r>
                  <a:rPr lang="en-US" sz="1500">
                    <a:latin typeface="+mn-lt"/>
                    <a:cs typeface="Arial" panose="020B0604020202020204" pitchFamily="34" charset="0"/>
                  </a:rPr>
                  <a:t>abuse disorder</a:t>
                </a:r>
              </a:p>
            </p:txBody>
          </p:sp>
        </p:grpSp>
        <p:pic>
          <p:nvPicPr>
            <p:cNvPr id="16" name="Picture 19" descr="Icon&#10;&#10;Description automatically generated">
              <a:extLst>
                <a:ext uri="{FF2B5EF4-FFF2-40B4-BE49-F238E27FC236}">
                  <a16:creationId xmlns:a16="http://schemas.microsoft.com/office/drawing/2014/main" id="{68E7F825-5099-058A-75C3-5718B29077C4}"/>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8115300" y="3830524"/>
              <a:ext cx="433604" cy="546678"/>
            </a:xfrm>
            <a:prstGeom prst="rect">
              <a:avLst/>
            </a:prstGeom>
          </p:spPr>
        </p:pic>
      </p:grpSp>
      <p:sp>
        <p:nvSpPr>
          <p:cNvPr id="5" name="Content Placeholder 3">
            <a:extLst>
              <a:ext uri="{FF2B5EF4-FFF2-40B4-BE49-F238E27FC236}">
                <a16:creationId xmlns:a16="http://schemas.microsoft.com/office/drawing/2014/main" id="{A301C9D2-EFCA-00D4-A632-48DA20E22145}"/>
              </a:ext>
            </a:extLst>
          </p:cNvPr>
          <p:cNvSpPr txBox="1">
            <a:spLocks/>
          </p:cNvSpPr>
          <p:nvPr/>
        </p:nvSpPr>
        <p:spPr>
          <a:xfrm>
            <a:off x="4903378" y="5313713"/>
            <a:ext cx="5253076" cy="395686"/>
          </a:xfrm>
          <a:prstGeom prst="rect">
            <a:avLst/>
          </a:prstGeom>
        </p:spPr>
        <p:txBody>
          <a:bodyPr vert="horz" lIns="0" tIns="0" rIns="0" bIns="0" rtlCol="0">
            <a:spAutoFit/>
          </a:bodyPr>
          <a:lstStyle>
            <a:lvl1pPr marL="0" indent="0" algn="l" defTabSz="609570" rtl="0" eaLnBrk="1" latinLnBrk="0" hangingPunct="1">
              <a:lnSpc>
                <a:spcPct val="130000"/>
              </a:lnSpc>
              <a:spcBef>
                <a:spcPts val="0"/>
              </a:spcBef>
              <a:spcAft>
                <a:spcPts val="800"/>
              </a:spcAft>
              <a:buFont typeface="Wingdings" pitchFamily="2" charset="2"/>
              <a:buNone/>
              <a:tabLst/>
              <a:defRPr sz="800" b="0" i="0" kern="1200">
                <a:solidFill>
                  <a:schemeClr val="tx1"/>
                </a:solidFill>
                <a:latin typeface="NeueHaasGroteskText Pro" panose="020B0504020202020204" pitchFamily="34" charset="77"/>
                <a:ea typeface="+mn-ea"/>
                <a:cs typeface="+mn-cs"/>
              </a:defRPr>
            </a:lvl1pPr>
            <a:lvl2pPr marL="237061" indent="0" algn="l" defTabSz="609570" rtl="0" eaLnBrk="1" latinLnBrk="0" hangingPunct="1">
              <a:lnSpc>
                <a:spcPct val="130000"/>
              </a:lnSpc>
              <a:spcBef>
                <a:spcPts val="0"/>
              </a:spcBef>
              <a:spcAft>
                <a:spcPts val="800"/>
              </a:spcAft>
              <a:buFont typeface="Wingdings" pitchFamily="2" charset="2"/>
              <a:buNone/>
              <a:tabLst/>
              <a:defRPr sz="800" b="0" i="0" kern="1200">
                <a:solidFill>
                  <a:schemeClr val="tx1"/>
                </a:solidFill>
                <a:latin typeface="NeueHaasGroteskText Pro" panose="020B0504020202020204" pitchFamily="34" charset="77"/>
                <a:ea typeface="+mn-ea"/>
                <a:cs typeface="+mn-cs"/>
              </a:defRPr>
            </a:lvl2pPr>
            <a:lvl3pPr marL="463538" indent="0" algn="l" defTabSz="609570" rtl="0" eaLnBrk="1" latinLnBrk="0" hangingPunct="1">
              <a:lnSpc>
                <a:spcPct val="130000"/>
              </a:lnSpc>
              <a:spcBef>
                <a:spcPts val="0"/>
              </a:spcBef>
              <a:spcAft>
                <a:spcPts val="800"/>
              </a:spcAft>
              <a:buFont typeface="Wingdings" pitchFamily="2" charset="2"/>
              <a:buNone/>
              <a:tabLst/>
              <a:defRPr sz="800" b="0" i="0" kern="1200">
                <a:solidFill>
                  <a:schemeClr val="tx1"/>
                </a:solidFill>
                <a:latin typeface="NeueHaasGroteskText Pro" panose="020B0504020202020204" pitchFamily="34" charset="77"/>
                <a:ea typeface="+mn-ea"/>
                <a:cs typeface="+mn-cs"/>
              </a:defRPr>
            </a:lvl3pPr>
            <a:lvl4pPr marL="690016" indent="0" algn="l" defTabSz="609570" rtl="0" eaLnBrk="1" latinLnBrk="0" hangingPunct="1">
              <a:lnSpc>
                <a:spcPct val="130000"/>
              </a:lnSpc>
              <a:spcBef>
                <a:spcPts val="0"/>
              </a:spcBef>
              <a:spcAft>
                <a:spcPts val="800"/>
              </a:spcAft>
              <a:buFont typeface="Wingdings" pitchFamily="2" charset="2"/>
              <a:buNone/>
              <a:tabLst/>
              <a:defRPr sz="800" b="0" i="0" kern="1200">
                <a:solidFill>
                  <a:schemeClr val="tx1"/>
                </a:solidFill>
                <a:latin typeface="NeueHaasGroteskText Pro" panose="020B0504020202020204" pitchFamily="34" charset="77"/>
                <a:ea typeface="+mn-ea"/>
                <a:cs typeface="+mn-cs"/>
              </a:defRPr>
            </a:lvl4pPr>
            <a:lvl5pPr marL="692133" indent="0" algn="l" defTabSz="609570" rtl="0" eaLnBrk="1" latinLnBrk="0" hangingPunct="1">
              <a:lnSpc>
                <a:spcPct val="120000"/>
              </a:lnSpc>
              <a:spcBef>
                <a:spcPts val="0"/>
              </a:spcBef>
              <a:spcAft>
                <a:spcPts val="800"/>
              </a:spcAft>
              <a:buFont typeface="Wingdings" pitchFamily="2" charset="2"/>
              <a:buNone/>
              <a:tabLst/>
              <a:defRPr sz="8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pPr marL="6350" indent="0" defTabSz="609570">
              <a:spcBef>
                <a:spcPts val="0"/>
              </a:spcBef>
              <a:spcAft>
                <a:spcPts val="300"/>
              </a:spcAft>
              <a:buNone/>
              <a:tabLst>
                <a:tab pos="1661501" algn="l"/>
              </a:tabLst>
              <a:defRPr/>
            </a:pPr>
            <a:r>
              <a:rPr lang="en-US" sz="1050">
                <a:solidFill>
                  <a:schemeClr val="tx1">
                    <a:lumMod val="75000"/>
                    <a:lumOff val="25000"/>
                  </a:schemeClr>
                </a:solidFill>
                <a:latin typeface="+mn-lt"/>
                <a:cs typeface="Arial" panose="020B0604020202020204" pitchFamily="34" charset="0"/>
              </a:rPr>
              <a:t>*May require letter of medical necessity </a:t>
            </a:r>
          </a:p>
          <a:p>
            <a:endParaRPr lang="en-US">
              <a:latin typeface="+mn-lt"/>
            </a:endParaRPr>
          </a:p>
        </p:txBody>
      </p:sp>
      <p:pic>
        <p:nvPicPr>
          <p:cNvPr id="12" name="Picture 23">
            <a:extLst>
              <a:ext uri="{FF2B5EF4-FFF2-40B4-BE49-F238E27FC236}">
                <a16:creationId xmlns:a16="http://schemas.microsoft.com/office/drawing/2014/main" id="{5D1DF89D-EEE0-3963-7819-10318945053F}"/>
              </a:ext>
            </a:extLst>
          </p:cNvPr>
          <p:cNvPicPr>
            <a:picLocks noChangeAspect="1"/>
          </p:cNvPicPr>
          <p:nvPr/>
        </p:nvPicPr>
        <p:blipFill rotWithShape="1">
          <a:blip r:embed="rId14" cstate="screen">
            <a:extLst>
              <a:ext uri="{28A0092B-C50C-407E-A947-70E740481C1C}">
                <a14:useLocalDpi xmlns:a14="http://schemas.microsoft.com/office/drawing/2010/main"/>
              </a:ext>
              <a:ext uri="{96DAC541-7B7A-43D3-8B79-37D633B846F1}">
                <asvg:svgBlip xmlns:asvg="http://schemas.microsoft.com/office/drawing/2016/SVG/main" xmlns="" r:embed="rId15"/>
              </a:ext>
            </a:extLst>
          </a:blip>
          <a:srcRect t="38119" b="37193"/>
          <a:stretch/>
        </p:blipFill>
        <p:spPr>
          <a:xfrm>
            <a:off x="8708737" y="5958703"/>
            <a:ext cx="2539098" cy="626865"/>
          </a:xfrm>
          <a:prstGeom prst="rect">
            <a:avLst/>
          </a:prstGeom>
        </p:spPr>
      </p:pic>
      <p:sp>
        <p:nvSpPr>
          <p:cNvPr id="24" name="Content Placeholder 3">
            <a:extLst>
              <a:ext uri="{FF2B5EF4-FFF2-40B4-BE49-F238E27FC236}">
                <a16:creationId xmlns:a16="http://schemas.microsoft.com/office/drawing/2014/main" id="{BDCFE141-D6B5-57E0-E15E-2DE10236D574}"/>
              </a:ext>
            </a:extLst>
          </p:cNvPr>
          <p:cNvSpPr txBox="1">
            <a:spLocks/>
          </p:cNvSpPr>
          <p:nvPr/>
        </p:nvSpPr>
        <p:spPr>
          <a:xfrm>
            <a:off x="5987143" y="6488089"/>
            <a:ext cx="6204298" cy="341312"/>
          </a:xfrm>
          <a:prstGeom prst="rect">
            <a:avLst/>
          </a:prstGeom>
        </p:spPr>
        <p:txBody>
          <a:bodyPr vert="horz" wrap="square" lIns="0" tIns="0" rIns="0" bIns="0" rtlCol="0" anchor="t">
            <a:spAutoFit/>
          </a:bodyPr>
          <a:lstStyle>
            <a:lvl1pPr marL="0" indent="0" algn="l" defTabSz="609570" rtl="0" eaLnBrk="1" latinLnBrk="0" hangingPunct="1">
              <a:lnSpc>
                <a:spcPct val="130000"/>
              </a:lnSpc>
              <a:spcBef>
                <a:spcPts val="0"/>
              </a:spcBef>
              <a:spcAft>
                <a:spcPts val="800"/>
              </a:spcAft>
              <a:buFont typeface="Wingdings" pitchFamily="2" charset="2"/>
              <a:buNone/>
              <a:tabLst/>
              <a:defRPr sz="800" b="0" i="0" kern="1200">
                <a:solidFill>
                  <a:schemeClr val="tx1"/>
                </a:solidFill>
                <a:latin typeface="NeueHaasGroteskText Pro" panose="020B0504020202020204" pitchFamily="34" charset="77"/>
                <a:ea typeface="+mn-ea"/>
                <a:cs typeface="+mn-cs"/>
              </a:defRPr>
            </a:lvl1pPr>
            <a:lvl2pPr marL="237061" indent="0" algn="l" defTabSz="609570" rtl="0" eaLnBrk="1" latinLnBrk="0" hangingPunct="1">
              <a:lnSpc>
                <a:spcPct val="130000"/>
              </a:lnSpc>
              <a:spcBef>
                <a:spcPts val="0"/>
              </a:spcBef>
              <a:spcAft>
                <a:spcPts val="800"/>
              </a:spcAft>
              <a:buFont typeface="Wingdings" pitchFamily="2" charset="2"/>
              <a:buNone/>
              <a:tabLst/>
              <a:defRPr sz="800" b="0" i="0" kern="1200">
                <a:solidFill>
                  <a:schemeClr val="tx1"/>
                </a:solidFill>
                <a:latin typeface="NeueHaasGroteskText Pro" panose="020B0504020202020204" pitchFamily="34" charset="77"/>
                <a:ea typeface="+mn-ea"/>
                <a:cs typeface="+mn-cs"/>
              </a:defRPr>
            </a:lvl2pPr>
            <a:lvl3pPr marL="463538" indent="0" algn="l" defTabSz="609570" rtl="0" eaLnBrk="1" latinLnBrk="0" hangingPunct="1">
              <a:lnSpc>
                <a:spcPct val="130000"/>
              </a:lnSpc>
              <a:spcBef>
                <a:spcPts val="0"/>
              </a:spcBef>
              <a:spcAft>
                <a:spcPts val="800"/>
              </a:spcAft>
              <a:buFont typeface="Wingdings" pitchFamily="2" charset="2"/>
              <a:buNone/>
              <a:tabLst/>
              <a:defRPr sz="800" b="0" i="0" kern="1200">
                <a:solidFill>
                  <a:schemeClr val="tx1"/>
                </a:solidFill>
                <a:latin typeface="NeueHaasGroteskText Pro" panose="020B0504020202020204" pitchFamily="34" charset="77"/>
                <a:ea typeface="+mn-ea"/>
                <a:cs typeface="+mn-cs"/>
              </a:defRPr>
            </a:lvl3pPr>
            <a:lvl4pPr marL="690016" indent="0" algn="l" defTabSz="609570" rtl="0" eaLnBrk="1" latinLnBrk="0" hangingPunct="1">
              <a:lnSpc>
                <a:spcPct val="130000"/>
              </a:lnSpc>
              <a:spcBef>
                <a:spcPts val="0"/>
              </a:spcBef>
              <a:spcAft>
                <a:spcPts val="800"/>
              </a:spcAft>
              <a:buFont typeface="Wingdings" pitchFamily="2" charset="2"/>
              <a:buNone/>
              <a:tabLst/>
              <a:defRPr sz="800" b="0" i="0" kern="1200">
                <a:solidFill>
                  <a:schemeClr val="tx1"/>
                </a:solidFill>
                <a:latin typeface="NeueHaasGroteskText Pro" panose="020B0504020202020204" pitchFamily="34" charset="77"/>
                <a:ea typeface="+mn-ea"/>
                <a:cs typeface="+mn-cs"/>
              </a:defRPr>
            </a:lvl4pPr>
            <a:lvl5pPr marL="692133" indent="0" algn="l" defTabSz="609570" rtl="0" eaLnBrk="1" latinLnBrk="0" hangingPunct="1">
              <a:lnSpc>
                <a:spcPct val="120000"/>
              </a:lnSpc>
              <a:spcBef>
                <a:spcPts val="0"/>
              </a:spcBef>
              <a:spcAft>
                <a:spcPts val="800"/>
              </a:spcAft>
              <a:buFont typeface="Wingdings" pitchFamily="2" charset="2"/>
              <a:buNone/>
              <a:tabLst/>
              <a:defRPr sz="8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pPr marL="6350">
              <a:spcAft>
                <a:spcPts val="300"/>
              </a:spcAft>
              <a:tabLst>
                <a:tab pos="1661501" algn="l"/>
              </a:tabLst>
              <a:defRPr/>
            </a:pPr>
            <a:r>
              <a:rPr lang="en-US" sz="900" dirty="0">
                <a:effectLst/>
                <a:latin typeface="+mn-lt"/>
              </a:rPr>
              <a:t>HealthEquity and the FSA Store are separate companies and are not responsible for each other's policies or services. When you make a purchase through FSA Store from a link on a HealthEquity site, we may earn an affiliate commission.</a:t>
            </a:r>
            <a:endParaRPr lang="en-US" sz="900" dirty="0">
              <a:solidFill>
                <a:srgbClr val="595959"/>
              </a:solidFill>
              <a:latin typeface="+mn-lt"/>
              <a:cs typeface="Arial" panose="020B0604020202020204" pitchFamily="34" charset="0"/>
            </a:endParaRPr>
          </a:p>
        </p:txBody>
      </p:sp>
    </p:spTree>
    <p:extLst>
      <p:ext uri="{BB962C8B-B14F-4D97-AF65-F5344CB8AC3E}">
        <p14:creationId xmlns:p14="http://schemas.microsoft.com/office/powerpoint/2010/main" val="404854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8397FE1-7AD0-01D7-6011-A6598FD21247}"/>
              </a:ext>
              <a:ext uri="{C183D7F6-B498-43B3-948B-1728B52AA6E4}">
                <adec:decorative xmlns:adec="http://schemas.microsoft.com/office/drawing/2017/decorative" xmlns="" val="1"/>
              </a:ext>
            </a:extLst>
          </p:cNvPr>
          <p:cNvSpPr/>
          <p:nvPr/>
        </p:nvSpPr>
        <p:spPr>
          <a:xfrm>
            <a:off x="6760020" y="1"/>
            <a:ext cx="5431980" cy="6857999"/>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b="1">
              <a:solidFill>
                <a:srgbClr val="00AAC6"/>
              </a:solidFill>
              <a:latin typeface="Arial" panose="020B0604020202020204" pitchFamily="34" charset="0"/>
            </a:endParaRPr>
          </a:p>
        </p:txBody>
      </p:sp>
      <p:grpSp>
        <p:nvGrpSpPr>
          <p:cNvPr id="12" name="Group 11">
            <a:extLst>
              <a:ext uri="{FF2B5EF4-FFF2-40B4-BE49-F238E27FC236}">
                <a16:creationId xmlns:a16="http://schemas.microsoft.com/office/drawing/2014/main" id="{0FEC81D8-F30F-AD81-3670-F7F1221D65BD}"/>
              </a:ext>
              <a:ext uri="{C183D7F6-B498-43B3-948B-1728B52AA6E4}">
                <adec:decorative xmlns:adec="http://schemas.microsoft.com/office/drawing/2017/decorative" xmlns="" val="1"/>
              </a:ext>
            </a:extLst>
          </p:cNvPr>
          <p:cNvGrpSpPr/>
          <p:nvPr/>
        </p:nvGrpSpPr>
        <p:grpSpPr>
          <a:xfrm>
            <a:off x="916924" y="577208"/>
            <a:ext cx="1031154" cy="1031152"/>
            <a:chOff x="4181310" y="1066071"/>
            <a:chExt cx="773365" cy="773364"/>
          </a:xfrm>
        </p:grpSpPr>
        <p:sp>
          <p:nvSpPr>
            <p:cNvPr id="13" name="Oval 12">
              <a:extLst>
                <a:ext uri="{FF2B5EF4-FFF2-40B4-BE49-F238E27FC236}">
                  <a16:creationId xmlns:a16="http://schemas.microsoft.com/office/drawing/2014/main" id="{BD69A89D-5B3E-D02C-900D-FADBA888FC74}"/>
                </a:ext>
              </a:extLst>
            </p:cNvPr>
            <p:cNvSpPr/>
            <p:nvPr/>
          </p:nvSpPr>
          <p:spPr>
            <a:xfrm>
              <a:off x="4181311" y="1066071"/>
              <a:ext cx="773364" cy="773364"/>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chemeClr val="tx2"/>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9129E812-713F-D787-2097-4AE1FFD4AD8C}"/>
                </a:ext>
                <a:ext uri="{C183D7F6-B498-43B3-948B-1728B52AA6E4}">
                  <adec:decorative xmlns:adec="http://schemas.microsoft.com/office/drawing/2017/decorative" xmlns="" val="1"/>
                </a:ext>
              </a:extLst>
            </p:cNvPr>
            <p:cNvSpPr txBox="1"/>
            <p:nvPr/>
          </p:nvSpPr>
          <p:spPr>
            <a:xfrm>
              <a:off x="4181310" y="1257293"/>
              <a:ext cx="773365" cy="517834"/>
            </a:xfrm>
            <a:prstGeom prst="rect">
              <a:avLst/>
            </a:prstGeom>
            <a:noFill/>
          </p:spPr>
          <p:txBody>
            <a:bodyPr wrap="square" rtlCol="0">
              <a:spAutoFit/>
            </a:bodyPr>
            <a:lstStyle/>
            <a:p>
              <a:pPr algn="ctr" defTabSz="609570">
                <a:lnSpc>
                  <a:spcPts val="4613"/>
                </a:lnSpc>
              </a:pPr>
              <a:r>
                <a:rPr lang="en-US" sz="5333" b="1">
                  <a:solidFill>
                    <a:srgbClr val="FFFFFF"/>
                  </a:solidFill>
                  <a:latin typeface="Arial" panose="020B0604020202020204" pitchFamily="34" charset="0"/>
                  <a:cs typeface="Arial" panose="020B0604020202020204" pitchFamily="34" charset="0"/>
                </a:rPr>
                <a:t>?</a:t>
              </a:r>
            </a:p>
          </p:txBody>
        </p:sp>
      </p:grpSp>
      <p:sp>
        <p:nvSpPr>
          <p:cNvPr id="17" name="TextBox 16">
            <a:extLst>
              <a:ext uri="{FF2B5EF4-FFF2-40B4-BE49-F238E27FC236}">
                <a16:creationId xmlns:a16="http://schemas.microsoft.com/office/drawing/2014/main" id="{56365BE2-0616-C949-12A2-795A94C27AD4}"/>
              </a:ext>
            </a:extLst>
          </p:cNvPr>
          <p:cNvSpPr txBox="1"/>
          <p:nvPr/>
        </p:nvSpPr>
        <p:spPr>
          <a:xfrm>
            <a:off x="7657419" y="1177393"/>
            <a:ext cx="3681138" cy="4598054"/>
          </a:xfrm>
          <a:prstGeom prst="rect">
            <a:avLst/>
          </a:prstGeom>
          <a:noFill/>
        </p:spPr>
        <p:txBody>
          <a:bodyPr wrap="square" rtlCol="0">
            <a:spAutoFit/>
          </a:bodyPr>
          <a:lstStyle/>
          <a:p>
            <a:pPr marL="460375" indent="-463550" defTabSz="609570">
              <a:lnSpc>
                <a:spcPct val="120000"/>
              </a:lnSpc>
              <a:spcAft>
                <a:spcPts val="2200"/>
              </a:spcAft>
              <a:buFont typeface="+mj-lt"/>
              <a:buAutoNum type="alphaUcPeriod"/>
            </a:pPr>
            <a:r>
              <a:rPr lang="en-US" sz="2000">
                <a:solidFill>
                  <a:srgbClr val="2A2C2C"/>
                </a:solidFill>
                <a:latin typeface="Arial" panose="020B0604020202020204" pitchFamily="34" charset="0"/>
                <a:cs typeface="Arial" panose="020B0604020202020204" pitchFamily="34" charset="0"/>
              </a:rPr>
              <a:t>Contributions are tax-free</a:t>
            </a:r>
          </a:p>
          <a:p>
            <a:pPr marL="460375" indent="-463550" defTabSz="609570">
              <a:lnSpc>
                <a:spcPct val="120000"/>
              </a:lnSpc>
              <a:spcAft>
                <a:spcPts val="2200"/>
              </a:spcAft>
              <a:buFont typeface="+mj-lt"/>
              <a:buAutoNum type="alphaUcPeriod"/>
            </a:pPr>
            <a:r>
              <a:rPr lang="en-US" sz="2000">
                <a:solidFill>
                  <a:srgbClr val="2A2C2C"/>
                </a:solidFill>
                <a:latin typeface="Arial" panose="020B0604020202020204" pitchFamily="34" charset="0"/>
                <a:cs typeface="Arial" panose="020B0604020202020204" pitchFamily="34" charset="0"/>
              </a:rPr>
              <a:t>Your entire </a:t>
            </a:r>
            <a:r>
              <a:rPr lang="en-US" sz="2000">
                <a:solidFill>
                  <a:srgbClr val="2A2C2C"/>
                </a:solidFill>
                <a:latin typeface="+mn-lt"/>
                <a:ea typeface="Verdana"/>
                <a:cs typeface="Arial"/>
              </a:rPr>
              <a:t>contribution amount is available </a:t>
            </a:r>
            <a:r>
              <a:rPr lang="en-US" sz="2000">
                <a:solidFill>
                  <a:srgbClr val="2A2C2C"/>
                </a:solidFill>
                <a:latin typeface="Arial" panose="020B0604020202020204" pitchFamily="34" charset="0"/>
                <a:cs typeface="Arial" panose="020B0604020202020204" pitchFamily="34" charset="0"/>
              </a:rPr>
              <a:t>day one of plan year</a:t>
            </a:r>
          </a:p>
          <a:p>
            <a:pPr marL="460375" indent="-463550" defTabSz="609570">
              <a:lnSpc>
                <a:spcPct val="120000"/>
              </a:lnSpc>
              <a:spcAft>
                <a:spcPts val="2200"/>
              </a:spcAft>
              <a:buFont typeface="+mj-lt"/>
              <a:buAutoNum type="alphaUcPeriod"/>
            </a:pPr>
            <a:r>
              <a:rPr lang="en-US" sz="2000">
                <a:solidFill>
                  <a:srgbClr val="2A2C2C"/>
                </a:solidFill>
                <a:latin typeface="Arial" panose="020B0604020202020204" pitchFamily="34" charset="0"/>
                <a:cs typeface="Arial" panose="020B0604020202020204" pitchFamily="34" charset="0"/>
              </a:rPr>
              <a:t>FSAs let you pay for </a:t>
            </a:r>
            <a:br>
              <a:rPr lang="en-US" sz="2000">
                <a:solidFill>
                  <a:srgbClr val="2A2C2C"/>
                </a:solidFill>
                <a:latin typeface="Arial" panose="020B0604020202020204" pitchFamily="34" charset="0"/>
                <a:cs typeface="Arial" panose="020B0604020202020204" pitchFamily="34" charset="0"/>
              </a:rPr>
            </a:br>
            <a:r>
              <a:rPr lang="en-US" sz="2000">
                <a:solidFill>
                  <a:srgbClr val="2A2C2C"/>
                </a:solidFill>
                <a:latin typeface="Arial" panose="020B0604020202020204" pitchFamily="34" charset="0"/>
                <a:cs typeface="Arial" panose="020B0604020202020204" pitchFamily="34" charset="0"/>
              </a:rPr>
              <a:t>your spouse and </a:t>
            </a:r>
            <a:br>
              <a:rPr lang="en-US" sz="2000">
                <a:solidFill>
                  <a:srgbClr val="2A2C2C"/>
                </a:solidFill>
                <a:latin typeface="Arial" panose="020B0604020202020204" pitchFamily="34" charset="0"/>
                <a:cs typeface="Arial" panose="020B0604020202020204" pitchFamily="34" charset="0"/>
              </a:rPr>
            </a:br>
            <a:r>
              <a:rPr lang="en-US" sz="2000">
                <a:solidFill>
                  <a:srgbClr val="2A2C2C"/>
                </a:solidFill>
                <a:latin typeface="Arial" panose="020B0604020202020204" pitchFamily="34" charset="0"/>
                <a:cs typeface="Arial" panose="020B0604020202020204" pitchFamily="34" charset="0"/>
              </a:rPr>
              <a:t>eligible dependents</a:t>
            </a:r>
          </a:p>
          <a:p>
            <a:pPr marL="460375" indent="-463550" defTabSz="609570">
              <a:lnSpc>
                <a:spcPct val="120000"/>
              </a:lnSpc>
              <a:spcAft>
                <a:spcPts val="2200"/>
              </a:spcAft>
              <a:buFont typeface="+mj-lt"/>
              <a:buAutoNum type="alphaUcPeriod"/>
            </a:pPr>
            <a:r>
              <a:rPr lang="en-US" sz="2000">
                <a:solidFill>
                  <a:srgbClr val="2A2C2C"/>
                </a:solidFill>
                <a:latin typeface="Arial" panose="020B0604020202020204" pitchFamily="34" charset="0"/>
                <a:cs typeface="Arial" panose="020B0604020202020204" pitchFamily="34" charset="0"/>
              </a:rPr>
              <a:t>An FSA lets you pay for thousands of eligible products and services </a:t>
            </a:r>
          </a:p>
        </p:txBody>
      </p:sp>
      <p:sp>
        <p:nvSpPr>
          <p:cNvPr id="3" name="Title 59">
            <a:extLst>
              <a:ext uri="{FF2B5EF4-FFF2-40B4-BE49-F238E27FC236}">
                <a16:creationId xmlns:a16="http://schemas.microsoft.com/office/drawing/2014/main" id="{C7976B4F-B923-D6A1-92E0-EB2FFD82E4F2}"/>
              </a:ext>
            </a:extLst>
          </p:cNvPr>
          <p:cNvSpPr txBox="1">
            <a:spLocks/>
          </p:cNvSpPr>
          <p:nvPr/>
        </p:nvSpPr>
        <p:spPr>
          <a:xfrm>
            <a:off x="853443" y="1839171"/>
            <a:ext cx="5096783" cy="4186658"/>
          </a:xfrm>
          <a:prstGeom prst="rect">
            <a:avLst/>
          </a:prstGeom>
        </p:spPr>
        <p:txBody>
          <a:bodyPr/>
          <a:lstStyle>
            <a:lvl1pPr algn="l" defTabSz="609570" rtl="0" eaLnBrk="1" latinLnBrk="0" hangingPunct="1">
              <a:spcBef>
                <a:spcPct val="0"/>
              </a:spcBef>
              <a:buNone/>
              <a:defRPr sz="4267" b="1" i="0" kern="1200">
                <a:solidFill>
                  <a:schemeClr val="tx2"/>
                </a:solidFill>
                <a:latin typeface="Neue Haas Grotesk Text Pro" panose="020B0504020202020204" pitchFamily="34" charset="0"/>
                <a:ea typeface="+mj-ea"/>
                <a:cs typeface="+mj-cs"/>
              </a:defRPr>
            </a:lvl1pPr>
          </a:lstStyle>
          <a:p>
            <a:pPr>
              <a:lnSpc>
                <a:spcPct val="110000"/>
              </a:lnSpc>
              <a:spcAft>
                <a:spcPts val="1800"/>
              </a:spcAft>
              <a:defRPr/>
            </a:pPr>
            <a:r>
              <a:rPr kumimoji="0" lang="en-US" sz="4400" b="1" i="0" u="none" strike="noStrike" kern="1200" cap="none" spc="0" normalizeH="0" baseline="0" noProof="0">
                <a:ln>
                  <a:noFill/>
                </a:ln>
                <a:solidFill>
                  <a:srgbClr val="592C82"/>
                </a:solidFill>
                <a:effectLst/>
                <a:uLnTx/>
                <a:uFillTx/>
                <a:latin typeface="Arial"/>
                <a:cs typeface="Arial"/>
              </a:rPr>
              <a:t>Which FSA benefits </a:t>
            </a:r>
            <a:r>
              <a:rPr lang="en-US" sz="4400" b="1">
                <a:solidFill>
                  <a:srgbClr val="592C82"/>
                </a:solidFill>
                <a:latin typeface="Arial"/>
                <a:cs typeface="Arial"/>
              </a:rPr>
              <a:t>make you likely to enroll</a:t>
            </a:r>
            <a:r>
              <a:rPr kumimoji="0" lang="en-US" sz="4400" b="1" i="0" u="none" strike="noStrike" kern="1200" cap="none" spc="0" normalizeH="0" baseline="0" noProof="0">
                <a:ln>
                  <a:noFill/>
                </a:ln>
                <a:solidFill>
                  <a:srgbClr val="592C82"/>
                </a:solidFill>
                <a:effectLst/>
                <a:uLnTx/>
                <a:uFillTx/>
                <a:latin typeface="Arial"/>
                <a:cs typeface="Arial"/>
              </a:rPr>
              <a:t>?</a:t>
            </a:r>
          </a:p>
          <a:p>
            <a:pPr>
              <a:lnSpc>
                <a:spcPct val="130000"/>
              </a:lnSpc>
              <a:defRPr/>
            </a:pPr>
            <a:r>
              <a:rPr lang="en-US" sz="3200" b="0">
                <a:solidFill>
                  <a:srgbClr val="592C82"/>
                </a:solidFill>
                <a:latin typeface="Arial"/>
                <a:cs typeface="Arial"/>
              </a:rPr>
              <a:t>(Select all that apply)</a:t>
            </a:r>
            <a:endParaRPr lang="en-US" sz="3200" b="0">
              <a:solidFill>
                <a:srgbClr val="592C8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68342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936AE2D6-DBA6-C25D-3D95-69E40E4D5AF2}"/>
              </a:ext>
            </a:extLst>
          </p:cNvPr>
          <p:cNvSpPr/>
          <p:nvPr/>
        </p:nvSpPr>
        <p:spPr>
          <a:xfrm>
            <a:off x="916925" y="577208"/>
            <a:ext cx="1031153" cy="1031152"/>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chemeClr val="tx2"/>
              </a:solidFill>
              <a:latin typeface="Arial" panose="020B0604020202020204" pitchFamily="34" charset="0"/>
              <a:cs typeface="Arial" panose="020B0604020202020204" pitchFamily="34" charset="0"/>
            </a:endParaRPr>
          </a:p>
        </p:txBody>
      </p:sp>
      <p:sp>
        <p:nvSpPr>
          <p:cNvPr id="17" name="Title 59">
            <a:extLst>
              <a:ext uri="{FF2B5EF4-FFF2-40B4-BE49-F238E27FC236}">
                <a16:creationId xmlns:a16="http://schemas.microsoft.com/office/drawing/2014/main" id="{9340F616-F5FF-B3B6-0DCB-5781280CF40D}"/>
              </a:ext>
            </a:extLst>
          </p:cNvPr>
          <p:cNvSpPr txBox="1">
            <a:spLocks/>
          </p:cNvSpPr>
          <p:nvPr/>
        </p:nvSpPr>
        <p:spPr>
          <a:xfrm>
            <a:off x="853444" y="1839171"/>
            <a:ext cx="7330436" cy="4186658"/>
          </a:xfrm>
          <a:prstGeom prst="rect">
            <a:avLst/>
          </a:prstGeom>
        </p:spPr>
        <p:txBody>
          <a:bodyPr/>
          <a:lstStyle>
            <a:lvl1pPr algn="l" defTabSz="609570" rtl="0" eaLnBrk="1" latinLnBrk="0" hangingPunct="1">
              <a:spcBef>
                <a:spcPct val="0"/>
              </a:spcBef>
              <a:buNone/>
              <a:defRPr sz="4267" b="1" i="0" kern="1200">
                <a:solidFill>
                  <a:schemeClr val="tx2"/>
                </a:solidFill>
                <a:latin typeface="Neue Haas Grotesk Text Pro" panose="020B0504020202020204" pitchFamily="34" charset="0"/>
                <a:ea typeface="+mj-ea"/>
                <a:cs typeface="+mj-cs"/>
              </a:defRPr>
            </a:lvl1pPr>
          </a:lstStyle>
          <a:p>
            <a:pPr marL="0" marR="0" lvl="0" indent="0" defTabSz="914400" rtl="0" eaLnBrk="1" fontAlgn="auto" latinLnBrk="0" hangingPunct="1">
              <a:lnSpc>
                <a:spcPct val="100000"/>
              </a:lnSpc>
              <a:spcBef>
                <a:spcPts val="0"/>
              </a:spcBef>
              <a:spcAft>
                <a:spcPts val="2400"/>
              </a:spcAft>
              <a:buClrTx/>
              <a:buSzTx/>
              <a:buFontTx/>
              <a:buNone/>
              <a:tabLst/>
              <a:defRPr/>
            </a:pPr>
            <a:r>
              <a:rPr kumimoji="0" lang="en-US" sz="4400" i="0" u="none" strike="noStrike" kern="1200" cap="none" spc="0" normalizeH="0" baseline="0" noProof="0">
                <a:ln>
                  <a:noFill/>
                </a:ln>
                <a:solidFill>
                  <a:srgbClr val="592C82"/>
                </a:solidFill>
                <a:effectLst/>
                <a:uLnTx/>
                <a:uFillTx/>
                <a:latin typeface="Arial" panose="020B0604020202020204" pitchFamily="34" charset="0"/>
                <a:ea typeface="+mn-ea"/>
                <a:cs typeface="Arial" panose="020B0604020202020204" pitchFamily="34" charset="0"/>
              </a:rPr>
              <a:t>Give yourself flexibility and amazing tax savings! </a:t>
            </a:r>
          </a:p>
        </p:txBody>
      </p:sp>
      <p:pic>
        <p:nvPicPr>
          <p:cNvPr id="20" name="Graphic 19">
            <a:extLst>
              <a:ext uri="{FF2B5EF4-FFF2-40B4-BE49-F238E27FC236}">
                <a16:creationId xmlns:a16="http://schemas.microsoft.com/office/drawing/2014/main" id="{472F6935-E768-99F4-7D91-C030F417567A}"/>
              </a:ext>
            </a:extLst>
          </p:cNvPr>
          <p:cNvPicPr>
            <a:picLocks/>
          </p:cNvPicPr>
          <p:nvPr/>
        </p:nvPicPr>
        <p:blipFill>
          <a:blip r:embed="rId3">
            <a:extLst>
              <a:ext uri="{96DAC541-7B7A-43D3-8B79-37D633B846F1}">
                <asvg:svgBlip xmlns:asvg="http://schemas.microsoft.com/office/drawing/2016/SVG/main" xmlns="" r:embed="rId4"/>
              </a:ext>
            </a:extLst>
          </a:blip>
          <a:stretch>
            <a:fillRect/>
          </a:stretch>
        </p:blipFill>
        <p:spPr>
          <a:xfrm>
            <a:off x="9801226" y="3963589"/>
            <a:ext cx="1979612" cy="2568145"/>
          </a:xfrm>
          <a:prstGeom prst="rect">
            <a:avLst/>
          </a:prstGeom>
        </p:spPr>
      </p:pic>
      <p:sp>
        <p:nvSpPr>
          <p:cNvPr id="4" name="Content Placeholder 3">
            <a:extLst>
              <a:ext uri="{FF2B5EF4-FFF2-40B4-BE49-F238E27FC236}">
                <a16:creationId xmlns:a16="http://schemas.microsoft.com/office/drawing/2014/main" id="{46FF3F69-48C6-F626-0CE2-6DCEF6B7F377}"/>
              </a:ext>
            </a:extLst>
          </p:cNvPr>
          <p:cNvSpPr>
            <a:spLocks noGrp="1"/>
          </p:cNvSpPr>
          <p:nvPr>
            <p:ph sz="quarter" idx="15"/>
          </p:nvPr>
        </p:nvSpPr>
        <p:spPr/>
        <p:txBody>
          <a:bodyPr/>
          <a:lstStyle/>
          <a:p>
            <a:endParaRPr lang="en-US"/>
          </a:p>
        </p:txBody>
      </p:sp>
      <p:pic>
        <p:nvPicPr>
          <p:cNvPr id="5" name="Graphic 4">
            <a:extLst>
              <a:ext uri="{FF2B5EF4-FFF2-40B4-BE49-F238E27FC236}">
                <a16:creationId xmlns:a16="http://schemas.microsoft.com/office/drawing/2014/main" id="{CFCDF64D-AEAD-A910-9AA1-B1DC4B0907AA}"/>
              </a:ext>
            </a:extLst>
          </p:cNvPr>
          <p:cNvPicPr>
            <a:picLocks/>
          </p:cNvPicPr>
          <p:nvPr/>
        </p:nvPicPr>
        <p:blipFill>
          <a:blip r:embed="rId5">
            <a:extLst>
              <a:ext uri="{96DAC541-7B7A-43D3-8B79-37D633B846F1}">
                <asvg:svgBlip xmlns:asvg="http://schemas.microsoft.com/office/drawing/2016/SVG/main" xmlns="" r:embed="rId6"/>
              </a:ext>
            </a:extLst>
          </a:blip>
          <a:stretch>
            <a:fillRect/>
          </a:stretch>
        </p:blipFill>
        <p:spPr>
          <a:xfrm rot="10800000">
            <a:off x="1153101" y="771266"/>
            <a:ext cx="558800" cy="635000"/>
          </a:xfrm>
          <a:prstGeom prst="rect">
            <a:avLst/>
          </a:prstGeom>
        </p:spPr>
      </p:pic>
    </p:spTree>
    <p:extLst>
      <p:ext uri="{BB962C8B-B14F-4D97-AF65-F5344CB8AC3E}">
        <p14:creationId xmlns:p14="http://schemas.microsoft.com/office/powerpoint/2010/main" val="2572486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49F62-4743-EAD2-1A45-787E8E2DC1E9}"/>
              </a:ext>
            </a:extLst>
          </p:cNvPr>
          <p:cNvSpPr>
            <a:spLocks noGrp="1"/>
          </p:cNvSpPr>
          <p:nvPr>
            <p:ph type="title"/>
          </p:nvPr>
        </p:nvSpPr>
        <p:spPr>
          <a:xfrm>
            <a:off x="853443" y="365762"/>
            <a:ext cx="6781072" cy="1388585"/>
          </a:xfrm>
        </p:spPr>
        <p:txBody>
          <a:bodyPr/>
          <a:lstStyle/>
          <a:p>
            <a:r>
              <a:rPr lang="en-US">
                <a:latin typeface="Arial" panose="020B0604020202020204" pitchFamily="34" charset="0"/>
                <a:cs typeface="Arial" panose="020B0604020202020204" pitchFamily="34" charset="0"/>
              </a:rPr>
              <a:t>The more you contribute the more you save</a:t>
            </a:r>
          </a:p>
        </p:txBody>
      </p:sp>
      <p:sp>
        <p:nvSpPr>
          <p:cNvPr id="5" name="Content Placeholder 4">
            <a:extLst>
              <a:ext uri="{FF2B5EF4-FFF2-40B4-BE49-F238E27FC236}">
                <a16:creationId xmlns:a16="http://schemas.microsoft.com/office/drawing/2014/main" id="{AE30E043-0E3F-413C-11FA-8DA972CBDDF1}"/>
              </a:ext>
            </a:extLst>
          </p:cNvPr>
          <p:cNvSpPr>
            <a:spLocks noGrp="1"/>
          </p:cNvSpPr>
          <p:nvPr>
            <p:ph sz="quarter" idx="15"/>
          </p:nvPr>
        </p:nvSpPr>
        <p:spPr>
          <a:xfrm>
            <a:off x="723900" y="6420551"/>
            <a:ext cx="10744200" cy="143373"/>
          </a:xfrm>
        </p:spPr>
        <p:txBody>
          <a:bodyPr/>
          <a:lstStyle/>
          <a:p>
            <a:r>
              <a:rPr lang="en-US">
                <a:latin typeface="Arial" panose="020B0604020202020204" pitchFamily="34" charset="0"/>
                <a:cs typeface="Arial" panose="020B0604020202020204" pitchFamily="34" charset="0"/>
              </a:rPr>
              <a:t>*Estimated savings are based on an assumed combined federal and state income tax bracket of 20%. Actual savings will depend on your taxable income and tax status.</a:t>
            </a:r>
          </a:p>
        </p:txBody>
      </p:sp>
      <p:graphicFrame>
        <p:nvGraphicFramePr>
          <p:cNvPr id="6" name="Table 5">
            <a:extLst>
              <a:ext uri="{FF2B5EF4-FFF2-40B4-BE49-F238E27FC236}">
                <a16:creationId xmlns:a16="http://schemas.microsoft.com/office/drawing/2014/main" id="{6E15F36E-D752-82B4-0D21-2E5D40512629}"/>
              </a:ext>
            </a:extLst>
          </p:cNvPr>
          <p:cNvGraphicFramePr>
            <a:graphicFrameLocks noGrp="1"/>
          </p:cNvGraphicFramePr>
          <p:nvPr>
            <p:extLst>
              <p:ext uri="{D42A27DB-BD31-4B8C-83A1-F6EECF244321}">
                <p14:modId xmlns:p14="http://schemas.microsoft.com/office/powerpoint/2010/main" val="3914629794"/>
              </p:ext>
            </p:extLst>
          </p:nvPr>
        </p:nvGraphicFramePr>
        <p:xfrm>
          <a:off x="2364317" y="2572574"/>
          <a:ext cx="7721600" cy="1752600"/>
        </p:xfrm>
        <a:graphic>
          <a:graphicData uri="http://schemas.openxmlformats.org/drawingml/2006/table">
            <a:tbl>
              <a:tblPr firstRow="1" bandRow="1">
                <a:tableStyleId>{5C22544A-7EE6-4342-B048-85BDC9FD1C3A}</a:tableStyleId>
              </a:tblPr>
              <a:tblGrid>
                <a:gridCol w="3860800">
                  <a:extLst>
                    <a:ext uri="{9D8B030D-6E8A-4147-A177-3AD203B41FA5}">
                      <a16:colId xmlns:a16="http://schemas.microsoft.com/office/drawing/2014/main" val="1965431758"/>
                    </a:ext>
                  </a:extLst>
                </a:gridCol>
                <a:gridCol w="3860800">
                  <a:extLst>
                    <a:ext uri="{9D8B030D-6E8A-4147-A177-3AD203B41FA5}">
                      <a16:colId xmlns:a16="http://schemas.microsoft.com/office/drawing/2014/main" val="766925907"/>
                    </a:ext>
                  </a:extLst>
                </a:gridCol>
              </a:tblGrid>
              <a:tr h="772160">
                <a:tc>
                  <a:txBody>
                    <a:bodyPr/>
                    <a:lstStyle/>
                    <a:p>
                      <a:r>
                        <a:rPr lang="en-US" sz="1900" b="0" i="0">
                          <a:latin typeface="Arial"/>
                          <a:cs typeface="Arial"/>
                        </a:rPr>
                        <a:t>2025 Contribution limit</a:t>
                      </a:r>
                    </a:p>
                  </a:txBody>
                  <a:tcPr marL="243840" marR="243840" marT="243840" marB="243840" anchor="ctr">
                    <a:lnB w="12700" cap="flat" cmpd="sng" algn="ctr">
                      <a:solidFill>
                        <a:schemeClr val="bg2"/>
                      </a:solidFill>
                      <a:prstDash val="solid"/>
                      <a:round/>
                      <a:headEnd type="none" w="med" len="med"/>
                      <a:tailEnd type="none" w="med" len="med"/>
                    </a:lnB>
                  </a:tcPr>
                </a:tc>
                <a:tc>
                  <a:txBody>
                    <a:bodyPr/>
                    <a:lstStyle/>
                    <a:p>
                      <a:r>
                        <a:rPr lang="en-US" sz="1900" b="0" i="0">
                          <a:latin typeface="Arial" panose="020B0604020202020204" pitchFamily="34" charset="0"/>
                          <a:cs typeface="Arial" panose="020B0604020202020204" pitchFamily="34" charset="0"/>
                        </a:rPr>
                        <a:t>Tax savings*</a:t>
                      </a:r>
                    </a:p>
                  </a:txBody>
                  <a:tcPr marL="243840" marR="243840" marT="243840" marB="243840" anchor="ctr">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3665257813"/>
                  </a:ext>
                </a:extLst>
              </a:tr>
              <a:tr h="975360">
                <a:tc>
                  <a:txBody>
                    <a:bodyPr/>
                    <a:lstStyle/>
                    <a:p>
                      <a:r>
                        <a:rPr lang="en-US" sz="3200" b="0" i="0" dirty="0">
                          <a:latin typeface="Arial"/>
                          <a:cs typeface="Arial"/>
                        </a:rPr>
                        <a:t>$3,300</a:t>
                      </a:r>
                      <a:endParaRPr lang="en-US" dirty="0"/>
                    </a:p>
                  </a:txBody>
                  <a:tcPr marL="243840" marR="243840" marT="243840" marB="24384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tc>
                  <a:txBody>
                    <a:bodyPr/>
                    <a:lstStyle/>
                    <a:p>
                      <a:pPr marL="0" marR="0" indent="0" algn="l" rtl="0" eaLnBrk="1" fontAlgn="auto" latinLnBrk="0" hangingPunct="1">
                        <a:lnSpc>
                          <a:spcPct val="100000"/>
                        </a:lnSpc>
                        <a:spcBef>
                          <a:spcPts val="0"/>
                        </a:spcBef>
                        <a:spcAft>
                          <a:spcPts val="0"/>
                        </a:spcAft>
                        <a:buClrTx/>
                        <a:buSzTx/>
                        <a:buFontTx/>
                        <a:buNone/>
                      </a:pPr>
                      <a:r>
                        <a:rPr lang="en-US" sz="3200" b="1" i="0" dirty="0">
                          <a:solidFill>
                            <a:schemeClr val="tx1"/>
                          </a:solidFill>
                          <a:latin typeface="Arial"/>
                          <a:cs typeface="Arial"/>
                        </a:rPr>
                        <a:t>$660</a:t>
                      </a:r>
                    </a:p>
                  </a:txBody>
                  <a:tcPr marL="243840" marR="243840" marT="243840" marB="24384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693459339"/>
                  </a:ext>
                </a:extLst>
              </a:tr>
            </a:tbl>
          </a:graphicData>
        </a:graphic>
      </p:graphicFrame>
    </p:spTree>
    <p:extLst>
      <p:ext uri="{BB962C8B-B14F-4D97-AF65-F5344CB8AC3E}">
        <p14:creationId xmlns:p14="http://schemas.microsoft.com/office/powerpoint/2010/main" val="257342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263CC0CF-A83B-6D11-D8BC-1BE5CE98D955}"/>
              </a:ext>
            </a:extLst>
          </p:cNvPr>
          <p:cNvPicPr>
            <a:picLocks noGrp="1" noChangeAspect="1"/>
          </p:cNvPicPr>
          <p:nvPr>
            <p:ph type="pic" idx="15"/>
          </p:nvPr>
        </p:nvPicPr>
        <p:blipFill rotWithShape="1">
          <a:blip r:embed="rId3" cstate="email">
            <a:extLst>
              <a:ext uri="{28A0092B-C50C-407E-A947-70E740481C1C}">
                <a14:useLocalDpi xmlns:a14="http://schemas.microsoft.com/office/drawing/2010/main"/>
              </a:ext>
            </a:extLst>
          </a:blip>
          <a:srcRect/>
          <a:stretch/>
        </p:blipFill>
        <p:spPr>
          <a:xfrm>
            <a:off x="2832847" y="0"/>
            <a:ext cx="9359153" cy="6866768"/>
          </a:xfrm>
        </p:spPr>
      </p:pic>
      <p:sp>
        <p:nvSpPr>
          <p:cNvPr id="9" name="SmartArt Placeholder 8">
            <a:extLst>
              <a:ext uri="{FF2B5EF4-FFF2-40B4-BE49-F238E27FC236}">
                <a16:creationId xmlns:a16="http://schemas.microsoft.com/office/drawing/2014/main" id="{4DB55807-5322-26E9-BD34-DFFC2DC2C5C4}"/>
              </a:ext>
            </a:extLst>
          </p:cNvPr>
          <p:cNvSpPr>
            <a:spLocks noGrp="1"/>
          </p:cNvSpPr>
          <p:nvPr>
            <p:ph type="dgm" sz="quarter" idx="47"/>
          </p:nvPr>
        </p:nvSpPr>
        <p:spPr>
          <a:xfrm>
            <a:off x="278676" y="3836896"/>
            <a:ext cx="7748497" cy="2365771"/>
          </a:xfrm>
        </p:spPr>
        <p:txBody>
          <a:bodyPr/>
          <a:lstStyle/>
          <a:p>
            <a:endParaRPr lang="en-US"/>
          </a:p>
        </p:txBody>
      </p:sp>
      <p:sp>
        <p:nvSpPr>
          <p:cNvPr id="6" name="Title 5">
            <a:extLst>
              <a:ext uri="{FF2B5EF4-FFF2-40B4-BE49-F238E27FC236}">
                <a16:creationId xmlns:a16="http://schemas.microsoft.com/office/drawing/2014/main" id="{DA3AB387-D6B7-614F-F8EC-B4D941B80A25}"/>
              </a:ext>
            </a:extLst>
          </p:cNvPr>
          <p:cNvSpPr>
            <a:spLocks noGrp="1"/>
          </p:cNvSpPr>
          <p:nvPr>
            <p:ph type="title"/>
          </p:nvPr>
        </p:nvSpPr>
        <p:spPr>
          <a:xfrm>
            <a:off x="853441" y="4307560"/>
            <a:ext cx="6620787" cy="1388585"/>
          </a:xfrm>
        </p:spPr>
        <p:txBody>
          <a:bodyPr/>
          <a:lstStyle/>
          <a:p>
            <a:r>
              <a:rPr lang="en-US">
                <a:latin typeface="Arial" panose="020B0604020202020204" pitchFamily="34" charset="0"/>
                <a:cs typeface="Arial" panose="020B0604020202020204" pitchFamily="34" charset="0"/>
              </a:rPr>
              <a:t>Smart</a:t>
            </a:r>
            <a:r>
              <a:rPr lang="en-US" spc="400">
                <a:latin typeface="Arial" panose="020B0604020202020204" pitchFamily="34" charset="0"/>
                <a:cs typeface="Arial" panose="020B0604020202020204" pitchFamily="34" charset="0"/>
              </a:rPr>
              <a:t> </a:t>
            </a:r>
            <a:r>
              <a:rPr lang="en-US">
                <a:latin typeface="Arial" panose="020B0604020202020204" pitchFamily="34" charset="0"/>
                <a:cs typeface="Arial" panose="020B0604020202020204" pitchFamily="34" charset="0"/>
              </a:rPr>
              <a:t>spending starts</a:t>
            </a:r>
            <a:r>
              <a:rPr lang="en-US" spc="400">
                <a:latin typeface="Arial" panose="020B0604020202020204" pitchFamily="34" charset="0"/>
                <a:cs typeface="Arial" panose="020B0604020202020204" pitchFamily="34" charset="0"/>
              </a:rPr>
              <a:t> </a:t>
            </a:r>
            <a:r>
              <a:rPr lang="en-US">
                <a:latin typeface="Arial" panose="020B0604020202020204" pitchFamily="34" charset="0"/>
                <a:cs typeface="Arial" panose="020B0604020202020204" pitchFamily="34" charset="0"/>
              </a:rPr>
              <a:t>with thoughtful planning</a:t>
            </a:r>
          </a:p>
        </p:txBody>
      </p:sp>
      <p:sp>
        <p:nvSpPr>
          <p:cNvPr id="8" name="SmartArt Placeholder 7">
            <a:extLst>
              <a:ext uri="{FF2B5EF4-FFF2-40B4-BE49-F238E27FC236}">
                <a16:creationId xmlns:a16="http://schemas.microsoft.com/office/drawing/2014/main" id="{6E6180BF-543E-CF74-FC64-01C6D1979F3B}"/>
              </a:ext>
            </a:extLst>
          </p:cNvPr>
          <p:cNvSpPr>
            <a:spLocks noGrp="1"/>
          </p:cNvSpPr>
          <p:nvPr>
            <p:ph type="dgm" sz="quarter" idx="27"/>
          </p:nvPr>
        </p:nvSpPr>
        <p:spPr>
          <a:xfrm>
            <a:off x="8027171" y="3836896"/>
            <a:ext cx="118099" cy="2365771"/>
          </a:xfrm>
        </p:spPr>
        <p:txBody>
          <a:bodyPr/>
          <a:lstStyle/>
          <a:p>
            <a:endParaRPr lang="en-US"/>
          </a:p>
        </p:txBody>
      </p:sp>
      <p:pic>
        <p:nvPicPr>
          <p:cNvPr id="4" name="Picture 3">
            <a:extLst>
              <a:ext uri="{FF2B5EF4-FFF2-40B4-BE49-F238E27FC236}">
                <a16:creationId xmlns:a16="http://schemas.microsoft.com/office/drawing/2014/main" id="{8EF9325C-DC4B-3C4E-A047-1124E68309A0}"/>
              </a:ext>
            </a:extLst>
          </p:cNvPr>
          <p:cNvPicPr>
            <a:picLocks noChangeAspect="1"/>
          </p:cNvPicPr>
          <p:nvPr/>
        </p:nvPicPr>
        <p:blipFill>
          <a:blip r:embed="rId4"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53442" y="3172795"/>
            <a:ext cx="562824" cy="643228"/>
          </a:xfrm>
          <a:prstGeom prst="rect">
            <a:avLst/>
          </a:prstGeom>
          <a:noFill/>
        </p:spPr>
      </p:pic>
    </p:spTree>
    <p:extLst>
      <p:ext uri="{BB962C8B-B14F-4D97-AF65-F5344CB8AC3E}">
        <p14:creationId xmlns:p14="http://schemas.microsoft.com/office/powerpoint/2010/main" val="2765829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Kanesha smiles at Deion as he talks on the phone and they sit in front of a table with a notebook, papers, and laptop.">
            <a:extLst>
              <a:ext uri="{FF2B5EF4-FFF2-40B4-BE49-F238E27FC236}">
                <a16:creationId xmlns:a16="http://schemas.microsoft.com/office/drawing/2014/main" id="{16418497-7B85-E12C-894E-C0722E470D05}"/>
              </a:ext>
              <a:ext uri="{C183D7F6-B498-43B3-948B-1728B52AA6E4}">
                <adec:decorative xmlns:adec="http://schemas.microsoft.com/office/drawing/2017/decorative" xmlns="" val="0"/>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208527" y="-8768"/>
            <a:ext cx="7983473" cy="6866768"/>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E2D5D365-FE39-96A4-82C3-B1095F959BF7}"/>
              </a:ext>
            </a:extLst>
          </p:cNvPr>
          <p:cNvGrpSpPr/>
          <p:nvPr/>
        </p:nvGrpSpPr>
        <p:grpSpPr>
          <a:xfrm>
            <a:off x="4188840" y="0"/>
            <a:ext cx="3039277" cy="6858000"/>
            <a:chOff x="2686584" y="0"/>
            <a:chExt cx="4821536" cy="6858000"/>
          </a:xfrm>
        </p:grpSpPr>
        <p:sp>
          <p:nvSpPr>
            <p:cNvPr id="9" name="Rectangle 8">
              <a:extLst>
                <a:ext uri="{FF2B5EF4-FFF2-40B4-BE49-F238E27FC236}">
                  <a16:creationId xmlns:a16="http://schemas.microsoft.com/office/drawing/2014/main" id="{1C658F2B-212D-B165-50EF-0A4E3EFC01B5}"/>
                </a:ext>
              </a:extLst>
            </p:cNvPr>
            <p:cNvSpPr/>
            <p:nvPr/>
          </p:nvSpPr>
          <p:spPr>
            <a:xfrm>
              <a:off x="3232017" y="0"/>
              <a:ext cx="3595507" cy="6858000"/>
            </a:xfrm>
            <a:prstGeom prst="rect">
              <a:avLst/>
            </a:prstGeom>
            <a:gradFill flip="none" rotWithShape="1">
              <a:gsLst>
                <a:gs pos="34000">
                  <a:schemeClr val="bg1"/>
                </a:gs>
                <a:gs pos="82000">
                  <a:schemeClr val="bg1">
                    <a:alpha val="0"/>
                  </a:schemeClr>
                </a:gs>
              </a:gsLst>
              <a:lin ang="48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00AAC6"/>
                </a:solidFill>
                <a:latin typeface="Oswald" panose="02000506000000020004" pitchFamily="2" charset="0"/>
              </a:endParaRPr>
            </a:p>
          </p:txBody>
        </p:sp>
        <p:sp>
          <p:nvSpPr>
            <p:cNvPr id="8" name="Rectangle 7">
              <a:extLst>
                <a:ext uri="{FF2B5EF4-FFF2-40B4-BE49-F238E27FC236}">
                  <a16:creationId xmlns:a16="http://schemas.microsoft.com/office/drawing/2014/main" id="{16C7B314-E1BE-53C1-C8FA-99782A3D6648}"/>
                </a:ext>
              </a:extLst>
            </p:cNvPr>
            <p:cNvSpPr/>
            <p:nvPr/>
          </p:nvSpPr>
          <p:spPr>
            <a:xfrm flipV="1">
              <a:off x="2686584" y="0"/>
              <a:ext cx="4821536" cy="6858000"/>
            </a:xfrm>
            <a:prstGeom prst="rect">
              <a:avLst/>
            </a:prstGeom>
            <a:gradFill flip="none" rotWithShape="1">
              <a:gsLst>
                <a:gs pos="34000">
                  <a:schemeClr val="bg1"/>
                </a:gs>
                <a:gs pos="82000">
                  <a:schemeClr val="bg1">
                    <a:alpha val="0"/>
                  </a:schemeClr>
                </a:gs>
              </a:gsLst>
              <a:lin ang="42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00AAC6"/>
                </a:solidFill>
                <a:latin typeface="Oswald" panose="02000506000000020004" pitchFamily="2" charset="0"/>
              </a:endParaRPr>
            </a:p>
          </p:txBody>
        </p:sp>
      </p:grpSp>
      <p:sp>
        <p:nvSpPr>
          <p:cNvPr id="7" name="Content Placeholder 6">
            <a:extLst>
              <a:ext uri="{FF2B5EF4-FFF2-40B4-BE49-F238E27FC236}">
                <a16:creationId xmlns:a16="http://schemas.microsoft.com/office/drawing/2014/main" id="{D1845381-87E0-4FB6-8F52-1E890987960A}"/>
              </a:ext>
            </a:extLst>
          </p:cNvPr>
          <p:cNvSpPr>
            <a:spLocks noGrp="1"/>
          </p:cNvSpPr>
          <p:nvPr>
            <p:ph type="body" sz="quarter" idx="12"/>
          </p:nvPr>
        </p:nvSpPr>
        <p:spPr/>
        <p:txBody>
          <a:bodyPr>
            <a:noAutofit/>
          </a:bodyPr>
          <a:lstStyle/>
          <a:p>
            <a:pPr marL="0" marR="0" lvl="0" indent="0" algn="l" defTabSz="457200" rtl="0" eaLnBrk="1" fontAlgn="auto" latinLnBrk="0" hangingPunct="1">
              <a:lnSpc>
                <a:spcPct val="100000"/>
              </a:lnSpc>
              <a:spcBef>
                <a:spcPct val="0"/>
              </a:spcBef>
              <a:spcAft>
                <a:spcPts val="133"/>
              </a:spcAft>
              <a:buClrTx/>
              <a:buSzTx/>
              <a:buFontTx/>
              <a:buNone/>
              <a:tabLst/>
              <a:defRPr/>
            </a:pPr>
            <a:r>
              <a:rPr kumimoji="0" lang="en-US" sz="800" b="0" i="0" u="none" strike="noStrike" kern="1200" cap="none" spc="0" normalizeH="0" baseline="30000" noProof="0">
                <a:ln>
                  <a:noFill/>
                </a:ln>
                <a:noFill/>
                <a:effectLst/>
                <a:uLnTx/>
                <a:uFillTx/>
                <a:latin typeface="Arial" panose="020B0604020202020204" pitchFamily="34" charset="0"/>
                <a:ea typeface="+mn-ea"/>
                <a:cs typeface="Arial" panose="020B0604020202020204" pitchFamily="34" charset="0"/>
              </a:rPr>
              <a:t>1</a:t>
            </a:r>
            <a:r>
              <a:rPr kumimoji="0" lang="en-US" sz="800" b="0" i="0" u="none" strike="noStrike" kern="1200" cap="none" spc="0" normalizeH="0" baseline="0" noProof="0">
                <a:ln>
                  <a:noFill/>
                </a:ln>
                <a:noFill/>
                <a:effectLst/>
                <a:uLnTx/>
                <a:uFillTx/>
                <a:latin typeface="Arial" panose="020B0604020202020204" pitchFamily="34" charset="0"/>
                <a:ea typeface="+mn-ea"/>
                <a:cs typeface="Arial" panose="020B0604020202020204" pitchFamily="34" charset="0"/>
              </a:rPr>
              <a:t>Assumes they pays 30% of his income in federal, state and social security taxes. Actual tax savings will depend on your contributions, applicable state tax rates and your personal tax situation. Please consult your tax adviser for details.</a:t>
            </a:r>
          </a:p>
        </p:txBody>
      </p:sp>
      <p:sp>
        <p:nvSpPr>
          <p:cNvPr id="2" name="Content Placeholder 1">
            <a:extLst>
              <a:ext uri="{FF2B5EF4-FFF2-40B4-BE49-F238E27FC236}">
                <a16:creationId xmlns:a16="http://schemas.microsoft.com/office/drawing/2014/main" id="{C5A3E900-880C-446D-912A-EC4BE89E649A}"/>
              </a:ext>
            </a:extLst>
          </p:cNvPr>
          <p:cNvSpPr>
            <a:spLocks noGrp="1"/>
          </p:cNvSpPr>
          <p:nvPr>
            <p:ph sz="quarter" idx="15"/>
          </p:nvPr>
        </p:nvSpPr>
        <p:spPr/>
        <p:txBody>
          <a:bodyPr>
            <a:noAutofit/>
          </a:bodyPr>
          <a:lstStyle/>
          <a:p>
            <a:pPr marL="0" marR="0" lvl="0" indent="0" algn="l" defTabSz="914400" rtl="0" eaLnBrk="1" fontAlgn="auto" latinLnBrk="0" hangingPunct="1">
              <a:lnSpc>
                <a:spcPct val="130000"/>
              </a:lnSpc>
              <a:spcBef>
                <a:spcPts val="0"/>
              </a:spcBef>
              <a:spcAft>
                <a:spcPts val="1200"/>
              </a:spcAft>
              <a:buClrTx/>
              <a:buSzTx/>
              <a:buFontTx/>
              <a:buNone/>
              <a:tabLst/>
              <a:defRPr/>
            </a:pPr>
            <a:r>
              <a:rPr kumimoji="0" lang="en-US" sz="2200" b="0" i="0" u="none" strike="noStrike" kern="1200" cap="none" spc="0" normalizeH="0" baseline="0" noProof="0">
                <a:ln>
                  <a:noFill/>
                </a:ln>
                <a:noFill/>
                <a:effectLst/>
                <a:uLnTx/>
                <a:uFillTx/>
                <a:latin typeface="Arial"/>
                <a:ea typeface="+mn-ea"/>
                <a:cs typeface="+mn-cs"/>
              </a:rPr>
              <a:t>Parking benefit |</a:t>
            </a:r>
            <a:br>
              <a:rPr kumimoji="0" lang="en-US" sz="2200" b="0" i="0" u="none" strike="noStrike" kern="1200" cap="none" spc="0" normalizeH="0" baseline="0" noProof="0">
                <a:ln>
                  <a:noFill/>
                </a:ln>
                <a:noFill/>
                <a:effectLst/>
                <a:uLnTx/>
                <a:uFillTx/>
                <a:latin typeface="Arial"/>
                <a:ea typeface="+mn-ea"/>
                <a:cs typeface="+mn-cs"/>
              </a:rPr>
            </a:br>
            <a:r>
              <a:rPr kumimoji="0" lang="en-US" sz="2200" b="0" i="0" u="none" strike="noStrike" kern="1200" cap="none" spc="0" normalizeH="0" baseline="0" noProof="0">
                <a:ln>
                  <a:noFill/>
                </a:ln>
                <a:noFill/>
                <a:effectLst/>
                <a:uLnTx/>
                <a:uFillTx/>
                <a:latin typeface="Arial"/>
                <a:ea typeface="+mn-ea"/>
                <a:cs typeface="+mn-cs"/>
              </a:rPr>
              <a:t>Contribution Limit $270 per month</a:t>
            </a:r>
            <a:r>
              <a:rPr kumimoji="0" lang="en-US" sz="2400" b="0" i="0" u="none" strike="noStrike" kern="1200" cap="none" spc="0" normalizeH="0" baseline="0" noProof="0">
                <a:ln>
                  <a:noFill/>
                </a:ln>
                <a:noFill/>
                <a:effectLst/>
                <a:uLnTx/>
                <a:uFillTx/>
                <a:latin typeface="Arial"/>
                <a:ea typeface="+mn-ea"/>
                <a:cs typeface="+mn-cs"/>
              </a:rPr>
              <a:t> </a:t>
            </a:r>
          </a:p>
          <a:p>
            <a:pPr marL="0" marR="0" lvl="0" indent="0" algn="l" defTabSz="914400" rtl="0" eaLnBrk="1" fontAlgn="auto" latinLnBrk="0" hangingPunct="1">
              <a:lnSpc>
                <a:spcPct val="120000"/>
              </a:lnSpc>
              <a:spcBef>
                <a:spcPts val="0"/>
              </a:spcBef>
              <a:spcAft>
                <a:spcPts val="1200"/>
              </a:spcAft>
              <a:buClrTx/>
              <a:buSzTx/>
              <a:buFontTx/>
              <a:buNone/>
              <a:tabLst/>
              <a:defRPr/>
            </a:pPr>
            <a:r>
              <a:rPr kumimoji="0" lang="en-US" sz="2200" b="0" i="0" u="none" strike="noStrike" kern="1200" cap="none" spc="0" normalizeH="0" baseline="0" noProof="0">
                <a:ln>
                  <a:noFill/>
                </a:ln>
                <a:noFill/>
                <a:effectLst/>
                <a:uLnTx/>
                <a:uFillTx/>
                <a:latin typeface="Arial"/>
                <a:ea typeface="+mn-ea"/>
                <a:cs typeface="+mn-cs"/>
              </a:rPr>
              <a:t>He drives in to work each day, </a:t>
            </a:r>
            <a:br>
              <a:rPr kumimoji="0" lang="en-US" sz="2200" b="0" i="0" u="none" strike="noStrike" kern="1200" cap="none" spc="0" normalizeH="0" baseline="0" noProof="0">
                <a:ln>
                  <a:noFill/>
                </a:ln>
                <a:noFill/>
                <a:effectLst/>
                <a:uLnTx/>
                <a:uFillTx/>
                <a:latin typeface="Arial"/>
                <a:ea typeface="+mn-ea"/>
                <a:cs typeface="+mn-cs"/>
              </a:rPr>
            </a:br>
            <a:r>
              <a:rPr kumimoji="0" lang="en-US" sz="2200" b="0" i="0" u="none" strike="noStrike" kern="1200" cap="none" spc="0" normalizeH="0" baseline="0" noProof="0">
                <a:ln>
                  <a:noFill/>
                </a:ln>
                <a:noFill/>
                <a:effectLst/>
                <a:uLnTx/>
                <a:uFillTx/>
                <a:latin typeface="Arial"/>
                <a:ea typeface="+mn-ea"/>
                <a:cs typeface="+mn-cs"/>
              </a:rPr>
              <a:t>paying for parking at a local </a:t>
            </a:r>
            <a:br>
              <a:rPr kumimoji="0" lang="en-US" sz="2200" b="0" i="0" u="none" strike="noStrike" kern="1200" cap="none" spc="0" normalizeH="0" baseline="0" noProof="0">
                <a:ln>
                  <a:noFill/>
                </a:ln>
                <a:noFill/>
                <a:effectLst/>
                <a:uLnTx/>
                <a:uFillTx/>
                <a:latin typeface="Arial"/>
                <a:ea typeface="+mn-ea"/>
                <a:cs typeface="+mn-cs"/>
              </a:rPr>
            </a:br>
            <a:r>
              <a:rPr kumimoji="0" lang="en-US" sz="2200" b="0" i="0" u="none" strike="noStrike" kern="1200" cap="none" spc="0" normalizeH="0" baseline="0" noProof="0">
                <a:ln>
                  <a:noFill/>
                </a:ln>
                <a:noFill/>
                <a:effectLst/>
                <a:uLnTx/>
                <a:uFillTx/>
                <a:latin typeface="Arial"/>
                <a:ea typeface="+mn-ea"/>
                <a:cs typeface="+mn-cs"/>
              </a:rPr>
              <a:t>garage near his firm’s building. </a:t>
            </a:r>
          </a:p>
        </p:txBody>
      </p:sp>
      <p:grpSp>
        <p:nvGrpSpPr>
          <p:cNvPr id="33" name="Group 32">
            <a:extLst>
              <a:ext uri="{FF2B5EF4-FFF2-40B4-BE49-F238E27FC236}">
                <a16:creationId xmlns:a16="http://schemas.microsoft.com/office/drawing/2014/main" id="{119E373E-5B0A-2B92-E4DD-BBF00980EB55}"/>
              </a:ext>
            </a:extLst>
          </p:cNvPr>
          <p:cNvGrpSpPr/>
          <p:nvPr/>
        </p:nvGrpSpPr>
        <p:grpSpPr>
          <a:xfrm>
            <a:off x="740004" y="3429000"/>
            <a:ext cx="5432095" cy="2070471"/>
            <a:chOff x="772107" y="4292719"/>
            <a:chExt cx="5432095" cy="2218711"/>
          </a:xfrm>
        </p:grpSpPr>
        <p:grpSp>
          <p:nvGrpSpPr>
            <p:cNvPr id="34" name="Group 33">
              <a:extLst>
                <a:ext uri="{FF2B5EF4-FFF2-40B4-BE49-F238E27FC236}">
                  <a16:creationId xmlns:a16="http://schemas.microsoft.com/office/drawing/2014/main" id="{90BEB5CC-1018-DE7A-219A-034989E9C99A}"/>
                </a:ext>
              </a:extLst>
            </p:cNvPr>
            <p:cNvGrpSpPr/>
            <p:nvPr/>
          </p:nvGrpSpPr>
          <p:grpSpPr>
            <a:xfrm>
              <a:off x="1589978" y="4292719"/>
              <a:ext cx="4614224" cy="2218711"/>
              <a:chOff x="0" y="3836896"/>
              <a:chExt cx="4614224" cy="2365771"/>
            </a:xfrm>
          </p:grpSpPr>
          <p:sp>
            <p:nvSpPr>
              <p:cNvPr id="38" name="Rectangle 37">
                <a:extLst>
                  <a:ext uri="{FF2B5EF4-FFF2-40B4-BE49-F238E27FC236}">
                    <a16:creationId xmlns:a16="http://schemas.microsoft.com/office/drawing/2014/main" id="{E944DCB9-1790-99D0-4171-580AB7ADE9DB}"/>
                  </a:ext>
                </a:extLst>
              </p:cNvPr>
              <p:cNvSpPr/>
              <p:nvPr/>
            </p:nvSpPr>
            <p:spPr>
              <a:xfrm>
                <a:off x="114300" y="3836896"/>
                <a:ext cx="4499924" cy="2365771"/>
              </a:xfrm>
              <a:prstGeom prst="rect">
                <a:avLst/>
              </a:prstGeom>
              <a:solidFill>
                <a:srgbClr val="4F2883"/>
              </a:soli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AAC6"/>
                  </a:solidFill>
                  <a:effectLst/>
                  <a:uLnTx/>
                  <a:uFillTx/>
                  <a:latin typeface="Arial" panose="020B0604020202020204"/>
                  <a:ea typeface="+mn-ea"/>
                  <a:cs typeface="+mn-cs"/>
                </a:endParaRPr>
              </a:p>
            </p:txBody>
          </p:sp>
          <p:sp>
            <p:nvSpPr>
              <p:cNvPr id="39" name="Rectangle 38">
                <a:extLst>
                  <a:ext uri="{FF2B5EF4-FFF2-40B4-BE49-F238E27FC236}">
                    <a16:creationId xmlns:a16="http://schemas.microsoft.com/office/drawing/2014/main" id="{88899E46-0C7E-0E51-4035-B583D77EEA99}"/>
                  </a:ext>
                </a:extLst>
              </p:cNvPr>
              <p:cNvSpPr/>
              <p:nvPr/>
            </p:nvSpPr>
            <p:spPr>
              <a:xfrm>
                <a:off x="0" y="3836896"/>
                <a:ext cx="4499924" cy="2365771"/>
              </a:xfrm>
              <a:prstGeom prst="rect">
                <a:avLst/>
              </a:prstGeom>
              <a:solidFill>
                <a:srgbClr val="FFFFFF"/>
              </a:soli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AAC6"/>
                  </a:solidFill>
                  <a:effectLst/>
                  <a:uLnTx/>
                  <a:uFillTx/>
                  <a:latin typeface="Arial" panose="020B0604020202020204"/>
                  <a:ea typeface="+mn-ea"/>
                  <a:cs typeface="+mn-cs"/>
                </a:endParaRPr>
              </a:p>
            </p:txBody>
          </p:sp>
        </p:grpSp>
        <p:sp>
          <p:nvSpPr>
            <p:cNvPr id="35" name="Content Placeholder 7">
              <a:extLst>
                <a:ext uri="{FF2B5EF4-FFF2-40B4-BE49-F238E27FC236}">
                  <a16:creationId xmlns:a16="http://schemas.microsoft.com/office/drawing/2014/main" id="{4C5750FD-D296-3CC4-01FD-A588DC1025EA}"/>
                </a:ext>
              </a:extLst>
            </p:cNvPr>
            <p:cNvSpPr txBox="1">
              <a:spLocks/>
            </p:cNvSpPr>
            <p:nvPr/>
          </p:nvSpPr>
          <p:spPr>
            <a:xfrm>
              <a:off x="772107" y="4794298"/>
              <a:ext cx="2200347" cy="1356143"/>
            </a:xfrm>
            <a:prstGeom prst="rect">
              <a:avLst/>
            </a:prstGeom>
          </p:spPr>
          <p:txBody>
            <a:bodyPr lIns="0" tIns="0" rIns="0" bIns="0" anchor="t"/>
            <a:lst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HaasGroteskText Pro" panose="020B0504020202020204" pitchFamily="34" charset="77"/>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HaasGroteskText Pro" panose="020B0504020202020204" pitchFamily="34" charset="77"/>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HaasGroteskText Pro" panose="020B0504020202020204" pitchFamily="34" charset="77"/>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HaasGroteskText Pro" panose="020B0504020202020204" pitchFamily="34" charset="77"/>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pPr marL="0" indent="0" defTabSz="914400">
                <a:lnSpc>
                  <a:spcPct val="100000"/>
                </a:lnSpc>
                <a:spcAft>
                  <a:spcPts val="600"/>
                </a:spcAft>
                <a:buNone/>
                <a:defRPr/>
              </a:pPr>
              <a:r>
                <a:rPr kumimoji="0" lang="en-US" sz="2000" b="0" i="0" u="none" strike="noStrike" kern="1200" cap="none" spc="0" normalizeH="0" baseline="0" noProof="0">
                  <a:ln>
                    <a:noFill/>
                  </a:ln>
                  <a:solidFill>
                    <a:srgbClr val="2A2C2C"/>
                  </a:solidFill>
                  <a:effectLst/>
                  <a:uLnTx/>
                  <a:uFillTx/>
                  <a:latin typeface="Arial"/>
                  <a:ea typeface="+mn-ea"/>
                  <a:cs typeface="+mn-cs"/>
                </a:rPr>
                <a:t>Deion &amp; Kanesha</a:t>
              </a:r>
              <a:br>
                <a:rPr kumimoji="0" lang="en-US" sz="2000" b="0" i="0" u="none" strike="noStrike" kern="1200" cap="none" spc="0" normalizeH="0" baseline="0" noProof="0">
                  <a:ln>
                    <a:noFill/>
                  </a:ln>
                  <a:solidFill>
                    <a:srgbClr val="2A2C2C"/>
                  </a:solidFill>
                  <a:effectLst/>
                  <a:uLnTx/>
                  <a:uFillTx/>
                  <a:latin typeface="Arial"/>
                  <a:ea typeface="+mn-ea"/>
                  <a:cs typeface="+mn-cs"/>
                </a:rPr>
              </a:br>
              <a:r>
                <a:rPr kumimoji="0" lang="en-US" sz="2000" b="0" i="0" u="none" strike="noStrike" kern="1200" cap="none" spc="0" normalizeH="0" baseline="0" noProof="0">
                  <a:ln>
                    <a:noFill/>
                  </a:ln>
                  <a:solidFill>
                    <a:srgbClr val="2A2C2C"/>
                  </a:solidFill>
                  <a:effectLst/>
                  <a:uLnTx/>
                  <a:uFillTx/>
                  <a:latin typeface="Arial"/>
                  <a:ea typeface="+mn-ea"/>
                  <a:cs typeface="+mn-cs"/>
                </a:rPr>
                <a:t>contribute</a:t>
              </a:r>
            </a:p>
            <a:p>
              <a:pPr marL="0" marR="0" lvl="0" indent="0" algn="l" defTabSz="914400" rtl="0" eaLnBrk="1" fontAlgn="auto" latinLnBrk="0" hangingPunct="1">
                <a:lnSpc>
                  <a:spcPct val="100000"/>
                </a:lnSpc>
                <a:spcBef>
                  <a:spcPts val="0"/>
                </a:spcBef>
                <a:spcAft>
                  <a:spcPts val="600"/>
                </a:spcAft>
                <a:buClrTx/>
                <a:buSzTx/>
                <a:buFont typeface="Wingdings" pitchFamily="2" charset="2"/>
                <a:buNone/>
                <a:tabLst/>
                <a:defRPr/>
              </a:pPr>
              <a:r>
                <a:rPr kumimoji="0" lang="en-US" sz="3200" b="1" i="0" u="none" strike="noStrike" kern="1200" cap="none" spc="0" normalizeH="0" baseline="0" noProof="0">
                  <a:ln>
                    <a:noFill/>
                  </a:ln>
                  <a:solidFill>
                    <a:srgbClr val="007F93"/>
                  </a:solidFill>
                  <a:effectLst/>
                  <a:uLnTx/>
                  <a:uFillTx/>
                  <a:latin typeface="Arial"/>
                  <a:ea typeface="+mn-ea"/>
                  <a:cs typeface="+mn-cs"/>
                </a:rPr>
                <a:t>$</a:t>
              </a:r>
              <a:r>
                <a:rPr lang="en-US" sz="3200" b="1">
                  <a:solidFill>
                    <a:srgbClr val="007F93"/>
                  </a:solidFill>
                  <a:latin typeface="Arial"/>
                </a:rPr>
                <a:t>6,000</a:t>
              </a:r>
              <a:endParaRPr kumimoji="0" lang="en-US" sz="2000" b="0" i="0" u="none" strike="noStrike" kern="1200" cap="none" spc="0" normalizeH="0" baseline="0" noProof="0">
                <a:ln>
                  <a:noFill/>
                </a:ln>
                <a:solidFill>
                  <a:srgbClr val="007F93"/>
                </a:solidFill>
                <a:effectLst/>
                <a:uLnTx/>
                <a:uFillTx/>
                <a:latin typeface="Arial"/>
                <a:ea typeface="+mn-ea"/>
                <a:cs typeface="+mn-cs"/>
              </a:endParaRPr>
            </a:p>
            <a:p>
              <a:pPr marL="308610" marR="0" lvl="0" indent="-297815" algn="l" defTabSz="609570" rtl="0" eaLnBrk="1" fontAlgn="auto" latinLnBrk="0" hangingPunct="1">
                <a:lnSpc>
                  <a:spcPct val="100000"/>
                </a:lnSpc>
                <a:spcBef>
                  <a:spcPts val="0"/>
                </a:spcBef>
                <a:spcAft>
                  <a:spcPts val="600"/>
                </a:spcAft>
                <a:buClr>
                  <a:srgbClr val="2A2C2C"/>
                </a:buClr>
                <a:buSzTx/>
                <a:buFont typeface="Wingdings" pitchFamily="2" charset="2"/>
                <a:buChar char="ü"/>
                <a:tabLst/>
                <a:defRPr/>
              </a:pPr>
              <a:endParaRPr lang="en-US" sz="2000" b="0" i="0" u="none" strike="noStrike" kern="1200" cap="none" spc="0" normalizeH="0" baseline="0" noProof="0">
                <a:ln>
                  <a:noFill/>
                </a:ln>
                <a:solidFill>
                  <a:srgbClr val="2A2C2C"/>
                </a:solidFill>
                <a:effectLst/>
                <a:uLnTx/>
                <a:uFillTx/>
                <a:latin typeface="Arial" panose="020B0604020202020204" pitchFamily="34" charset="0"/>
                <a:cs typeface="Arial" panose="020B0604020202020204" pitchFamily="34" charset="0"/>
              </a:endParaRPr>
            </a:p>
          </p:txBody>
        </p:sp>
        <p:sp>
          <p:nvSpPr>
            <p:cNvPr id="36" name="Content Placeholder 7">
              <a:extLst>
                <a:ext uri="{FF2B5EF4-FFF2-40B4-BE49-F238E27FC236}">
                  <a16:creationId xmlns:a16="http://schemas.microsoft.com/office/drawing/2014/main" id="{36593338-33A3-8AB5-F8DE-76A2622B84D3}"/>
                </a:ext>
              </a:extLst>
            </p:cNvPr>
            <p:cNvSpPr txBox="1">
              <a:spLocks/>
            </p:cNvSpPr>
            <p:nvPr/>
          </p:nvSpPr>
          <p:spPr>
            <a:xfrm>
              <a:off x="3741512" y="4772292"/>
              <a:ext cx="2186871" cy="1356143"/>
            </a:xfrm>
            <a:prstGeom prst="rect">
              <a:avLst/>
            </a:prstGeom>
          </p:spPr>
          <p:txBody>
            <a:bodyPr lIns="0" tIns="0" rIns="0" bIns="0" anchor="t"/>
            <a:lst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HaasGroteskText Pro" panose="020B0504020202020204" pitchFamily="34" charset="77"/>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HaasGroteskText Pro" panose="020B0504020202020204" pitchFamily="34" charset="77"/>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HaasGroteskText Pro" panose="020B0504020202020204" pitchFamily="34" charset="77"/>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HaasGroteskText Pro" panose="020B0504020202020204" pitchFamily="34" charset="77"/>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0" i="0" u="none" strike="noStrike" kern="1200" cap="none" spc="0" normalizeH="0" baseline="0" noProof="0">
                  <a:ln>
                    <a:noFill/>
                  </a:ln>
                  <a:solidFill>
                    <a:srgbClr val="2A2C2C"/>
                  </a:solidFill>
                  <a:effectLst/>
                  <a:uLnTx/>
                  <a:uFillTx/>
                  <a:latin typeface="Arial"/>
                  <a:ea typeface="+mn-ea"/>
                  <a:cs typeface="+mn-cs"/>
                </a:rPr>
                <a:t>Their annual</a:t>
              </a:r>
              <a:br>
                <a:rPr kumimoji="0" lang="en-US" sz="2000" b="0" i="0" u="none" strike="noStrike" kern="1200" cap="none" spc="0" normalizeH="0" baseline="0" noProof="0">
                  <a:ln>
                    <a:noFill/>
                  </a:ln>
                  <a:solidFill>
                    <a:srgbClr val="2A2C2C"/>
                  </a:solidFill>
                  <a:effectLst/>
                  <a:uLnTx/>
                  <a:uFillTx/>
                  <a:latin typeface="Arial"/>
                  <a:ea typeface="+mn-ea"/>
                  <a:cs typeface="+mn-cs"/>
                </a:rPr>
              </a:br>
              <a:r>
                <a:rPr kumimoji="0" lang="en-US" sz="2000" b="0" i="0" u="none" strike="noStrike" kern="1200" cap="none" spc="0" normalizeH="0" baseline="0" noProof="0">
                  <a:ln>
                    <a:noFill/>
                  </a:ln>
                  <a:solidFill>
                    <a:srgbClr val="2A2C2C"/>
                  </a:solidFill>
                  <a:effectLst/>
                  <a:uLnTx/>
                  <a:uFillTx/>
                  <a:latin typeface="Arial"/>
                  <a:ea typeface="+mn-ea"/>
                  <a:cs typeface="+mn-cs"/>
                </a:rPr>
                <a:t>tax savings</a:t>
              </a:r>
              <a:r>
                <a:rPr kumimoji="0" lang="en-US" sz="2000" b="0" i="0" u="none" strike="noStrike" kern="1200" cap="none" spc="0" normalizeH="0" baseline="30000" noProof="0">
                  <a:ln>
                    <a:noFill/>
                  </a:ln>
                  <a:solidFill>
                    <a:srgbClr val="2A2C2C"/>
                  </a:solidFill>
                  <a:effectLst/>
                  <a:uLnTx/>
                  <a:uFillTx/>
                  <a:latin typeface="Arial"/>
                  <a:ea typeface="+mn-ea"/>
                  <a:cs typeface="+mn-cs"/>
                </a:rPr>
                <a:t>*</a:t>
              </a:r>
              <a:endParaRPr kumimoji="0" lang="en-US" sz="2000" b="0" i="0" u="none" strike="noStrike" kern="1200" cap="none" spc="0" normalizeH="0" baseline="0" noProof="0">
                <a:ln>
                  <a:noFill/>
                </a:ln>
                <a:solidFill>
                  <a:srgbClr val="2A2C2C"/>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600"/>
                </a:spcAft>
                <a:buClrTx/>
                <a:buSzTx/>
                <a:buFont typeface="Wingdings" pitchFamily="2" charset="2"/>
                <a:buNone/>
                <a:tabLst/>
                <a:defRPr/>
              </a:pPr>
              <a:r>
                <a:rPr kumimoji="0" lang="en-US" sz="3200" b="1" i="0" u="none" strike="noStrike" kern="1200" cap="none" spc="0" normalizeH="0" baseline="0" noProof="0">
                  <a:ln>
                    <a:noFill/>
                  </a:ln>
                  <a:solidFill>
                    <a:srgbClr val="007F93"/>
                  </a:solidFill>
                  <a:effectLst/>
                  <a:uLnTx/>
                  <a:uFillTx/>
                  <a:latin typeface="Arial"/>
                  <a:ea typeface="+mn-ea"/>
                  <a:cs typeface="+mn-cs"/>
                </a:rPr>
                <a:t>$</a:t>
              </a:r>
              <a:r>
                <a:rPr lang="en-US" sz="3200" b="1">
                  <a:solidFill>
                    <a:srgbClr val="007F93"/>
                  </a:solidFill>
                  <a:latin typeface="Arial"/>
                </a:rPr>
                <a:t>1,200</a:t>
              </a:r>
              <a:endParaRPr kumimoji="0" lang="en-US" sz="3200" b="0" i="0" u="none" strike="noStrike" kern="1200" cap="none" spc="0" normalizeH="0" baseline="0" noProof="0">
                <a:ln>
                  <a:noFill/>
                </a:ln>
                <a:solidFill>
                  <a:srgbClr val="007F93"/>
                </a:solidFill>
                <a:effectLst/>
                <a:uLnTx/>
                <a:uFillTx/>
                <a:latin typeface="Arial"/>
                <a:ea typeface="+mn-ea"/>
                <a:cs typeface="+mn-cs"/>
              </a:endParaRPr>
            </a:p>
            <a:p>
              <a:pPr marL="308610" marR="0" lvl="0" indent="-297815" algn="l" defTabSz="609570" rtl="0" eaLnBrk="1" fontAlgn="auto" latinLnBrk="0" hangingPunct="1">
                <a:lnSpc>
                  <a:spcPct val="100000"/>
                </a:lnSpc>
                <a:spcBef>
                  <a:spcPts val="0"/>
                </a:spcBef>
                <a:spcAft>
                  <a:spcPts val="600"/>
                </a:spcAft>
                <a:buClr>
                  <a:srgbClr val="2A2C2C"/>
                </a:buClr>
                <a:buSzTx/>
                <a:buFont typeface="Wingdings" pitchFamily="2" charset="2"/>
                <a:buChar char="ü"/>
                <a:tabLst/>
                <a:defRPr/>
              </a:pPr>
              <a:endParaRPr lang="en-US" sz="2000" b="0" i="0" u="none" strike="noStrike" kern="1200" cap="none" spc="0" normalizeH="0" baseline="0" noProof="0">
                <a:ln>
                  <a:noFill/>
                </a:ln>
                <a:solidFill>
                  <a:srgbClr val="2A2C2C"/>
                </a:solidFill>
                <a:effectLst/>
                <a:uLnTx/>
                <a:uFillTx/>
                <a:latin typeface="Arial" panose="020B0604020202020204" pitchFamily="34" charset="0"/>
                <a:cs typeface="Arial" panose="020B0604020202020204" pitchFamily="34" charset="0"/>
              </a:endParaRPr>
            </a:p>
          </p:txBody>
        </p:sp>
        <p:sp>
          <p:nvSpPr>
            <p:cNvPr id="37" name="Triangle 36">
              <a:extLst>
                <a:ext uri="{FF2B5EF4-FFF2-40B4-BE49-F238E27FC236}">
                  <a16:creationId xmlns:a16="http://schemas.microsoft.com/office/drawing/2014/main" id="{0982CA73-1D6B-B07A-85B9-FCD36DDFF859}"/>
                </a:ext>
              </a:extLst>
            </p:cNvPr>
            <p:cNvSpPr/>
            <p:nvPr/>
          </p:nvSpPr>
          <p:spPr>
            <a:xfrm rot="5400000">
              <a:off x="2154015" y="5338100"/>
              <a:ext cx="1636878" cy="224527"/>
            </a:xfrm>
            <a:prstGeom prst="triangle">
              <a:avLst/>
            </a:prstGeom>
            <a:solidFill>
              <a:srgbClr val="FFFFFF"/>
            </a:solidFill>
            <a:ln w="9525" cap="flat" cmpd="sng" algn="ctr">
              <a:noFill/>
              <a:prstDash val="solid"/>
            </a:ln>
            <a:effectLst>
              <a:outerShdw blurRad="38100" dist="25400" dir="900000" algn="tl" rotWithShape="0">
                <a:prstClr val="black">
                  <a:alpha val="15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AAC6"/>
                </a:solidFill>
                <a:effectLst/>
                <a:uLnTx/>
                <a:uFillTx/>
                <a:latin typeface="Arial" panose="020B0604020202020204"/>
                <a:ea typeface="+mn-ea"/>
                <a:cs typeface="+mn-cs"/>
              </a:endParaRPr>
            </a:p>
          </p:txBody>
        </p:sp>
      </p:grpSp>
      <p:sp>
        <p:nvSpPr>
          <p:cNvPr id="31" name="Content Placeholder 7">
            <a:extLst>
              <a:ext uri="{FF2B5EF4-FFF2-40B4-BE49-F238E27FC236}">
                <a16:creationId xmlns:a16="http://schemas.microsoft.com/office/drawing/2014/main" id="{42EE3165-13F4-F170-671D-AC12F7B9B16C}"/>
              </a:ext>
            </a:extLst>
          </p:cNvPr>
          <p:cNvSpPr txBox="1">
            <a:spLocks/>
          </p:cNvSpPr>
          <p:nvPr/>
        </p:nvSpPr>
        <p:spPr>
          <a:xfrm>
            <a:off x="864979" y="1989640"/>
            <a:ext cx="3989856" cy="1743846"/>
          </a:xfrm>
          <a:prstGeom prst="rect">
            <a:avLst/>
          </a:prstGeom>
        </p:spPr>
        <p:txBody>
          <a:bodyPr lIns="0" tIns="0" rIns="0" bIns="0" anchor="t"/>
          <a:lst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HaasGroteskText Pro" panose="020B0504020202020204" pitchFamily="34" charset="77"/>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HaasGroteskText Pro" panose="020B0504020202020204" pitchFamily="34" charset="77"/>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HaasGroteskText Pro" panose="020B0504020202020204" pitchFamily="34" charset="77"/>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HaasGroteskText Pro" panose="020B0504020202020204" pitchFamily="34" charset="77"/>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pPr marL="0" indent="0">
              <a:lnSpc>
                <a:spcPct val="130000"/>
              </a:lnSpc>
              <a:spcAft>
                <a:spcPts val="1200"/>
              </a:spcAft>
              <a:buNone/>
            </a:pPr>
            <a:r>
              <a:rPr lang="en-US" sz="1800" b="0">
                <a:latin typeface="Arial" panose="020B0604020202020204" pitchFamily="34" charset="0"/>
                <a:cs typeface="Arial" panose="020B0604020202020204" pitchFamily="34" charset="0"/>
              </a:rPr>
              <a:t>They work at different employers that both offer FSAs and decide to contribute to eac</a:t>
            </a:r>
            <a:r>
              <a:rPr lang="en-US" sz="1800">
                <a:latin typeface="Arial" panose="020B0604020202020204" pitchFamily="34" charset="0"/>
                <a:cs typeface="Arial" panose="020B0604020202020204" pitchFamily="34" charset="0"/>
              </a:rPr>
              <a:t>h</a:t>
            </a:r>
            <a:r>
              <a:rPr lang="en-US" sz="1800" b="0">
                <a:latin typeface="Arial" panose="020B0604020202020204" pitchFamily="34" charset="0"/>
                <a:cs typeface="Arial" panose="020B0604020202020204" pitchFamily="34" charset="0"/>
              </a:rPr>
              <a:t>.</a:t>
            </a:r>
          </a:p>
        </p:txBody>
      </p:sp>
      <p:sp>
        <p:nvSpPr>
          <p:cNvPr id="18" name="Title 17">
            <a:extLst>
              <a:ext uri="{FF2B5EF4-FFF2-40B4-BE49-F238E27FC236}">
                <a16:creationId xmlns:a16="http://schemas.microsoft.com/office/drawing/2014/main" id="{558FB026-3473-D311-2F14-BAAD72B23198}"/>
              </a:ext>
            </a:extLst>
          </p:cNvPr>
          <p:cNvSpPr>
            <a:spLocks noGrp="1"/>
          </p:cNvSpPr>
          <p:nvPr>
            <p:ph type="title"/>
          </p:nvPr>
        </p:nvSpPr>
        <p:spPr>
          <a:xfrm>
            <a:off x="853442" y="365760"/>
            <a:ext cx="6212376" cy="1399550"/>
          </a:xfrm>
        </p:spPr>
        <p:txBody>
          <a:bodyPr/>
          <a:lstStyle/>
          <a:p>
            <a:r>
              <a:rPr lang="en-US" sz="4270">
                <a:latin typeface="Arial" panose="020B0604020202020204" pitchFamily="34" charset="0"/>
                <a:cs typeface="Arial" panose="020B0604020202020204" pitchFamily="34" charset="0"/>
              </a:rPr>
              <a:t>Meet Deion &amp; </a:t>
            </a:r>
            <a:br>
              <a:rPr lang="en-US" sz="4270">
                <a:latin typeface="Arial" panose="020B0604020202020204" pitchFamily="34" charset="0"/>
                <a:cs typeface="Arial" panose="020B0604020202020204" pitchFamily="34" charset="0"/>
              </a:rPr>
            </a:br>
            <a:r>
              <a:rPr lang="en-US" sz="4270">
                <a:latin typeface="Arial" panose="020B0604020202020204" pitchFamily="34" charset="0"/>
                <a:cs typeface="Arial" panose="020B0604020202020204" pitchFamily="34" charset="0"/>
              </a:rPr>
              <a:t>Kanesha </a:t>
            </a:r>
            <a:endParaRPr lang="en-US" sz="4270"/>
          </a:p>
        </p:txBody>
      </p:sp>
      <p:sp>
        <p:nvSpPr>
          <p:cNvPr id="4" name="TextBox 3">
            <a:extLst>
              <a:ext uri="{FF2B5EF4-FFF2-40B4-BE49-F238E27FC236}">
                <a16:creationId xmlns:a16="http://schemas.microsoft.com/office/drawing/2014/main" id="{748FAF6B-3554-96F3-27EA-DE909AD00C8B}"/>
              </a:ext>
            </a:extLst>
          </p:cNvPr>
          <p:cNvSpPr txBox="1"/>
          <p:nvPr/>
        </p:nvSpPr>
        <p:spPr>
          <a:xfrm>
            <a:off x="688692" y="6259406"/>
            <a:ext cx="4275193" cy="338554"/>
          </a:xfrm>
          <a:prstGeom prst="rect">
            <a:avLst/>
          </a:prstGeom>
          <a:noFill/>
        </p:spPr>
        <p:txBody>
          <a:bodyPr wrap="square">
            <a:spAutoFit/>
          </a:bodyPr>
          <a:lstStyle/>
          <a:p>
            <a:pPr marL="0" marR="0" lvl="0" indent="0" algn="l" defTabSz="60957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srgbClr val="2A2C2C"/>
                </a:solidFill>
                <a:effectLst/>
                <a:uLnTx/>
                <a:uFillTx/>
                <a:latin typeface="Arial" panose="020B0604020202020204" pitchFamily="34" charset="0"/>
                <a:ea typeface="+mn-lt"/>
                <a:cs typeface="Arial" panose="020B0604020202020204" pitchFamily="34" charset="0"/>
              </a:rPr>
              <a:t>*</a:t>
            </a:r>
            <a:r>
              <a:rPr kumimoji="0" lang="en-US" sz="800" b="0" i="0" u="none" strike="noStrike" kern="1200" cap="none" spc="0" normalizeH="0" baseline="0" noProof="0">
                <a:ln>
                  <a:noFill/>
                </a:ln>
                <a:solidFill>
                  <a:srgbClr val="2A2C2C"/>
                </a:solidFill>
                <a:effectLst/>
                <a:uLnTx/>
                <a:uFillTx/>
                <a:latin typeface="Arial" panose="020B0604020202020204" pitchFamily="34" charset="0"/>
                <a:ea typeface="+mn-lt"/>
                <a:cs typeface="Arial" panose="020B0604020202020204" pitchFamily="34" charset="0"/>
              </a:rPr>
              <a:t>Estimated savings are based on an assumed combined federal and state income tax bracket of 20%. Actual savings will depend on your taxable income and tax status.</a:t>
            </a:r>
          </a:p>
        </p:txBody>
      </p:sp>
    </p:spTree>
    <p:extLst>
      <p:ext uri="{BB962C8B-B14F-4D97-AF65-F5344CB8AC3E}">
        <p14:creationId xmlns:p14="http://schemas.microsoft.com/office/powerpoint/2010/main" val="4028203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a:extLst>
              <a:ext uri="{FF2B5EF4-FFF2-40B4-BE49-F238E27FC236}">
                <a16:creationId xmlns:a16="http://schemas.microsoft.com/office/drawing/2014/main" id="{D3186C33-D53C-D81E-D5F0-F01C536D55B9}"/>
              </a:ext>
              <a:ext uri="{C183D7F6-B498-43B3-948B-1728B52AA6E4}">
                <adec:decorative xmlns:adec="http://schemas.microsoft.com/office/drawing/2017/decorative" xmlns="" val="0"/>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1" b="-1"/>
          <a:stretch/>
        </p:blipFill>
        <p:spPr bwMode="auto">
          <a:xfrm flipH="1">
            <a:off x="5381630" y="0"/>
            <a:ext cx="681036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F75C8369-CA48-4F9A-2DD2-E4B602765064}"/>
              </a:ext>
              <a:ext uri="{C183D7F6-B498-43B3-948B-1728B52AA6E4}">
                <adec:decorative xmlns:adec="http://schemas.microsoft.com/office/drawing/2017/decorative" xmlns="" val="1"/>
              </a:ext>
            </a:extLst>
          </p:cNvPr>
          <p:cNvSpPr/>
          <p:nvPr/>
        </p:nvSpPr>
        <p:spPr>
          <a:xfrm flipV="1">
            <a:off x="4595418" y="1202"/>
            <a:ext cx="5652925" cy="6856798"/>
          </a:xfrm>
          <a:prstGeom prst="rect">
            <a:avLst/>
          </a:prstGeom>
          <a:gradFill flip="none" rotWithShape="1">
            <a:gsLst>
              <a:gs pos="87000">
                <a:schemeClr val="bg1">
                  <a:alpha val="0"/>
                </a:schemeClr>
              </a:gs>
              <a:gs pos="7000">
                <a:schemeClr val="bg1"/>
              </a:gs>
            </a:gsLst>
            <a:lin ang="42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AAC6"/>
              </a:solidFill>
              <a:effectLst/>
              <a:uLnTx/>
              <a:uFillTx/>
              <a:latin typeface="Arial" panose="020B0604020202020204" pitchFamily="34" charset="0"/>
              <a:ea typeface="+mn-ea"/>
              <a:cs typeface="Arial" panose="020B0604020202020204" pitchFamily="34" charset="0"/>
            </a:endParaRPr>
          </a:p>
        </p:txBody>
      </p:sp>
      <p:sp>
        <p:nvSpPr>
          <p:cNvPr id="15" name="Rectangle 14">
            <a:extLst>
              <a:ext uri="{FF2B5EF4-FFF2-40B4-BE49-F238E27FC236}">
                <a16:creationId xmlns:a16="http://schemas.microsoft.com/office/drawing/2014/main" id="{0BB8E39E-8883-7FC3-A469-086669AD23FC}"/>
              </a:ext>
              <a:ext uri="{C183D7F6-B498-43B3-948B-1728B52AA6E4}">
                <adec:decorative xmlns:adec="http://schemas.microsoft.com/office/drawing/2017/decorative" xmlns="" val="1"/>
              </a:ext>
            </a:extLst>
          </p:cNvPr>
          <p:cNvSpPr/>
          <p:nvPr/>
        </p:nvSpPr>
        <p:spPr>
          <a:xfrm flipV="1">
            <a:off x="4397298" y="1202"/>
            <a:ext cx="5543513" cy="6856798"/>
          </a:xfrm>
          <a:prstGeom prst="rect">
            <a:avLst/>
          </a:prstGeom>
          <a:gradFill flip="none" rotWithShape="1">
            <a:gsLst>
              <a:gs pos="87000">
                <a:schemeClr val="bg1">
                  <a:alpha val="0"/>
                </a:schemeClr>
              </a:gs>
              <a:gs pos="7000">
                <a:schemeClr val="bg1"/>
              </a:gs>
            </a:gsLst>
            <a:lin ang="42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AAC6"/>
              </a:solidFill>
              <a:effectLst/>
              <a:uLnTx/>
              <a:uFillTx/>
              <a:latin typeface="Arial" panose="020B0604020202020204" pitchFamily="34" charset="0"/>
              <a:ea typeface="+mn-ea"/>
              <a:cs typeface="Arial" panose="020B0604020202020204" pitchFamily="34" charset="0"/>
            </a:endParaRPr>
          </a:p>
        </p:txBody>
      </p:sp>
      <p:sp>
        <p:nvSpPr>
          <p:cNvPr id="7" name="Rectangle 6">
            <a:extLst>
              <a:ext uri="{FF2B5EF4-FFF2-40B4-BE49-F238E27FC236}">
                <a16:creationId xmlns:a16="http://schemas.microsoft.com/office/drawing/2014/main" id="{B0CE78EE-80F1-276C-2D7A-777E841E4E4F}"/>
              </a:ext>
              <a:ext uri="{C183D7F6-B498-43B3-948B-1728B52AA6E4}">
                <adec:decorative xmlns:adec="http://schemas.microsoft.com/office/drawing/2017/decorative" xmlns="" val="1"/>
              </a:ext>
            </a:extLst>
          </p:cNvPr>
          <p:cNvSpPr/>
          <p:nvPr/>
        </p:nvSpPr>
        <p:spPr>
          <a:xfrm flipV="1">
            <a:off x="5350217" y="1202"/>
            <a:ext cx="3122187" cy="6856798"/>
          </a:xfrm>
          <a:prstGeom prst="rect">
            <a:avLst/>
          </a:prstGeom>
          <a:gradFill flip="none" rotWithShape="1">
            <a:gsLst>
              <a:gs pos="87000">
                <a:schemeClr val="bg1">
                  <a:alpha val="0"/>
                </a:schemeClr>
              </a:gs>
              <a:gs pos="7000">
                <a:schemeClr val="bg1"/>
              </a:gs>
            </a:gsLst>
            <a:lin ang="3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AAC6"/>
              </a:solidFill>
              <a:effectLst/>
              <a:uLnTx/>
              <a:uFillTx/>
              <a:latin typeface="Arial" panose="020B0604020202020204" pitchFamily="34" charset="0"/>
              <a:ea typeface="+mn-ea"/>
              <a:cs typeface="Arial" panose="020B0604020202020204" pitchFamily="34" charset="0"/>
            </a:endParaRPr>
          </a:p>
        </p:txBody>
      </p:sp>
      <p:sp>
        <p:nvSpPr>
          <p:cNvPr id="6" name="Content Placeholder 5">
            <a:extLst>
              <a:ext uri="{FF2B5EF4-FFF2-40B4-BE49-F238E27FC236}">
                <a16:creationId xmlns:a16="http://schemas.microsoft.com/office/drawing/2014/main" id="{69119ABC-A5D1-4D5C-B67B-FA92E7AA6071}"/>
              </a:ext>
            </a:extLst>
          </p:cNvPr>
          <p:cNvSpPr>
            <a:spLocks noGrp="1"/>
          </p:cNvSpPr>
          <p:nvPr>
            <p:ph sz="quarter" idx="4294967295"/>
          </p:nvPr>
        </p:nvSpPr>
        <p:spPr>
          <a:xfrm>
            <a:off x="924905" y="2925576"/>
            <a:ext cx="2003986" cy="2970622"/>
          </a:xfrm>
        </p:spPr>
        <p:txBody>
          <a:bodyPr vert="horz" lIns="0" tIns="0" rIns="0" bIns="0" rtlCol="0" anchor="t">
            <a:noAutofit/>
          </a:bodyPr>
          <a:lstStyle/>
          <a:p>
            <a:pPr marL="0" indent="0">
              <a:buNone/>
            </a:pPr>
            <a:r>
              <a:rPr lang="en-US" sz="1700" b="1">
                <a:latin typeface="Arial" panose="020B0604020202020204" pitchFamily="34" charset="0"/>
                <a:cs typeface="Arial" panose="020B0604020202020204" pitchFamily="34" charset="0"/>
              </a:rPr>
              <a:t>Without an FSA</a:t>
            </a:r>
          </a:p>
          <a:p>
            <a:pPr marL="0" indent="0">
              <a:buNone/>
            </a:pPr>
            <a:r>
              <a:rPr lang="en-US" sz="1300">
                <a:latin typeface="Arial"/>
                <a:cs typeface="Arial"/>
              </a:rPr>
              <a:t>+ $6,000 from paycheck</a:t>
            </a:r>
          </a:p>
          <a:p>
            <a:pPr marL="0" indent="0">
              <a:buNone/>
            </a:pPr>
            <a:r>
              <a:rPr lang="en-US" sz="1300">
                <a:latin typeface="Arial"/>
                <a:cs typeface="Arial"/>
              </a:rPr>
              <a:t>- $1,200 to taxes</a:t>
            </a:r>
          </a:p>
          <a:p>
            <a:pPr marL="0" indent="0">
              <a:spcAft>
                <a:spcPts val="2000"/>
              </a:spcAft>
              <a:buNone/>
            </a:pPr>
            <a:r>
              <a:rPr lang="en-US" sz="1300">
                <a:latin typeface="Arial" panose="020B0604020202020204" pitchFamily="34" charset="0"/>
                <a:cs typeface="Arial" panose="020B0604020202020204" pitchFamily="34" charset="0"/>
              </a:rPr>
              <a:t>- $5,260 in expenses</a:t>
            </a:r>
          </a:p>
          <a:p>
            <a:pPr marL="0" indent="0">
              <a:lnSpc>
                <a:spcPct val="100000"/>
              </a:lnSpc>
              <a:spcAft>
                <a:spcPts val="0"/>
              </a:spcAft>
              <a:buNone/>
            </a:pPr>
            <a:r>
              <a:rPr lang="en-US" sz="3200" b="1">
                <a:latin typeface="Arial"/>
                <a:cs typeface="Arial"/>
              </a:rPr>
              <a:t>$460</a:t>
            </a:r>
            <a:r>
              <a:rPr lang="en-US" sz="2400">
                <a:latin typeface="Arial" panose="020B0604020202020204" pitchFamily="34" charset="0"/>
                <a:cs typeface="Arial" panose="020B0604020202020204" pitchFamily="34" charset="0"/>
              </a:rPr>
              <a:t/>
            </a:r>
            <a:br>
              <a:rPr lang="en-US" sz="2400">
                <a:latin typeface="Arial" panose="020B0604020202020204" pitchFamily="34" charset="0"/>
                <a:cs typeface="Arial" panose="020B0604020202020204" pitchFamily="34" charset="0"/>
              </a:rPr>
            </a:br>
            <a:r>
              <a:rPr lang="en-US" sz="1700">
                <a:latin typeface="Arial"/>
                <a:cs typeface="Arial"/>
              </a:rPr>
              <a:t>still owed on healthcare expenses</a:t>
            </a:r>
            <a:endParaRPr lang="en-GB" sz="1700">
              <a:latin typeface="Arial"/>
              <a:cs typeface="Arial"/>
            </a:endParaRPr>
          </a:p>
        </p:txBody>
      </p:sp>
      <p:sp>
        <p:nvSpPr>
          <p:cNvPr id="22" name="Title 2">
            <a:extLst>
              <a:ext uri="{FF2B5EF4-FFF2-40B4-BE49-F238E27FC236}">
                <a16:creationId xmlns:a16="http://schemas.microsoft.com/office/drawing/2014/main" id="{D852671F-B6D9-594D-A7DF-5C87FA51E6EF}"/>
              </a:ext>
            </a:extLst>
          </p:cNvPr>
          <p:cNvSpPr>
            <a:spLocks noGrp="1"/>
          </p:cNvSpPr>
          <p:nvPr>
            <p:ph type="title"/>
          </p:nvPr>
        </p:nvSpPr>
        <p:spPr>
          <a:xfrm>
            <a:off x="1137926" y="487682"/>
            <a:ext cx="14449324" cy="715324"/>
          </a:xfrm>
        </p:spPr>
        <p:txBody>
          <a:bodyPr/>
          <a:lstStyle/>
          <a:p>
            <a:pPr>
              <a:lnSpc>
                <a:spcPts val="6080"/>
              </a:lnSpc>
            </a:pPr>
            <a:r>
              <a:rPr lang="en-US" sz="3800">
                <a:noFill/>
              </a:rPr>
              <a:t>Nia’s commuter savings</a:t>
            </a:r>
            <a:endParaRPr lang="en-US" sz="3800" baseline="30000">
              <a:noFill/>
            </a:endParaRPr>
          </a:p>
        </p:txBody>
      </p:sp>
      <p:sp>
        <p:nvSpPr>
          <p:cNvPr id="33" name="TextBox 32">
            <a:extLst>
              <a:ext uri="{FF2B5EF4-FFF2-40B4-BE49-F238E27FC236}">
                <a16:creationId xmlns:a16="http://schemas.microsoft.com/office/drawing/2014/main" id="{96A75D60-2484-4DB2-A4F0-207ED296B1B2}"/>
              </a:ext>
              <a:ext uri="{C183D7F6-B498-43B3-948B-1728B52AA6E4}">
                <adec:decorative xmlns:adec="http://schemas.microsoft.com/office/drawing/2017/decorative" xmlns="" val="1"/>
              </a:ext>
            </a:extLst>
          </p:cNvPr>
          <p:cNvSpPr txBox="1"/>
          <p:nvPr/>
        </p:nvSpPr>
        <p:spPr>
          <a:xfrm>
            <a:off x="972343" y="1793686"/>
            <a:ext cx="4543086" cy="850874"/>
          </a:xfrm>
          <a:prstGeom prst="rect">
            <a:avLst/>
          </a:prstGeom>
          <a:noFill/>
        </p:spPr>
        <p:txBody>
          <a:bodyPr wrap="square" lIns="0" tIns="45720" rIns="91440" bIns="45720" rtlCol="0" anchor="t">
            <a:spAutoFit/>
          </a:bodyPr>
          <a:lstStyle/>
          <a:p>
            <a:pPr defTabSz="609570">
              <a:lnSpc>
                <a:spcPct val="130000"/>
              </a:lnSpc>
              <a:spcBef>
                <a:spcPct val="0"/>
              </a:spcBef>
              <a:spcAft>
                <a:spcPts val="1200"/>
              </a:spcAft>
              <a:defRPr/>
            </a:pPr>
            <a:r>
              <a:rPr lang="en-US" sz="2000" dirty="0">
                <a:solidFill>
                  <a:srgbClr val="2A2C2C"/>
                </a:solidFill>
                <a:latin typeface="Arial"/>
                <a:cs typeface="Arial"/>
              </a:rPr>
              <a:t>N</a:t>
            </a:r>
            <a:r>
              <a:rPr kumimoji="0" lang="en-US" sz="2000" b="0" i="0" u="none" strike="noStrike" kern="1200" cap="none" spc="0" normalizeH="0" baseline="0" noProof="0" dirty="0">
                <a:ln>
                  <a:noFill/>
                </a:ln>
                <a:solidFill>
                  <a:srgbClr val="2A2C2C"/>
                </a:solidFill>
                <a:effectLst/>
                <a:uLnTx/>
                <a:uFillTx/>
                <a:latin typeface="Arial"/>
                <a:cs typeface="Arial"/>
              </a:rPr>
              <a:t>ear the end of the year, they’re curious to </a:t>
            </a:r>
            <a:r>
              <a:rPr lang="en-US" sz="2000" dirty="0">
                <a:solidFill>
                  <a:srgbClr val="2A2C2C"/>
                </a:solidFill>
                <a:latin typeface="Arial"/>
                <a:cs typeface="Arial"/>
              </a:rPr>
              <a:t>see how</a:t>
            </a:r>
            <a:r>
              <a:rPr kumimoji="0" lang="en-US" sz="2000" b="0" i="0" u="none" strike="noStrike" kern="1200" cap="none" spc="0" normalizeH="0" baseline="0" noProof="0" dirty="0">
                <a:ln>
                  <a:noFill/>
                </a:ln>
                <a:solidFill>
                  <a:srgbClr val="2A2C2C"/>
                </a:solidFill>
                <a:effectLst/>
                <a:uLnTx/>
                <a:uFillTx/>
                <a:latin typeface="Arial"/>
                <a:cs typeface="Arial"/>
              </a:rPr>
              <a:t> much </a:t>
            </a:r>
            <a:r>
              <a:rPr lang="en-US" sz="2000" dirty="0">
                <a:solidFill>
                  <a:srgbClr val="2A2C2C"/>
                </a:solidFill>
                <a:latin typeface="Arial"/>
                <a:cs typeface="Arial"/>
              </a:rPr>
              <a:t>remains</a:t>
            </a:r>
            <a:r>
              <a:rPr kumimoji="0" lang="en-US" sz="2000" b="0" i="0" u="none" strike="noStrike" kern="1200" cap="none" spc="0" normalizeH="0" baseline="0" noProof="0" dirty="0">
                <a:ln>
                  <a:noFill/>
                </a:ln>
                <a:solidFill>
                  <a:srgbClr val="2A2C2C"/>
                </a:solidFill>
                <a:effectLst/>
                <a:uLnTx/>
                <a:uFillTx/>
                <a:latin typeface="Arial"/>
                <a:cs typeface="Arial"/>
              </a:rPr>
              <a:t>.  </a:t>
            </a:r>
          </a:p>
        </p:txBody>
      </p:sp>
      <p:sp>
        <p:nvSpPr>
          <p:cNvPr id="28" name="Title 2">
            <a:extLst>
              <a:ext uri="{FF2B5EF4-FFF2-40B4-BE49-F238E27FC236}">
                <a16:creationId xmlns:a16="http://schemas.microsoft.com/office/drawing/2014/main" id="{46C9678D-D686-84AD-EB95-0EDE769BFA48}"/>
              </a:ext>
            </a:extLst>
          </p:cNvPr>
          <p:cNvSpPr txBox="1">
            <a:spLocks/>
          </p:cNvSpPr>
          <p:nvPr/>
        </p:nvSpPr>
        <p:spPr>
          <a:xfrm>
            <a:off x="853017" y="215328"/>
            <a:ext cx="5802381" cy="1739835"/>
          </a:xfrm>
          <a:prstGeom prst="rect">
            <a:avLst/>
          </a:prstGeom>
        </p:spPr>
        <p:txBody>
          <a:bodyPr vert="horz" wrap="square" lIns="0" tIns="121920" rIns="121920" bIns="121920" rtlCol="0" anchor="t" anchorCtr="0">
            <a:spAutoFit/>
          </a:bodyPr>
          <a:lstStyle>
            <a:lvl1pPr algn="l" defTabSz="457178" rtl="0" eaLnBrk="1" latinLnBrk="0" hangingPunct="1">
              <a:spcBef>
                <a:spcPct val="0"/>
              </a:spcBef>
              <a:buNone/>
              <a:defRPr sz="3200" b="1" i="0" kern="1200">
                <a:solidFill>
                  <a:schemeClr val="tx2"/>
                </a:solidFill>
                <a:latin typeface="Neue Haas Grotesk Text Pro" panose="020B0504020202020204" pitchFamily="34" charset="0"/>
                <a:ea typeface="+mj-ea"/>
                <a:cs typeface="+mj-cs"/>
              </a:defRPr>
            </a:lvl1pPr>
          </a:lstStyle>
          <a:p>
            <a:pPr>
              <a:lnSpc>
                <a:spcPts val="6080"/>
              </a:lnSpc>
            </a:pPr>
            <a:r>
              <a:rPr lang="en-US" sz="4270">
                <a:latin typeface="Arial" panose="020B0604020202020204" pitchFamily="34" charset="0"/>
                <a:cs typeface="Arial" panose="020B0604020202020204" pitchFamily="34" charset="0"/>
              </a:rPr>
              <a:t>Deion &amp; Kanesha’s FSA savings</a:t>
            </a:r>
            <a:endParaRPr lang="en-US" sz="4270" baseline="30000">
              <a:latin typeface="Arial" panose="020B0604020202020204" pitchFamily="34" charset="0"/>
              <a:cs typeface="Arial" panose="020B0604020202020204" pitchFamily="34" charset="0"/>
            </a:endParaRPr>
          </a:p>
        </p:txBody>
      </p:sp>
      <p:cxnSp>
        <p:nvCxnSpPr>
          <p:cNvPr id="9" name="Straight Connector 8">
            <a:extLst>
              <a:ext uri="{FF2B5EF4-FFF2-40B4-BE49-F238E27FC236}">
                <a16:creationId xmlns:a16="http://schemas.microsoft.com/office/drawing/2014/main" id="{85CDF8EB-D87F-5204-F383-9D7D5CE8AAEE}"/>
              </a:ext>
            </a:extLst>
          </p:cNvPr>
          <p:cNvCxnSpPr>
            <a:cxnSpLocks/>
          </p:cNvCxnSpPr>
          <p:nvPr/>
        </p:nvCxnSpPr>
        <p:spPr>
          <a:xfrm>
            <a:off x="924904" y="4504098"/>
            <a:ext cx="1803056" cy="0"/>
          </a:xfrm>
          <a:prstGeom prst="line">
            <a:avLst/>
          </a:prstGeom>
          <a:ln>
            <a:solidFill>
              <a:schemeClr val="accent6">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5">
            <a:extLst>
              <a:ext uri="{FF2B5EF4-FFF2-40B4-BE49-F238E27FC236}">
                <a16:creationId xmlns:a16="http://schemas.microsoft.com/office/drawing/2014/main" id="{F1711039-B668-E5EF-02F7-670F81CA72F2}"/>
              </a:ext>
            </a:extLst>
          </p:cNvPr>
          <p:cNvSpPr txBox="1">
            <a:spLocks/>
          </p:cNvSpPr>
          <p:nvPr/>
        </p:nvSpPr>
        <p:spPr>
          <a:xfrm>
            <a:off x="3545149" y="2925576"/>
            <a:ext cx="2805449" cy="1858019"/>
          </a:xfrm>
          <a:prstGeom prst="rect">
            <a:avLst/>
          </a:prstGeom>
        </p:spPr>
        <p:txBody>
          <a:bodyPr vert="horz" lIns="0" tIns="0" rIns="0" bIns="0" rtlCol="0" anchor="t">
            <a:noAutofit/>
          </a:bodyPr>
          <a:lst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 Haas Grotesk Text Pro" panose="020B0504020202020204" pitchFamily="34" charset="0"/>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 Haas Grotesk Text Pro" panose="020B0504020202020204" pitchFamily="34" charset="0"/>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 Haas Grotesk Text Pro" panose="020B0504020202020204" pitchFamily="34" charset="0"/>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0"/>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609570" rtl="0" eaLnBrk="1" fontAlgn="auto" latinLnBrk="0" hangingPunct="1">
              <a:lnSpc>
                <a:spcPct val="130000"/>
              </a:lnSpc>
              <a:spcBef>
                <a:spcPts val="0"/>
              </a:spcBef>
              <a:spcAft>
                <a:spcPts val="800"/>
              </a:spcAft>
              <a:buClrTx/>
              <a:buSzTx/>
              <a:buFont typeface="Wingdings" pitchFamily="2" charset="2"/>
              <a:buNone/>
              <a:tabLst/>
              <a:defRPr/>
            </a:pPr>
            <a:r>
              <a:rPr kumimoji="0" lang="en-US" sz="1700" b="1" i="0" u="none" strike="noStrike" kern="1200" cap="none" spc="0" normalizeH="0" baseline="0" noProof="0">
                <a:ln>
                  <a:noFill/>
                </a:ln>
                <a:solidFill>
                  <a:srgbClr val="007F93"/>
                </a:solidFill>
                <a:effectLst/>
                <a:uLnTx/>
                <a:uFillTx/>
                <a:latin typeface="Arial" panose="020B0604020202020204" pitchFamily="34" charset="0"/>
                <a:ea typeface="+mn-ea"/>
                <a:cs typeface="Arial" panose="020B0604020202020204" pitchFamily="34" charset="0"/>
              </a:rPr>
              <a:t>With an FSA</a:t>
            </a:r>
          </a:p>
          <a:p>
            <a:pPr marL="0" indent="0">
              <a:buNone/>
            </a:pPr>
            <a:r>
              <a:rPr lang="en-US" sz="1300">
                <a:latin typeface="Arial"/>
                <a:cs typeface="Arial"/>
              </a:rPr>
              <a:t>+ $6,000 from paycheck</a:t>
            </a:r>
          </a:p>
          <a:p>
            <a:pPr marL="0" indent="0">
              <a:buNone/>
            </a:pPr>
            <a:r>
              <a:rPr lang="en-US" sz="1300">
                <a:latin typeface="Arial" panose="020B0604020202020204" pitchFamily="34" charset="0"/>
                <a:cs typeface="Arial" panose="020B0604020202020204" pitchFamily="34" charset="0"/>
              </a:rPr>
              <a:t>- $0 to taxes</a:t>
            </a:r>
          </a:p>
          <a:p>
            <a:pPr marL="0" indent="0">
              <a:spcAft>
                <a:spcPts val="2000"/>
              </a:spcAft>
              <a:buNone/>
            </a:pPr>
            <a:r>
              <a:rPr lang="en-US" sz="1300">
                <a:latin typeface="Arial" panose="020B0604020202020204" pitchFamily="34" charset="0"/>
                <a:cs typeface="Arial" panose="020B0604020202020204" pitchFamily="34" charset="0"/>
              </a:rPr>
              <a:t>- $5,260 in expenses</a:t>
            </a:r>
          </a:p>
          <a:p>
            <a:pPr marL="0" indent="0">
              <a:lnSpc>
                <a:spcPct val="100000"/>
              </a:lnSpc>
              <a:spcAft>
                <a:spcPts val="0"/>
              </a:spcAft>
              <a:buNone/>
            </a:pPr>
            <a:r>
              <a:rPr lang="en-US" sz="3200" b="1">
                <a:solidFill>
                  <a:schemeClr val="accent1"/>
                </a:solidFill>
                <a:latin typeface="Arial"/>
                <a:cs typeface="Arial"/>
              </a:rPr>
              <a:t>$740</a:t>
            </a:r>
            <a:r>
              <a:rPr lang="en-US" sz="2400">
                <a:latin typeface="Arial" panose="020B0604020202020204" pitchFamily="34" charset="0"/>
                <a:cs typeface="Arial" panose="020B0604020202020204" pitchFamily="34" charset="0"/>
              </a:rPr>
              <a:t/>
            </a:r>
            <a:br>
              <a:rPr lang="en-US" sz="2400">
                <a:latin typeface="Arial" panose="020B0604020202020204" pitchFamily="34" charset="0"/>
                <a:cs typeface="Arial" panose="020B0604020202020204" pitchFamily="34" charset="0"/>
              </a:rPr>
            </a:br>
            <a:r>
              <a:rPr lang="en-US" sz="1700">
                <a:solidFill>
                  <a:schemeClr val="accent1"/>
                </a:solidFill>
                <a:latin typeface="Arial"/>
                <a:cs typeface="Arial"/>
              </a:rPr>
              <a:t>leftover for expenses</a:t>
            </a:r>
            <a:endParaRPr lang="en-GB" sz="1700">
              <a:solidFill>
                <a:schemeClr val="accent1"/>
              </a:solidFill>
              <a:latin typeface="Arial"/>
              <a:cs typeface="Arial"/>
            </a:endParaRPr>
          </a:p>
        </p:txBody>
      </p:sp>
      <p:cxnSp>
        <p:nvCxnSpPr>
          <p:cNvPr id="26" name="Straight Connector 25">
            <a:extLst>
              <a:ext uri="{FF2B5EF4-FFF2-40B4-BE49-F238E27FC236}">
                <a16:creationId xmlns:a16="http://schemas.microsoft.com/office/drawing/2014/main" id="{B5009A7A-0B5F-46E8-9A9B-93FEA04C0911}"/>
              </a:ext>
            </a:extLst>
          </p:cNvPr>
          <p:cNvCxnSpPr>
            <a:cxnSpLocks/>
          </p:cNvCxnSpPr>
          <p:nvPr/>
        </p:nvCxnSpPr>
        <p:spPr>
          <a:xfrm>
            <a:off x="3465139" y="4504098"/>
            <a:ext cx="2387021" cy="0"/>
          </a:xfrm>
          <a:prstGeom prst="line">
            <a:avLst/>
          </a:prstGeom>
          <a:ln>
            <a:solidFill>
              <a:schemeClr val="accent6">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sp>
        <p:nvSpPr>
          <p:cNvPr id="5" name="Title 2">
            <a:extLst>
              <a:ext uri="{FF2B5EF4-FFF2-40B4-BE49-F238E27FC236}">
                <a16:creationId xmlns:a16="http://schemas.microsoft.com/office/drawing/2014/main" id="{DEDECB64-31D6-D3C5-4722-872AB9A65FA4}"/>
              </a:ext>
            </a:extLst>
          </p:cNvPr>
          <p:cNvSpPr txBox="1">
            <a:spLocks/>
          </p:cNvSpPr>
          <p:nvPr/>
        </p:nvSpPr>
        <p:spPr>
          <a:xfrm>
            <a:off x="499553" y="6056129"/>
            <a:ext cx="4802067" cy="615553"/>
          </a:xfrm>
          <a:prstGeom prst="rect">
            <a:avLst/>
          </a:prstGeom>
          <a:noFill/>
        </p:spPr>
        <p:txBody>
          <a:bodyPr vert="horz" wrap="square" lIns="121920" tIns="121920" rIns="121920" bIns="121920" rtlCol="0" anchor="t" anchorCtr="0">
            <a:spAutoFit/>
          </a:bodyPr>
          <a:lstStyle>
            <a:lvl1pPr algn="l" defTabSz="457200" rtl="0" eaLnBrk="1" latinLnBrk="0" hangingPunct="1">
              <a:spcBef>
                <a:spcPct val="0"/>
              </a:spcBef>
              <a:buNone/>
              <a:defRPr sz="2800" b="1" kern="1200">
                <a:solidFill>
                  <a:schemeClr val="tx2"/>
                </a:solidFill>
                <a:latin typeface="+mj-lt"/>
                <a:ea typeface="+mj-ea"/>
                <a:cs typeface="+mj-cs"/>
              </a:defRPr>
            </a:lvl1pPr>
          </a:lstStyle>
          <a:p>
            <a:pPr>
              <a:spcAft>
                <a:spcPts val="133"/>
              </a:spcAft>
              <a:defRPr/>
            </a:pPr>
            <a:r>
              <a:rPr lang="en-US" sz="800" b="0">
                <a:solidFill>
                  <a:schemeClr val="tx1"/>
                </a:solidFill>
                <a:latin typeface="Arial"/>
                <a:cs typeface="Arial"/>
              </a:rPr>
              <a:t>Assumes</a:t>
            </a:r>
            <a:r>
              <a:rPr kumimoji="0" lang="en-US" sz="800" b="0" i="0" u="none" strike="noStrike" kern="1200" cap="none" spc="0" normalizeH="0" baseline="0" noProof="0">
                <a:ln>
                  <a:noFill/>
                </a:ln>
                <a:solidFill>
                  <a:schemeClr val="tx1"/>
                </a:solidFill>
                <a:effectLst/>
                <a:uLnTx/>
                <a:uFillTx/>
                <a:latin typeface="Arial"/>
                <a:cs typeface="Arial"/>
              </a:rPr>
              <a:t> they pay </a:t>
            </a:r>
            <a:r>
              <a:rPr lang="en-US" sz="800" b="0">
                <a:solidFill>
                  <a:schemeClr val="tx1"/>
                </a:solidFill>
                <a:latin typeface="Arial"/>
                <a:cs typeface="Arial"/>
              </a:rPr>
              <a:t>20</a:t>
            </a:r>
            <a:r>
              <a:rPr kumimoji="0" lang="en-US" sz="800" b="0" i="0" u="none" strike="noStrike" kern="1200" cap="none" spc="0" normalizeH="0" baseline="0" noProof="0">
                <a:ln>
                  <a:noFill/>
                </a:ln>
                <a:solidFill>
                  <a:schemeClr val="tx1"/>
                </a:solidFill>
                <a:effectLst/>
                <a:uLnTx/>
                <a:uFillTx/>
                <a:latin typeface="Arial"/>
                <a:cs typeface="Arial"/>
              </a:rPr>
              <a:t>% of their income in federal, state and social security taxes. Actual tax savings will depend on your FSA contributions, applicable State tax rates and your personal tax situation. Please consult your tax adviser for details.</a:t>
            </a:r>
            <a:endParaRPr lang="en-US" sz="800" b="0" i="0" u="none" strike="noStrike" kern="1200" cap="none" spc="0" normalizeH="0" baseline="0" noProof="0">
              <a:ln>
                <a:noFill/>
              </a:ln>
              <a:solidFill>
                <a:schemeClr val="tx1"/>
              </a:solidFill>
              <a:effectLst/>
              <a:uLnTx/>
              <a:uFillTx/>
              <a:latin typeface="Arial"/>
              <a:cs typeface="Arial"/>
            </a:endParaRPr>
          </a:p>
        </p:txBody>
      </p:sp>
    </p:spTree>
    <p:extLst>
      <p:ext uri="{BB962C8B-B14F-4D97-AF65-F5344CB8AC3E}">
        <p14:creationId xmlns:p14="http://schemas.microsoft.com/office/powerpoint/2010/main" val="2761912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5D2D18AB-275F-2768-77D9-D886DF6671E6}"/>
              </a:ext>
              <a:ext uri="{C183D7F6-B498-43B3-948B-1728B52AA6E4}">
                <adec:decorative xmlns:adec="http://schemas.microsoft.com/office/drawing/2017/decorative" xmlns="" val="1"/>
              </a:ext>
            </a:extLst>
          </p:cNvPr>
          <p:cNvPicPr>
            <a:picLocks noGrp="1" noChangeAspect="1" noChangeArrowheads="1"/>
          </p:cNvPicPr>
          <p:nvPr>
            <p:ph type="pic" idx="15"/>
          </p:nvPr>
        </p:nvPicPr>
        <p:blipFill rotWithShape="1">
          <a:blip r:embed="rId3" cstate="email">
            <a:extLst>
              <a:ext uri="{28A0092B-C50C-407E-A947-70E740481C1C}">
                <a14:useLocalDpi xmlns:a14="http://schemas.microsoft.com/office/drawing/2010/main"/>
              </a:ext>
            </a:extLst>
          </a:blip>
          <a:srcRect/>
          <a:stretch/>
        </p:blipFill>
        <p:spPr bwMode="auto">
          <a:xfrm>
            <a:off x="2832847" y="0"/>
            <a:ext cx="9359153" cy="6866768"/>
          </a:xfrm>
          <a:prstGeom prst="rect">
            <a:avLst/>
          </a:prstGeom>
          <a:noFill/>
          <a:extLst>
            <a:ext uri="{909E8E84-426E-40DD-AFC4-6F175D3DCCD1}">
              <a14:hiddenFill xmlns:a14="http://schemas.microsoft.com/office/drawing/2010/main">
                <a:solidFill>
                  <a:srgbClr val="FFFFFF"/>
                </a:solidFill>
              </a14:hiddenFill>
            </a:ext>
          </a:extLst>
        </p:spPr>
      </p:pic>
      <p:sp>
        <p:nvSpPr>
          <p:cNvPr id="6" name="SmartArt Placeholder 5">
            <a:extLst>
              <a:ext uri="{FF2B5EF4-FFF2-40B4-BE49-F238E27FC236}">
                <a16:creationId xmlns:a16="http://schemas.microsoft.com/office/drawing/2014/main" id="{59790166-0F66-4C97-C5CF-37ABBB5FF5DD}"/>
              </a:ext>
            </a:extLst>
          </p:cNvPr>
          <p:cNvSpPr>
            <a:spLocks noGrp="1"/>
          </p:cNvSpPr>
          <p:nvPr>
            <p:ph type="dgm" sz="quarter" idx="47"/>
          </p:nvPr>
        </p:nvSpPr>
        <p:spPr>
          <a:xfrm>
            <a:off x="0" y="3836896"/>
            <a:ext cx="4940492" cy="2365771"/>
          </a:xfrm>
        </p:spPr>
        <p:txBody>
          <a:bodyPr/>
          <a:lstStyle/>
          <a:p>
            <a:endParaRPr lang="en-US"/>
          </a:p>
        </p:txBody>
      </p:sp>
      <p:sp>
        <p:nvSpPr>
          <p:cNvPr id="3" name="Title 2">
            <a:extLst>
              <a:ext uri="{FF2B5EF4-FFF2-40B4-BE49-F238E27FC236}">
                <a16:creationId xmlns:a16="http://schemas.microsoft.com/office/drawing/2014/main" id="{83ABE569-15EE-2344-6A6F-C0FE3525114C}"/>
              </a:ext>
            </a:extLst>
          </p:cNvPr>
          <p:cNvSpPr>
            <a:spLocks noGrp="1"/>
          </p:cNvSpPr>
          <p:nvPr>
            <p:ph type="title"/>
          </p:nvPr>
        </p:nvSpPr>
        <p:spPr>
          <a:xfrm>
            <a:off x="853441" y="4120008"/>
            <a:ext cx="6620787" cy="1763688"/>
          </a:xfrm>
        </p:spPr>
        <p:txBody>
          <a:bodyPr/>
          <a:lstStyle/>
          <a:p>
            <a:r>
              <a:rPr lang="en-US">
                <a:latin typeface="Arial" panose="020B0604020202020204" pitchFamily="34" charset="0"/>
                <a:cs typeface="Arial" panose="020B0604020202020204" pitchFamily="34" charset="0"/>
              </a:rPr>
              <a:t>Pro-tip:</a:t>
            </a:r>
            <a:br>
              <a:rPr lang="en-US">
                <a:latin typeface="Arial" panose="020B0604020202020204" pitchFamily="34" charset="0"/>
                <a:cs typeface="Arial" panose="020B0604020202020204" pitchFamily="34" charset="0"/>
              </a:rPr>
            </a:br>
            <a:r>
              <a:rPr lang="en-US" sz="3200" b="0">
                <a:solidFill>
                  <a:srgbClr val="007A96"/>
                </a:solidFill>
                <a:latin typeface="Arial" panose="020B0604020202020204" pitchFamily="34" charset="0"/>
                <a:cs typeface="Arial" panose="020B0604020202020204" pitchFamily="34" charset="0"/>
              </a:rPr>
              <a:t>You only save </a:t>
            </a:r>
            <a:br>
              <a:rPr lang="en-US" sz="3200" b="0">
                <a:solidFill>
                  <a:srgbClr val="007A96"/>
                </a:solidFill>
                <a:latin typeface="Arial" panose="020B0604020202020204" pitchFamily="34" charset="0"/>
                <a:cs typeface="Arial" panose="020B0604020202020204" pitchFamily="34" charset="0"/>
              </a:rPr>
            </a:br>
            <a:r>
              <a:rPr lang="en-US" sz="3200" b="0">
                <a:solidFill>
                  <a:srgbClr val="007A96"/>
                </a:solidFill>
                <a:latin typeface="Arial" panose="020B0604020202020204" pitchFamily="34" charset="0"/>
                <a:cs typeface="Arial" panose="020B0604020202020204" pitchFamily="34" charset="0"/>
              </a:rPr>
              <a:t>if you spend it all </a:t>
            </a:r>
            <a:endParaRPr lang="en-US" sz="3200" b="0">
              <a:latin typeface="Arial" panose="020B0604020202020204" pitchFamily="34" charset="0"/>
              <a:cs typeface="Arial" panose="020B0604020202020204" pitchFamily="34" charset="0"/>
            </a:endParaRPr>
          </a:p>
        </p:txBody>
      </p:sp>
      <p:sp>
        <p:nvSpPr>
          <p:cNvPr id="5" name="SmartArt Placeholder 4">
            <a:extLst>
              <a:ext uri="{FF2B5EF4-FFF2-40B4-BE49-F238E27FC236}">
                <a16:creationId xmlns:a16="http://schemas.microsoft.com/office/drawing/2014/main" id="{BBEF789F-F783-F109-3A4E-617B18FCCA6A}"/>
              </a:ext>
            </a:extLst>
          </p:cNvPr>
          <p:cNvSpPr>
            <a:spLocks noGrp="1"/>
          </p:cNvSpPr>
          <p:nvPr>
            <p:ph type="dgm" sz="quarter" idx="27"/>
          </p:nvPr>
        </p:nvSpPr>
        <p:spPr>
          <a:xfrm>
            <a:off x="4822394" y="3836896"/>
            <a:ext cx="118099" cy="2365771"/>
          </a:xfrm>
        </p:spPr>
        <p:txBody>
          <a:bodyPr/>
          <a:lstStyle/>
          <a:p>
            <a:endParaRPr lang="en-US"/>
          </a:p>
        </p:txBody>
      </p:sp>
    </p:spTree>
    <p:extLst>
      <p:ext uri="{BB962C8B-B14F-4D97-AF65-F5344CB8AC3E}">
        <p14:creationId xmlns:p14="http://schemas.microsoft.com/office/powerpoint/2010/main" val="17442722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0FEC81D8-F30F-AD81-3670-F7F1221D65BD}"/>
              </a:ext>
              <a:ext uri="{C183D7F6-B498-43B3-948B-1728B52AA6E4}">
                <adec:decorative xmlns:adec="http://schemas.microsoft.com/office/drawing/2017/decorative" xmlns="" val="1"/>
              </a:ext>
            </a:extLst>
          </p:cNvPr>
          <p:cNvGrpSpPr/>
          <p:nvPr/>
        </p:nvGrpSpPr>
        <p:grpSpPr>
          <a:xfrm>
            <a:off x="916924" y="577208"/>
            <a:ext cx="1031154" cy="1031152"/>
            <a:chOff x="4181310" y="1066071"/>
            <a:chExt cx="773365" cy="773364"/>
          </a:xfrm>
        </p:grpSpPr>
        <p:sp>
          <p:nvSpPr>
            <p:cNvPr id="13" name="Oval 12">
              <a:extLst>
                <a:ext uri="{FF2B5EF4-FFF2-40B4-BE49-F238E27FC236}">
                  <a16:creationId xmlns:a16="http://schemas.microsoft.com/office/drawing/2014/main" id="{BD69A89D-5B3E-D02C-900D-FADBA888FC74}"/>
                </a:ext>
              </a:extLst>
            </p:cNvPr>
            <p:cNvSpPr/>
            <p:nvPr/>
          </p:nvSpPr>
          <p:spPr>
            <a:xfrm>
              <a:off x="4181311" y="1066071"/>
              <a:ext cx="773364" cy="773364"/>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chemeClr val="tx2"/>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9129E812-713F-D787-2097-4AE1FFD4AD8C}"/>
                </a:ext>
                <a:ext uri="{C183D7F6-B498-43B3-948B-1728B52AA6E4}">
                  <adec:decorative xmlns:adec="http://schemas.microsoft.com/office/drawing/2017/decorative" xmlns="" val="1"/>
                </a:ext>
              </a:extLst>
            </p:cNvPr>
            <p:cNvSpPr txBox="1"/>
            <p:nvPr/>
          </p:nvSpPr>
          <p:spPr>
            <a:xfrm>
              <a:off x="4181310" y="1257293"/>
              <a:ext cx="773365" cy="517834"/>
            </a:xfrm>
            <a:prstGeom prst="rect">
              <a:avLst/>
            </a:prstGeom>
            <a:noFill/>
          </p:spPr>
          <p:txBody>
            <a:bodyPr wrap="square" rtlCol="0">
              <a:spAutoFit/>
            </a:bodyPr>
            <a:lstStyle/>
            <a:p>
              <a:pPr algn="ctr" defTabSz="609570">
                <a:lnSpc>
                  <a:spcPts val="4613"/>
                </a:lnSpc>
              </a:pPr>
              <a:r>
                <a:rPr lang="en-US" sz="5333" b="1">
                  <a:solidFill>
                    <a:srgbClr val="FFFFFF"/>
                  </a:solidFill>
                  <a:latin typeface="Arial" panose="020B0604020202020204" pitchFamily="34" charset="0"/>
                  <a:cs typeface="Arial" panose="020B0604020202020204" pitchFamily="34" charset="0"/>
                </a:rPr>
                <a:t>?</a:t>
              </a:r>
            </a:p>
          </p:txBody>
        </p:sp>
      </p:grpSp>
      <p:sp>
        <p:nvSpPr>
          <p:cNvPr id="3" name="Title 59">
            <a:extLst>
              <a:ext uri="{FF2B5EF4-FFF2-40B4-BE49-F238E27FC236}">
                <a16:creationId xmlns:a16="http://schemas.microsoft.com/office/drawing/2014/main" id="{C7976B4F-B923-D6A1-92E0-EB2FFD82E4F2}"/>
              </a:ext>
            </a:extLst>
          </p:cNvPr>
          <p:cNvSpPr txBox="1">
            <a:spLocks/>
          </p:cNvSpPr>
          <p:nvPr/>
        </p:nvSpPr>
        <p:spPr>
          <a:xfrm>
            <a:off x="853443" y="1839171"/>
            <a:ext cx="10134347" cy="4186658"/>
          </a:xfrm>
          <a:prstGeom prst="rect">
            <a:avLst/>
          </a:prstGeom>
        </p:spPr>
        <p:txBody>
          <a:bodyPr/>
          <a:lstStyle>
            <a:lvl1pPr algn="l" defTabSz="609570" rtl="0" eaLnBrk="1" latinLnBrk="0" hangingPunct="1">
              <a:spcBef>
                <a:spcPct val="0"/>
              </a:spcBef>
              <a:buNone/>
              <a:defRPr sz="4267" b="1" i="0" kern="1200">
                <a:solidFill>
                  <a:schemeClr val="tx2"/>
                </a:solidFill>
                <a:latin typeface="Neue Haas Grotesk Text Pro" panose="020B0504020202020204" pitchFamily="34" charset="0"/>
                <a:ea typeface="+mj-ea"/>
                <a:cs typeface="+mj-cs"/>
              </a:defRPr>
            </a:lvl1pPr>
          </a:lstStyle>
          <a:p>
            <a:pPr>
              <a:lnSpc>
                <a:spcPct val="110000"/>
              </a:lnSpc>
              <a:spcAft>
                <a:spcPts val="1800"/>
              </a:spcAft>
              <a:defRPr/>
            </a:pPr>
            <a:r>
              <a:rPr kumimoji="0" lang="en-US" sz="4400" b="1" i="0" u="none" strike="noStrike" kern="1200" cap="none" spc="0" normalizeH="0" baseline="0" noProof="0">
                <a:ln>
                  <a:noFill/>
                </a:ln>
                <a:solidFill>
                  <a:srgbClr val="592C82"/>
                </a:solidFill>
                <a:effectLst/>
                <a:uLnTx/>
                <a:uFillTx/>
                <a:latin typeface="Arial"/>
                <a:cs typeface="Arial"/>
              </a:rPr>
              <a:t>How can you find out if an expense or service is eligible to be purchased with your FSA funds? </a:t>
            </a:r>
          </a:p>
          <a:p>
            <a:pPr>
              <a:lnSpc>
                <a:spcPct val="110000"/>
              </a:lnSpc>
              <a:defRPr/>
            </a:pPr>
            <a:r>
              <a:rPr kumimoji="0" lang="en-US" sz="3200" b="0" i="0" u="none" strike="noStrike" kern="1200" cap="none" spc="0" normalizeH="0" baseline="0" noProof="0">
                <a:ln>
                  <a:noFill/>
                </a:ln>
                <a:solidFill>
                  <a:srgbClr val="592C82"/>
                </a:solidFill>
                <a:effectLst/>
                <a:uLnTx/>
                <a:uFillTx/>
                <a:latin typeface="Arial"/>
                <a:cs typeface="Arial"/>
              </a:rPr>
              <a:t>(Respond in poll)</a:t>
            </a:r>
          </a:p>
          <a:p>
            <a:pPr>
              <a:lnSpc>
                <a:spcPct val="110000"/>
              </a:lnSpc>
              <a:defRPr/>
            </a:pPr>
            <a:endParaRPr kumimoji="0" lang="en-US" sz="4400" b="1" i="0" u="none" strike="noStrike" kern="1200" cap="none" spc="0" normalizeH="0" baseline="0" noProof="0">
              <a:ln>
                <a:noFill/>
              </a:ln>
              <a:solidFill>
                <a:srgbClr val="592C82"/>
              </a:solidFill>
              <a:effectLst/>
              <a:uLnTx/>
              <a:uFillTx/>
              <a:latin typeface="Arial"/>
              <a:cs typeface="Arial"/>
            </a:endParaRPr>
          </a:p>
        </p:txBody>
      </p:sp>
    </p:spTree>
    <p:extLst>
      <p:ext uri="{BB962C8B-B14F-4D97-AF65-F5344CB8AC3E}">
        <p14:creationId xmlns:p14="http://schemas.microsoft.com/office/powerpoint/2010/main" val="3192387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936AE2D6-DBA6-C25D-3D95-69E40E4D5AF2}"/>
              </a:ext>
            </a:extLst>
          </p:cNvPr>
          <p:cNvSpPr/>
          <p:nvPr/>
        </p:nvSpPr>
        <p:spPr>
          <a:xfrm>
            <a:off x="916925" y="577208"/>
            <a:ext cx="1031153" cy="1031152"/>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chemeClr val="tx2"/>
              </a:solidFill>
              <a:latin typeface="Arial" panose="020B0604020202020204" pitchFamily="34" charset="0"/>
              <a:cs typeface="Arial" panose="020B0604020202020204" pitchFamily="34" charset="0"/>
            </a:endParaRPr>
          </a:p>
        </p:txBody>
      </p:sp>
      <p:sp>
        <p:nvSpPr>
          <p:cNvPr id="17" name="Title 59">
            <a:extLst>
              <a:ext uri="{FF2B5EF4-FFF2-40B4-BE49-F238E27FC236}">
                <a16:creationId xmlns:a16="http://schemas.microsoft.com/office/drawing/2014/main" id="{9340F616-F5FF-B3B6-0DCB-5781280CF40D}"/>
              </a:ext>
            </a:extLst>
          </p:cNvPr>
          <p:cNvSpPr txBox="1">
            <a:spLocks/>
          </p:cNvSpPr>
          <p:nvPr/>
        </p:nvSpPr>
        <p:spPr>
          <a:xfrm>
            <a:off x="853444" y="1839171"/>
            <a:ext cx="9969454" cy="874049"/>
          </a:xfrm>
          <a:prstGeom prst="rect">
            <a:avLst/>
          </a:prstGeom>
        </p:spPr>
        <p:txBody>
          <a:bodyPr/>
          <a:lstStyle>
            <a:lvl1pPr algn="l" defTabSz="609570" rtl="0" eaLnBrk="1" latinLnBrk="0" hangingPunct="1">
              <a:spcBef>
                <a:spcPct val="0"/>
              </a:spcBef>
              <a:buNone/>
              <a:defRPr sz="4267" b="1" i="0" kern="1200">
                <a:solidFill>
                  <a:schemeClr val="tx2"/>
                </a:solidFill>
                <a:latin typeface="Neue Haas Grotesk Text Pro" panose="020B0504020202020204" pitchFamily="34" charset="0"/>
                <a:ea typeface="+mj-ea"/>
                <a:cs typeface="+mj-cs"/>
              </a:defRPr>
            </a:lvl1pPr>
          </a:lstStyle>
          <a:p>
            <a:pPr marL="0" marR="0" lvl="0" indent="0" defTabSz="914400" rtl="0" eaLnBrk="1" fontAlgn="auto" latinLnBrk="0" hangingPunct="1">
              <a:lnSpc>
                <a:spcPct val="100000"/>
              </a:lnSpc>
              <a:spcBef>
                <a:spcPts val="0"/>
              </a:spcBef>
              <a:spcAft>
                <a:spcPts val="2400"/>
              </a:spcAft>
              <a:buClrTx/>
              <a:buSzTx/>
              <a:buFontTx/>
              <a:buNone/>
              <a:tabLst/>
              <a:defRPr/>
            </a:pPr>
            <a:r>
              <a:rPr kumimoji="0" lang="en-US" sz="4400" i="0" u="none" strike="noStrike" kern="1200" cap="none" spc="0" normalizeH="0" baseline="0" noProof="0">
                <a:ln>
                  <a:noFill/>
                </a:ln>
                <a:solidFill>
                  <a:srgbClr val="592C82"/>
                </a:solidFill>
                <a:effectLst/>
                <a:uLnTx/>
                <a:uFillTx/>
                <a:latin typeface="Arial" panose="020B0604020202020204" pitchFamily="34" charset="0"/>
                <a:ea typeface="+mn-ea"/>
                <a:cs typeface="Arial" panose="020B0604020202020204" pitchFamily="34" charset="0"/>
              </a:rPr>
              <a:t>There are a variety of ways:</a:t>
            </a:r>
          </a:p>
        </p:txBody>
      </p:sp>
      <p:sp>
        <p:nvSpPr>
          <p:cNvPr id="4" name="Content Placeholder 3">
            <a:extLst>
              <a:ext uri="{FF2B5EF4-FFF2-40B4-BE49-F238E27FC236}">
                <a16:creationId xmlns:a16="http://schemas.microsoft.com/office/drawing/2014/main" id="{46FF3F69-48C6-F626-0CE2-6DCEF6B7F377}"/>
              </a:ext>
            </a:extLst>
          </p:cNvPr>
          <p:cNvSpPr>
            <a:spLocks noGrp="1"/>
          </p:cNvSpPr>
          <p:nvPr>
            <p:ph sz="quarter" idx="15"/>
          </p:nvPr>
        </p:nvSpPr>
        <p:spPr>
          <a:xfrm>
            <a:off x="853444" y="6385537"/>
            <a:ext cx="10744200" cy="567399"/>
          </a:xfrm>
        </p:spPr>
        <p:txBody>
          <a:bodyPr/>
          <a:lstStyle/>
          <a:p>
            <a:r>
              <a:rPr lang="en-US" dirty="0"/>
              <a:t>Plans vary by employer, and these changes do not necessarily change the benefits available under your employer's plan. </a:t>
            </a:r>
            <a:r>
              <a:rPr kumimoji="0" lang="en-US" sz="800" b="0" i="0" u="none" strike="noStrike" kern="1200" cap="none" spc="0" normalizeH="0" baseline="0" noProof="0" dirty="0">
                <a:ln>
                  <a:noFill/>
                </a:ln>
                <a:solidFill>
                  <a:srgbClr val="2A2C2C"/>
                </a:solidFill>
                <a:effectLst/>
                <a:uLnTx/>
                <a:uFillTx/>
                <a:latin typeface="Arial"/>
                <a:ea typeface="+mn-ea"/>
                <a:cs typeface="+mn-cs"/>
              </a:rPr>
              <a:t>HealthEquity and the FSA Store are separate companies and are not responsible for each other's policies or services. When you make a purchase through FSA Store from a link on a HealthEquity site, we may earn an affiliate commission.</a:t>
            </a:r>
            <a:endParaRPr kumimoji="0" lang="en-US" sz="800" b="0" i="0" u="none" strike="noStrike" kern="1200" cap="none" spc="0" normalizeH="0" baseline="0" noProof="0" dirty="0">
              <a:ln>
                <a:noFill/>
              </a:ln>
              <a:solidFill>
                <a:srgbClr val="595959"/>
              </a:solidFill>
              <a:effectLst/>
              <a:uLnTx/>
              <a:uFillTx/>
              <a:latin typeface="Arial"/>
              <a:ea typeface="+mn-ea"/>
              <a:cs typeface="Arial" panose="020B0604020202020204" pitchFamily="34" charset="0"/>
            </a:endParaRPr>
          </a:p>
          <a:p>
            <a:r>
              <a:rPr lang="en-US" dirty="0"/>
              <a:t>. </a:t>
            </a:r>
          </a:p>
        </p:txBody>
      </p:sp>
      <p:pic>
        <p:nvPicPr>
          <p:cNvPr id="5" name="Graphic 4">
            <a:extLst>
              <a:ext uri="{FF2B5EF4-FFF2-40B4-BE49-F238E27FC236}">
                <a16:creationId xmlns:a16="http://schemas.microsoft.com/office/drawing/2014/main" id="{CFCDF64D-AEAD-A910-9AA1-B1DC4B0907AA}"/>
              </a:ext>
            </a:extLst>
          </p:cNvPr>
          <p:cNvPicPr>
            <a:picLocks/>
          </p:cNvPicPr>
          <p:nvPr/>
        </p:nvPicPr>
        <p:blipFill>
          <a:blip r:embed="rId3">
            <a:extLst>
              <a:ext uri="{96DAC541-7B7A-43D3-8B79-37D633B846F1}">
                <asvg:svgBlip xmlns:asvg="http://schemas.microsoft.com/office/drawing/2016/SVG/main" xmlns="" r:embed="rId4"/>
              </a:ext>
            </a:extLst>
          </a:blip>
          <a:stretch>
            <a:fillRect/>
          </a:stretch>
        </p:blipFill>
        <p:spPr>
          <a:xfrm rot="10800000">
            <a:off x="1153101" y="771266"/>
            <a:ext cx="558800" cy="635000"/>
          </a:xfrm>
          <a:prstGeom prst="rect">
            <a:avLst/>
          </a:prstGeom>
        </p:spPr>
      </p:pic>
      <p:grpSp>
        <p:nvGrpSpPr>
          <p:cNvPr id="6" name="Group 5">
            <a:extLst>
              <a:ext uri="{FF2B5EF4-FFF2-40B4-BE49-F238E27FC236}">
                <a16:creationId xmlns:a16="http://schemas.microsoft.com/office/drawing/2014/main" id="{F268668B-BD1D-BB0B-BE38-33F6602B3E49}"/>
              </a:ext>
            </a:extLst>
          </p:cNvPr>
          <p:cNvGrpSpPr/>
          <p:nvPr/>
        </p:nvGrpSpPr>
        <p:grpSpPr>
          <a:xfrm>
            <a:off x="646696" y="2944031"/>
            <a:ext cx="4052302" cy="3356699"/>
            <a:chOff x="60560" y="1057922"/>
            <a:chExt cx="3940291" cy="2988275"/>
          </a:xfrm>
        </p:grpSpPr>
        <p:grpSp>
          <p:nvGrpSpPr>
            <p:cNvPr id="7" name="Group 6">
              <a:extLst>
                <a:ext uri="{FF2B5EF4-FFF2-40B4-BE49-F238E27FC236}">
                  <a16:creationId xmlns:a16="http://schemas.microsoft.com/office/drawing/2014/main" id="{D4D288D0-6147-2A40-1FEE-8A84E074EBDF}"/>
                </a:ext>
              </a:extLst>
            </p:cNvPr>
            <p:cNvGrpSpPr/>
            <p:nvPr/>
          </p:nvGrpSpPr>
          <p:grpSpPr>
            <a:xfrm>
              <a:off x="60560" y="1057922"/>
              <a:ext cx="3940291" cy="2988275"/>
              <a:chOff x="-14321" y="1503347"/>
              <a:chExt cx="3940291" cy="2988275"/>
            </a:xfrm>
          </p:grpSpPr>
          <p:sp>
            <p:nvSpPr>
              <p:cNvPr id="9" name="Title 2">
                <a:extLst>
                  <a:ext uri="{FF2B5EF4-FFF2-40B4-BE49-F238E27FC236}">
                    <a16:creationId xmlns:a16="http://schemas.microsoft.com/office/drawing/2014/main" id="{23277A8C-2D39-1BDF-6FE2-67DB197EE4F2}"/>
                  </a:ext>
                </a:extLst>
              </p:cNvPr>
              <p:cNvSpPr txBox="1">
                <a:spLocks/>
              </p:cNvSpPr>
              <p:nvPr/>
            </p:nvSpPr>
            <p:spPr>
              <a:xfrm>
                <a:off x="-14321" y="1503347"/>
                <a:ext cx="884626" cy="303506"/>
              </a:xfrm>
              <a:prstGeom prst="rect">
                <a:avLst/>
              </a:prstGeom>
            </p:spPr>
            <p:txBody>
              <a:bodyPr/>
              <a:lstStyle>
                <a:lvl1pPr algn="l" defTabSz="457200" rtl="0" eaLnBrk="1" latinLnBrk="0" hangingPunct="1">
                  <a:spcBef>
                    <a:spcPct val="0"/>
                  </a:spcBef>
                  <a:buNone/>
                  <a:defRPr sz="2800" b="1" i="0" kern="1200">
                    <a:solidFill>
                      <a:schemeClr val="tx2"/>
                    </a:solidFill>
                    <a:latin typeface="Oswald SemiBold" panose="02000506000000020004" pitchFamily="2" charset="0"/>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a:ln>
                      <a:noFill/>
                    </a:ln>
                    <a:solidFill>
                      <a:srgbClr val="007A96"/>
                    </a:solidFill>
                    <a:effectLst/>
                    <a:uLnTx/>
                    <a:uFillTx/>
                    <a:latin typeface="Arial" panose="020B0604020202020204" pitchFamily="34" charset="0"/>
                    <a:ea typeface="+mj-ea"/>
                    <a:cs typeface="Arial" panose="020B0604020202020204" pitchFamily="34" charset="0"/>
                  </a:rPr>
                  <a:t>1</a:t>
                </a:r>
              </a:p>
            </p:txBody>
          </p:sp>
          <p:sp>
            <p:nvSpPr>
              <p:cNvPr id="10" name="TextBox 9">
                <a:extLst>
                  <a:ext uri="{FF2B5EF4-FFF2-40B4-BE49-F238E27FC236}">
                    <a16:creationId xmlns:a16="http://schemas.microsoft.com/office/drawing/2014/main" id="{71DFFB87-E964-B826-AE5A-104DAC6385B7}"/>
                  </a:ext>
                </a:extLst>
              </p:cNvPr>
              <p:cNvSpPr txBox="1"/>
              <p:nvPr/>
            </p:nvSpPr>
            <p:spPr>
              <a:xfrm>
                <a:off x="1134103" y="1625930"/>
                <a:ext cx="2791867" cy="2865692"/>
              </a:xfrm>
              <a:prstGeom prst="rect">
                <a:avLst/>
              </a:prstGeom>
              <a:noFill/>
            </p:spPr>
            <p:txBody>
              <a:bodyPr wrap="square" lIns="91440" tIns="45720" rIns="91440" bIns="45720" rtlCol="0" anchor="t">
                <a:noAutofit/>
              </a:bodyPr>
              <a:lstStyle/>
              <a:p>
                <a:pPr marL="0" marR="0" lvl="0" indent="0" algn="l" defTabSz="914400" rtl="0" eaLnBrk="1" fontAlgn="auto" latinLnBrk="0" hangingPunct="1">
                  <a:lnSpc>
                    <a:spcPct val="11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007A96"/>
                    </a:solidFill>
                    <a:effectLst/>
                    <a:uLnTx/>
                    <a:uFillTx/>
                    <a:latin typeface="Arial"/>
                    <a:ea typeface="+mn-ea"/>
                    <a:cs typeface="+mn-cs"/>
                  </a:rPr>
                  <a:t>Search online</a:t>
                </a:r>
              </a:p>
              <a:p>
                <a:pPr marL="285750" indent="-285750">
                  <a:lnSpc>
                    <a:spcPct val="120000"/>
                  </a:lnSpc>
                  <a:spcAft>
                    <a:spcPts val="1200"/>
                  </a:spcAft>
                  <a:buFont typeface="Wingdings" pitchFamily="2" charset="2"/>
                  <a:buChar char="§"/>
                  <a:defRPr/>
                </a:pPr>
                <a:r>
                  <a:rPr kumimoji="0" lang="en-US" sz="1500" b="0" i="0" u="none" strike="noStrike" kern="1200" cap="none" spc="0" normalizeH="0" baseline="0" noProof="0" dirty="0">
                    <a:ln>
                      <a:noFill/>
                    </a:ln>
                    <a:effectLst/>
                    <a:uLnTx/>
                    <a:uFillTx/>
                    <a:latin typeface="Arial"/>
                    <a:ea typeface="+mn-ea"/>
                    <a:cs typeface="Arial"/>
                  </a:rPr>
                  <a:t>HealthEquity.com/</a:t>
                </a:r>
                <a:r>
                  <a:rPr kumimoji="0" lang="en-US" sz="1500" b="0" i="0" u="none" strike="noStrike" kern="1200" cap="none" spc="0" normalizeH="0" baseline="0" noProof="0" dirty="0" err="1">
                    <a:ln>
                      <a:noFill/>
                    </a:ln>
                    <a:effectLst/>
                    <a:uLnTx/>
                    <a:uFillTx/>
                    <a:latin typeface="Arial"/>
                    <a:ea typeface="+mn-ea"/>
                    <a:cs typeface="Arial"/>
                  </a:rPr>
                  <a:t>fsa-qme</a:t>
                </a:r>
                <a:endParaRPr kumimoji="0" lang="en-US" sz="1500" b="0" i="0" u="none" strike="noStrike" kern="1200" cap="none" spc="0" normalizeH="0" baseline="0" noProof="0" dirty="0">
                  <a:ln>
                    <a:noFill/>
                  </a:ln>
                  <a:effectLst/>
                  <a:uLnTx/>
                  <a:uFillTx/>
                  <a:latin typeface="Arial"/>
                  <a:ea typeface="+mn-ea"/>
                  <a:cs typeface="Arial"/>
                </a:endParaRPr>
              </a:p>
              <a:p>
                <a:pPr marL="285750" indent="-285750">
                  <a:lnSpc>
                    <a:spcPct val="120000"/>
                  </a:lnSpc>
                  <a:spcAft>
                    <a:spcPts val="1200"/>
                  </a:spcAft>
                  <a:buFont typeface="Wingdings" pitchFamily="2" charset="2"/>
                  <a:buChar char="§"/>
                  <a:defRPr/>
                </a:pPr>
                <a:r>
                  <a:rPr kumimoji="0" lang="en-US" sz="1500" b="0" i="0" u="none" strike="noStrike" kern="1200" cap="none" spc="0" normalizeH="0" baseline="0" noProof="0" dirty="0">
                    <a:ln>
                      <a:noFill/>
                    </a:ln>
                    <a:effectLst/>
                    <a:uLnTx/>
                    <a:uFillTx/>
                    <a:latin typeface="Arial"/>
                    <a:ea typeface="+mn-ea"/>
                    <a:cs typeface="Arial"/>
                  </a:rPr>
                  <a:t>FSAStore.com</a:t>
                </a:r>
              </a:p>
              <a:p>
                <a:pPr>
                  <a:lnSpc>
                    <a:spcPct val="120000"/>
                  </a:lnSpc>
                  <a:spcAft>
                    <a:spcPts val="1200"/>
                  </a:spcAft>
                  <a:defRPr/>
                </a:pPr>
                <a:r>
                  <a:rPr kumimoji="0" lang="en-US" sz="1500" b="0" i="0" u="none" strike="noStrike" kern="1200" cap="none" spc="0" normalizeH="0" baseline="0" noProof="0" dirty="0">
                    <a:ln>
                      <a:noFill/>
                    </a:ln>
                    <a:effectLst/>
                    <a:uLnTx/>
                    <a:uFillTx/>
                    <a:latin typeface="Arial"/>
                    <a:ea typeface="+mn-ea"/>
                    <a:cs typeface="Arial"/>
                  </a:rPr>
                  <a:t> </a:t>
                </a:r>
              </a:p>
            </p:txBody>
          </p:sp>
        </p:grpSp>
        <p:cxnSp>
          <p:nvCxnSpPr>
            <p:cNvPr id="8" name="Straight Connector 7">
              <a:extLst>
                <a:ext uri="{FF2B5EF4-FFF2-40B4-BE49-F238E27FC236}">
                  <a16:creationId xmlns:a16="http://schemas.microsoft.com/office/drawing/2014/main" id="{A7C5E88D-2D69-679A-BF01-7A09CD7B9C7B}"/>
                </a:ext>
              </a:extLst>
            </p:cNvPr>
            <p:cNvCxnSpPr>
              <a:cxnSpLocks/>
            </p:cNvCxnSpPr>
            <p:nvPr/>
          </p:nvCxnSpPr>
          <p:spPr>
            <a:xfrm>
              <a:off x="910275" y="1269279"/>
              <a:ext cx="0" cy="1291310"/>
            </a:xfrm>
            <a:prstGeom prst="line">
              <a:avLst/>
            </a:prstGeom>
            <a:ln w="254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11" name="Group 10">
            <a:extLst>
              <a:ext uri="{FF2B5EF4-FFF2-40B4-BE49-F238E27FC236}">
                <a16:creationId xmlns:a16="http://schemas.microsoft.com/office/drawing/2014/main" id="{1510697B-9C15-5374-2C3E-9F096EDBAF20}"/>
              </a:ext>
            </a:extLst>
          </p:cNvPr>
          <p:cNvGrpSpPr/>
          <p:nvPr/>
        </p:nvGrpSpPr>
        <p:grpSpPr>
          <a:xfrm>
            <a:off x="5473073" y="2944031"/>
            <a:ext cx="5050020" cy="3356699"/>
            <a:chOff x="60560" y="1057922"/>
            <a:chExt cx="5050020" cy="2988275"/>
          </a:xfrm>
        </p:grpSpPr>
        <p:grpSp>
          <p:nvGrpSpPr>
            <p:cNvPr id="12" name="Group 11">
              <a:extLst>
                <a:ext uri="{FF2B5EF4-FFF2-40B4-BE49-F238E27FC236}">
                  <a16:creationId xmlns:a16="http://schemas.microsoft.com/office/drawing/2014/main" id="{F9D4D82D-E2A7-9C62-E247-A3CF2D57FA9E}"/>
                </a:ext>
              </a:extLst>
            </p:cNvPr>
            <p:cNvGrpSpPr/>
            <p:nvPr/>
          </p:nvGrpSpPr>
          <p:grpSpPr>
            <a:xfrm>
              <a:off x="60560" y="1057922"/>
              <a:ext cx="5050020" cy="2988275"/>
              <a:chOff x="-14321" y="1503347"/>
              <a:chExt cx="5050020" cy="2988275"/>
            </a:xfrm>
          </p:grpSpPr>
          <p:sp>
            <p:nvSpPr>
              <p:cNvPr id="15" name="Title 2">
                <a:extLst>
                  <a:ext uri="{FF2B5EF4-FFF2-40B4-BE49-F238E27FC236}">
                    <a16:creationId xmlns:a16="http://schemas.microsoft.com/office/drawing/2014/main" id="{33D41B3A-0648-3F39-4628-CBC0D5BF49BB}"/>
                  </a:ext>
                </a:extLst>
              </p:cNvPr>
              <p:cNvSpPr txBox="1">
                <a:spLocks/>
              </p:cNvSpPr>
              <p:nvPr/>
            </p:nvSpPr>
            <p:spPr>
              <a:xfrm>
                <a:off x="-14321" y="1503347"/>
                <a:ext cx="884626" cy="303506"/>
              </a:xfrm>
              <a:prstGeom prst="rect">
                <a:avLst/>
              </a:prstGeom>
            </p:spPr>
            <p:txBody>
              <a:bodyPr/>
              <a:lstStyle>
                <a:lvl1pPr algn="l" defTabSz="457200" rtl="0" eaLnBrk="1" latinLnBrk="0" hangingPunct="1">
                  <a:spcBef>
                    <a:spcPct val="0"/>
                  </a:spcBef>
                  <a:buNone/>
                  <a:defRPr sz="2800" b="1" i="0" kern="1200">
                    <a:solidFill>
                      <a:schemeClr val="tx2"/>
                    </a:solidFill>
                    <a:latin typeface="Oswald SemiBold" panose="02000506000000020004" pitchFamily="2" charset="0"/>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a:ln>
                      <a:noFill/>
                    </a:ln>
                    <a:solidFill>
                      <a:srgbClr val="007A96"/>
                    </a:solidFill>
                    <a:effectLst/>
                    <a:uLnTx/>
                    <a:uFillTx/>
                    <a:latin typeface="Arial" panose="020B0604020202020204" pitchFamily="34" charset="0"/>
                    <a:ea typeface="+mj-ea"/>
                    <a:cs typeface="Arial" panose="020B0604020202020204" pitchFamily="34" charset="0"/>
                  </a:rPr>
                  <a:t>2</a:t>
                </a:r>
              </a:p>
            </p:txBody>
          </p:sp>
          <p:sp>
            <p:nvSpPr>
              <p:cNvPr id="16" name="TextBox 15">
                <a:extLst>
                  <a:ext uri="{FF2B5EF4-FFF2-40B4-BE49-F238E27FC236}">
                    <a16:creationId xmlns:a16="http://schemas.microsoft.com/office/drawing/2014/main" id="{468371DB-D1A1-7BB1-E9EA-5B93BC21F236}"/>
                  </a:ext>
                </a:extLst>
              </p:cNvPr>
              <p:cNvSpPr txBox="1"/>
              <p:nvPr/>
            </p:nvSpPr>
            <p:spPr>
              <a:xfrm>
                <a:off x="1134102" y="1625930"/>
                <a:ext cx="3901597" cy="2865692"/>
              </a:xfrm>
              <a:prstGeom prst="rect">
                <a:avLst/>
              </a:prstGeom>
              <a:noFill/>
            </p:spPr>
            <p:txBody>
              <a:bodyPr wrap="square" lIns="91440" tIns="45720" rIns="91440" bIns="45720" rtlCol="0" anchor="t">
                <a:noAutofit/>
              </a:bodyPr>
              <a:lstStyle/>
              <a:p>
                <a:pPr marL="0" marR="0" lvl="0" indent="0" algn="l" defTabSz="914400" rtl="0" eaLnBrk="1" fontAlgn="auto" latinLnBrk="0" hangingPunct="1">
                  <a:lnSpc>
                    <a:spcPct val="110000"/>
                  </a:lnSpc>
                  <a:spcBef>
                    <a:spcPts val="0"/>
                  </a:spcBef>
                  <a:spcAft>
                    <a:spcPts val="600"/>
                  </a:spcAft>
                  <a:buClrTx/>
                  <a:buSzTx/>
                  <a:buFontTx/>
                  <a:buNone/>
                  <a:tabLst/>
                  <a:defRPr/>
                </a:pPr>
                <a:r>
                  <a:rPr kumimoji="0" lang="en-US" sz="2400" b="0" i="0" u="none" strike="noStrike" kern="1200" cap="none" spc="0" normalizeH="0" baseline="0" noProof="0">
                    <a:ln>
                      <a:noFill/>
                    </a:ln>
                    <a:solidFill>
                      <a:srgbClr val="007A96"/>
                    </a:solidFill>
                    <a:effectLst/>
                    <a:uLnTx/>
                    <a:uFillTx/>
                    <a:latin typeface="Arial"/>
                    <a:ea typeface="+mn-ea"/>
                    <a:cs typeface="+mn-cs"/>
                  </a:rPr>
                  <a:t>Mobile app</a:t>
                </a:r>
              </a:p>
              <a:p>
                <a:pPr marR="0" lvl="0" algn="l" defTabSz="914400" rtl="0" eaLnBrk="1" fontAlgn="auto" latinLnBrk="0" hangingPunct="1">
                  <a:lnSpc>
                    <a:spcPct val="120000"/>
                  </a:lnSpc>
                  <a:spcBef>
                    <a:spcPts val="0"/>
                  </a:spcBef>
                  <a:spcAft>
                    <a:spcPts val="1200"/>
                  </a:spcAft>
                  <a:buClrTx/>
                  <a:buSzTx/>
                  <a:tabLst/>
                  <a:defRPr/>
                </a:pPr>
                <a:r>
                  <a:rPr kumimoji="0" lang="en-US" sz="1500" b="0" i="0" u="none" strike="noStrike" kern="1200" cap="none" spc="0" normalizeH="0" baseline="0" noProof="0">
                    <a:ln>
                      <a:noFill/>
                    </a:ln>
                    <a:effectLst/>
                    <a:uLnTx/>
                    <a:uFillTx/>
                    <a:latin typeface="Arial"/>
                    <a:ea typeface="+mn-ea"/>
                    <a:cs typeface="+mn-cs"/>
                  </a:rPr>
                  <a:t>Download the HealthEquity mobile </a:t>
                </a:r>
                <a:br>
                  <a:rPr kumimoji="0" lang="en-US" sz="1500" b="0" i="0" u="none" strike="noStrike" kern="1200" cap="none" spc="0" normalizeH="0" baseline="0" noProof="0">
                    <a:ln>
                      <a:noFill/>
                    </a:ln>
                    <a:effectLst/>
                    <a:uLnTx/>
                    <a:uFillTx/>
                    <a:latin typeface="Arial"/>
                    <a:ea typeface="+mn-ea"/>
                    <a:cs typeface="+mn-cs"/>
                  </a:rPr>
                </a:br>
                <a:r>
                  <a:rPr kumimoji="0" lang="en-US" sz="1500" b="0" i="0" u="none" strike="noStrike" kern="1200" cap="none" spc="0" normalizeH="0" baseline="0" noProof="0">
                    <a:ln>
                      <a:noFill/>
                    </a:ln>
                    <a:effectLst/>
                    <a:uLnTx/>
                    <a:uFillTx/>
                    <a:latin typeface="Arial"/>
                    <a:ea typeface="+mn-ea"/>
                    <a:cs typeface="+mn-cs"/>
                  </a:rPr>
                  <a:t>app feature and scan product barcodes </a:t>
                </a:r>
                <a:br>
                  <a:rPr kumimoji="0" lang="en-US" sz="1500" b="0" i="0" u="none" strike="noStrike" kern="1200" cap="none" spc="0" normalizeH="0" baseline="0" noProof="0">
                    <a:ln>
                      <a:noFill/>
                    </a:ln>
                    <a:effectLst/>
                    <a:uLnTx/>
                    <a:uFillTx/>
                    <a:latin typeface="Arial"/>
                    <a:ea typeface="+mn-ea"/>
                    <a:cs typeface="+mn-cs"/>
                  </a:rPr>
                </a:br>
                <a:r>
                  <a:rPr kumimoji="0" lang="en-US" sz="1500" b="0" i="0" u="none" strike="noStrike" kern="1200" cap="none" spc="0" normalizeH="0" baseline="0" noProof="0">
                    <a:ln>
                      <a:noFill/>
                    </a:ln>
                    <a:effectLst/>
                    <a:uLnTx/>
                    <a:uFillTx/>
                    <a:latin typeface="Arial"/>
                    <a:ea typeface="+mn-ea"/>
                    <a:cs typeface="+mn-cs"/>
                  </a:rPr>
                  <a:t>in the store to find out if they are eligible</a:t>
                </a:r>
              </a:p>
            </p:txBody>
          </p:sp>
        </p:grpSp>
        <p:cxnSp>
          <p:nvCxnSpPr>
            <p:cNvPr id="13" name="Straight Connector 12">
              <a:extLst>
                <a:ext uri="{FF2B5EF4-FFF2-40B4-BE49-F238E27FC236}">
                  <a16:creationId xmlns:a16="http://schemas.microsoft.com/office/drawing/2014/main" id="{B53B23AE-2566-099A-09F2-54C6664D853C}"/>
                </a:ext>
              </a:extLst>
            </p:cNvPr>
            <p:cNvCxnSpPr>
              <a:cxnSpLocks/>
            </p:cNvCxnSpPr>
            <p:nvPr/>
          </p:nvCxnSpPr>
          <p:spPr>
            <a:xfrm>
              <a:off x="975434" y="1269279"/>
              <a:ext cx="0" cy="1291310"/>
            </a:xfrm>
            <a:prstGeom prst="line">
              <a:avLst/>
            </a:prstGeom>
            <a:ln w="254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838855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woman pampering a dog.">
            <a:extLst>
              <a:ext uri="{FF2B5EF4-FFF2-40B4-BE49-F238E27FC236}">
                <a16:creationId xmlns:a16="http://schemas.microsoft.com/office/drawing/2014/main" id="{4799F7F1-D1C1-4E45-97E5-E3BDFF167D6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4076699" y="0"/>
            <a:ext cx="8152995" cy="6858000"/>
          </a:xfrm>
          <a:prstGeom prst="rect">
            <a:avLst/>
          </a:prstGeom>
        </p:spPr>
      </p:pic>
      <p:sp>
        <p:nvSpPr>
          <p:cNvPr id="13" name="Rectangle 12">
            <a:extLst>
              <a:ext uri="{FF2B5EF4-FFF2-40B4-BE49-F238E27FC236}">
                <a16:creationId xmlns:a16="http://schemas.microsoft.com/office/drawing/2014/main" id="{C88F6EB9-4520-4A92-A5A1-ADEEDF09BB5C}"/>
              </a:ext>
              <a:ext uri="{C183D7F6-B498-43B3-948B-1728B52AA6E4}">
                <adec:decorative xmlns:adec="http://schemas.microsoft.com/office/drawing/2017/decorative" xmlns="" val="1"/>
              </a:ext>
            </a:extLst>
          </p:cNvPr>
          <p:cNvSpPr/>
          <p:nvPr/>
        </p:nvSpPr>
        <p:spPr>
          <a:xfrm>
            <a:off x="3445165" y="12032"/>
            <a:ext cx="3865840" cy="6858000"/>
          </a:xfrm>
          <a:prstGeom prst="rect">
            <a:avLst/>
          </a:prstGeom>
          <a:gradFill flip="none" rotWithShape="1">
            <a:gsLst>
              <a:gs pos="34000">
                <a:schemeClr val="bg1"/>
              </a:gs>
              <a:gs pos="82000">
                <a:schemeClr val="bg1">
                  <a:alpha val="0"/>
                </a:schemeClr>
              </a:gs>
            </a:gsLst>
            <a:lin ang="6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noFill/>
              <a:effectLst/>
              <a:uLnTx/>
              <a:uFillTx/>
              <a:latin typeface="Arial" panose="020B060402020202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87FDBD1D-A76E-4799-AAEC-9D19C1C08FAA}"/>
              </a:ext>
              <a:ext uri="{C183D7F6-B498-43B3-948B-1728B52AA6E4}">
                <adec:decorative xmlns:adec="http://schemas.microsoft.com/office/drawing/2017/decorative" xmlns="" val="1"/>
              </a:ext>
            </a:extLst>
          </p:cNvPr>
          <p:cNvSpPr/>
          <p:nvPr/>
        </p:nvSpPr>
        <p:spPr>
          <a:xfrm>
            <a:off x="3846218" y="12032"/>
            <a:ext cx="2864071" cy="6858000"/>
          </a:xfrm>
          <a:prstGeom prst="rect">
            <a:avLst/>
          </a:prstGeom>
          <a:gradFill flip="none" rotWithShape="1">
            <a:gsLst>
              <a:gs pos="34000">
                <a:schemeClr val="bg1"/>
              </a:gs>
              <a:gs pos="82000">
                <a:schemeClr val="bg1">
                  <a:alpha val="0"/>
                </a:schemeClr>
              </a:gs>
            </a:gsLst>
            <a:lin ang="36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noFill/>
              <a:effectLst/>
              <a:uLnTx/>
              <a:uFillTx/>
              <a:latin typeface="Arial" panose="020B060402020202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6DC1A8EB-62B9-4958-838F-B37BCE9FD994}"/>
              </a:ext>
              <a:ext uri="{C183D7F6-B498-43B3-948B-1728B52AA6E4}">
                <adec:decorative xmlns:adec="http://schemas.microsoft.com/office/drawing/2017/decorative" xmlns="" val="1"/>
              </a:ext>
            </a:extLst>
          </p:cNvPr>
          <p:cNvSpPr/>
          <p:nvPr/>
        </p:nvSpPr>
        <p:spPr>
          <a:xfrm>
            <a:off x="3914581" y="0"/>
            <a:ext cx="3210120" cy="6858000"/>
          </a:xfrm>
          <a:prstGeom prst="rect">
            <a:avLst/>
          </a:prstGeom>
          <a:gradFill flip="none" rotWithShape="1">
            <a:gsLst>
              <a:gs pos="34000">
                <a:schemeClr val="bg1"/>
              </a:gs>
              <a:gs pos="82000">
                <a:schemeClr val="bg1">
                  <a:alpha val="0"/>
                </a:schemeClr>
              </a:gs>
            </a:gsLst>
            <a:lin ang="6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noFill/>
              <a:effectLst/>
              <a:uLnTx/>
              <a:uFillTx/>
              <a:latin typeface="Arial" panose="020B0604020202020204" pitchFamily="34" charset="0"/>
              <a:ea typeface="+mn-ea"/>
              <a:cs typeface="Arial" panose="020B0604020202020204" pitchFamily="34" charset="0"/>
            </a:endParaRPr>
          </a:p>
        </p:txBody>
      </p:sp>
      <p:sp>
        <p:nvSpPr>
          <p:cNvPr id="24" name="Title 2">
            <a:extLst>
              <a:ext uri="{FF2B5EF4-FFF2-40B4-BE49-F238E27FC236}">
                <a16:creationId xmlns:a16="http://schemas.microsoft.com/office/drawing/2014/main" id="{573F3C57-72F8-1B49-B859-8034B9FB3CB0}"/>
              </a:ext>
            </a:extLst>
          </p:cNvPr>
          <p:cNvSpPr>
            <a:spLocks noGrp="1"/>
          </p:cNvSpPr>
          <p:nvPr>
            <p:ph type="title"/>
          </p:nvPr>
        </p:nvSpPr>
        <p:spPr>
          <a:xfrm>
            <a:off x="853443" y="365761"/>
            <a:ext cx="6996330" cy="1401089"/>
          </a:xfrm>
        </p:spPr>
        <p:txBody>
          <a:bodyPr/>
          <a:lstStyle/>
          <a:p>
            <a:r>
              <a:rPr lang="en-US">
                <a:latin typeface="Arial" panose="020B0604020202020204" pitchFamily="34" charset="0"/>
                <a:cs typeface="Arial" panose="020B0604020202020204" pitchFamily="34" charset="0"/>
              </a:rPr>
              <a:t>What’s needed </a:t>
            </a:r>
            <a:br>
              <a:rPr lang="en-US">
                <a:latin typeface="Arial" panose="020B0604020202020204" pitchFamily="34" charset="0"/>
                <a:cs typeface="Arial" panose="020B0604020202020204" pitchFamily="34" charset="0"/>
              </a:rPr>
            </a:br>
            <a:r>
              <a:rPr lang="en-US">
                <a:latin typeface="Arial" panose="020B0604020202020204" pitchFamily="34" charset="0"/>
                <a:cs typeface="Arial" panose="020B0604020202020204" pitchFamily="34" charset="0"/>
              </a:rPr>
              <a:t>for reimbursement</a:t>
            </a:r>
          </a:p>
        </p:txBody>
      </p:sp>
      <p:sp>
        <p:nvSpPr>
          <p:cNvPr id="2" name="Content Placeholder 1">
            <a:extLst>
              <a:ext uri="{FF2B5EF4-FFF2-40B4-BE49-F238E27FC236}">
                <a16:creationId xmlns:a16="http://schemas.microsoft.com/office/drawing/2014/main" id="{13B63394-5F08-4583-8828-7944E9863268}"/>
              </a:ext>
            </a:extLst>
          </p:cNvPr>
          <p:cNvSpPr>
            <a:spLocks noGrp="1"/>
          </p:cNvSpPr>
          <p:nvPr>
            <p:ph sz="quarter" idx="14"/>
          </p:nvPr>
        </p:nvSpPr>
        <p:spPr>
          <a:xfrm>
            <a:off x="853019" y="1981924"/>
            <a:ext cx="5069480" cy="3672224"/>
          </a:xfrm>
        </p:spPr>
        <p:txBody>
          <a:bodyPr/>
          <a:lstStyle/>
          <a:p>
            <a:pPr marL="0" lvl="0" indent="0">
              <a:buNone/>
            </a:pPr>
            <a:r>
              <a:rPr lang="en-US" noProof="0">
                <a:latin typeface="Arial" panose="020B0604020202020204" pitchFamily="34" charset="0"/>
                <a:cs typeface="Arial" panose="020B0604020202020204" pitchFamily="34" charset="0"/>
              </a:rPr>
              <a:t>Documentation that includes </a:t>
            </a:r>
            <a:br>
              <a:rPr lang="en-US" noProof="0">
                <a:latin typeface="Arial" panose="020B0604020202020204" pitchFamily="34" charset="0"/>
                <a:cs typeface="Arial" panose="020B0604020202020204" pitchFamily="34" charset="0"/>
              </a:rPr>
            </a:br>
            <a:r>
              <a:rPr lang="en-US" noProof="0">
                <a:latin typeface="Arial" panose="020B0604020202020204" pitchFamily="34" charset="0"/>
                <a:cs typeface="Arial" panose="020B0604020202020204" pitchFamily="34" charset="0"/>
              </a:rPr>
              <a:t>the following should be provided:</a:t>
            </a:r>
          </a:p>
          <a:p>
            <a:pPr marL="576263" lvl="1" indent="-339725">
              <a:buFont typeface="Wingdings" pitchFamily="2" charset="2"/>
              <a:buChar char="ü"/>
            </a:pPr>
            <a:r>
              <a:rPr lang="en-US" sz="2000" noProof="0">
                <a:latin typeface="Arial" panose="020B0604020202020204" pitchFamily="34" charset="0"/>
                <a:cs typeface="Arial" panose="020B0604020202020204" pitchFamily="34" charset="0"/>
              </a:rPr>
              <a:t>Name</a:t>
            </a:r>
            <a:r>
              <a:rPr lang="en-US" sz="2000">
                <a:latin typeface="Arial" panose="020B0604020202020204" pitchFamily="34" charset="0"/>
                <a:cs typeface="Arial" panose="020B0604020202020204" pitchFamily="34" charset="0"/>
              </a:rPr>
              <a:t>s</a:t>
            </a:r>
            <a:r>
              <a:rPr lang="en-US" sz="2000" noProof="0">
                <a:latin typeface="Arial" panose="020B0604020202020204" pitchFamily="34" charset="0"/>
                <a:cs typeface="Arial" panose="020B0604020202020204" pitchFamily="34" charset="0"/>
              </a:rPr>
              <a:t> of providers</a:t>
            </a:r>
          </a:p>
          <a:p>
            <a:pPr marL="576263" lvl="1" indent="-339725">
              <a:buFont typeface="Wingdings" pitchFamily="2" charset="2"/>
              <a:buChar char="ü"/>
            </a:pPr>
            <a:r>
              <a:rPr lang="en-US" sz="2000" noProof="0">
                <a:latin typeface="Arial" panose="020B0604020202020204" pitchFamily="34" charset="0"/>
                <a:cs typeface="Arial" panose="020B0604020202020204" pitchFamily="34" charset="0"/>
              </a:rPr>
              <a:t>Name</a:t>
            </a:r>
            <a:r>
              <a:rPr lang="en-US" sz="2000">
                <a:latin typeface="Arial" panose="020B0604020202020204" pitchFamily="34" charset="0"/>
                <a:cs typeface="Arial" panose="020B0604020202020204" pitchFamily="34" charset="0"/>
              </a:rPr>
              <a:t>s</a:t>
            </a:r>
            <a:r>
              <a:rPr lang="en-US" sz="2000" noProof="0">
                <a:latin typeface="Arial" panose="020B0604020202020204" pitchFamily="34" charset="0"/>
                <a:cs typeface="Arial" panose="020B0604020202020204" pitchFamily="34" charset="0"/>
              </a:rPr>
              <a:t> of persons who received care or service</a:t>
            </a:r>
          </a:p>
          <a:p>
            <a:pPr marL="576263" lvl="1" indent="-339725">
              <a:buFont typeface="Wingdings" pitchFamily="2" charset="2"/>
              <a:buChar char="ü"/>
            </a:pPr>
            <a:r>
              <a:rPr lang="en-US" sz="2000" noProof="0">
                <a:latin typeface="Arial" panose="020B0604020202020204" pitchFamily="34" charset="0"/>
                <a:cs typeface="Arial" panose="020B0604020202020204" pitchFamily="34" charset="0"/>
              </a:rPr>
              <a:t>Date</a:t>
            </a:r>
            <a:r>
              <a:rPr lang="en-US" sz="2000">
                <a:latin typeface="Arial" panose="020B0604020202020204" pitchFamily="34" charset="0"/>
                <a:cs typeface="Arial" panose="020B0604020202020204" pitchFamily="34" charset="0"/>
              </a:rPr>
              <a:t>s </a:t>
            </a:r>
            <a:r>
              <a:rPr lang="en-US" sz="2000" noProof="0">
                <a:latin typeface="Arial" panose="020B0604020202020204" pitchFamily="34" charset="0"/>
                <a:cs typeface="Arial" panose="020B0604020202020204" pitchFamily="34" charset="0"/>
              </a:rPr>
              <a:t>of service or care</a:t>
            </a:r>
          </a:p>
          <a:p>
            <a:pPr marL="576263" lvl="1" indent="-339725">
              <a:buFont typeface="Wingdings" pitchFamily="2" charset="2"/>
              <a:buChar char="ü"/>
            </a:pPr>
            <a:r>
              <a:rPr lang="en-US" sz="2000" noProof="0">
                <a:latin typeface="Arial" panose="020B0604020202020204" pitchFamily="34" charset="0"/>
                <a:cs typeface="Arial" panose="020B0604020202020204" pitchFamily="34" charset="0"/>
              </a:rPr>
              <a:t>Description</a:t>
            </a:r>
            <a:r>
              <a:rPr lang="en-US" sz="2000">
                <a:latin typeface="Arial" panose="020B0604020202020204" pitchFamily="34" charset="0"/>
                <a:cs typeface="Arial" panose="020B0604020202020204" pitchFamily="34" charset="0"/>
              </a:rPr>
              <a:t>s</a:t>
            </a:r>
            <a:r>
              <a:rPr lang="en-US" sz="2000" noProof="0">
                <a:latin typeface="Arial" panose="020B0604020202020204" pitchFamily="34" charset="0"/>
                <a:cs typeface="Arial" panose="020B0604020202020204" pitchFamily="34" charset="0"/>
              </a:rPr>
              <a:t> of services</a:t>
            </a:r>
          </a:p>
          <a:p>
            <a:pPr marL="576263" lvl="1" indent="-339725">
              <a:buFont typeface="Wingdings" pitchFamily="2" charset="2"/>
              <a:buChar char="ü"/>
            </a:pPr>
            <a:r>
              <a:rPr lang="en-US" sz="2000" noProof="0">
                <a:latin typeface="Arial" panose="020B0604020202020204" pitchFamily="34" charset="0"/>
                <a:cs typeface="Arial" panose="020B0604020202020204" pitchFamily="34" charset="0"/>
              </a:rPr>
              <a:t>Cost</a:t>
            </a:r>
            <a:r>
              <a:rPr lang="en-US" sz="2000">
                <a:latin typeface="Arial" panose="020B0604020202020204" pitchFamily="34" charset="0"/>
                <a:cs typeface="Arial" panose="020B0604020202020204" pitchFamily="34" charset="0"/>
              </a:rPr>
              <a:t>s</a:t>
            </a:r>
            <a:r>
              <a:rPr lang="en-US" sz="2000" noProof="0">
                <a:latin typeface="Arial" panose="020B0604020202020204" pitchFamily="34" charset="0"/>
                <a:cs typeface="Arial" panose="020B0604020202020204" pitchFamily="34" charset="0"/>
              </a:rPr>
              <a:t> of service or care</a:t>
            </a:r>
          </a:p>
        </p:txBody>
      </p:sp>
    </p:spTree>
    <p:extLst>
      <p:ext uri="{BB962C8B-B14F-4D97-AF65-F5344CB8AC3E}">
        <p14:creationId xmlns:p14="http://schemas.microsoft.com/office/powerpoint/2010/main" val="26785104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8">
            <a:extLst>
              <a:ext uri="{FF2B5EF4-FFF2-40B4-BE49-F238E27FC236}">
                <a16:creationId xmlns:a16="http://schemas.microsoft.com/office/drawing/2014/main" id="{55A15CF2-B025-36B4-1F7A-0BC1973B1E2B}"/>
              </a:ext>
            </a:extLst>
          </p:cNvPr>
          <p:cNvSpPr txBox="1">
            <a:spLocks/>
          </p:cNvSpPr>
          <p:nvPr/>
        </p:nvSpPr>
        <p:spPr>
          <a:xfrm>
            <a:off x="942985" y="2343961"/>
            <a:ext cx="5451043" cy="3117388"/>
          </a:xfrm>
          <a:prstGeom prst="rect">
            <a:avLst/>
          </a:prstGeom>
        </p:spPr>
        <p:txBody>
          <a:bodyPr lIns="91440" tIns="45720" rIns="91440" bIns="45720" anchor="t"/>
          <a:lstStyle>
            <a:lvl1pPr marL="177800" indent="-177800" algn="l" defTabSz="457189" rtl="0" eaLnBrk="1" latinLnBrk="0" hangingPunct="1">
              <a:lnSpc>
                <a:spcPct val="130000"/>
              </a:lnSpc>
              <a:spcBef>
                <a:spcPts val="0"/>
              </a:spcBef>
              <a:spcAft>
                <a:spcPts val="600"/>
              </a:spcAft>
              <a:buFont typeface="Wingdings" pitchFamily="2" charset="2"/>
              <a:buChar char="§"/>
              <a:tabLst/>
              <a:defRPr sz="1500" b="0" i="0" kern="1200">
                <a:solidFill>
                  <a:schemeClr val="tx1"/>
                </a:solidFill>
                <a:latin typeface="Neue Haas Grotesk Text Pro" panose="020B0504020202020204" pitchFamily="34" charset="0"/>
                <a:ea typeface="+mn-ea"/>
                <a:cs typeface="+mn-cs"/>
              </a:defRPr>
            </a:lvl1pPr>
            <a:lvl2pPr marL="347663" indent="-169863" algn="l" defTabSz="457189" rtl="0" eaLnBrk="1" latinLnBrk="0" hangingPunct="1">
              <a:lnSpc>
                <a:spcPct val="130000"/>
              </a:lnSpc>
              <a:spcBef>
                <a:spcPts val="0"/>
              </a:spcBef>
              <a:spcAft>
                <a:spcPts val="600"/>
              </a:spcAft>
              <a:buFont typeface="Wingdings" pitchFamily="2" charset="2"/>
              <a:buChar char="§"/>
              <a:tabLst/>
              <a:defRPr sz="1300" b="0" i="0" kern="1200">
                <a:solidFill>
                  <a:schemeClr val="tx1"/>
                </a:solidFill>
                <a:latin typeface="Neue Haas Grotesk Text Pro" panose="020B0504020202020204" pitchFamily="34" charset="0"/>
                <a:ea typeface="+mn-ea"/>
                <a:cs typeface="+mn-cs"/>
              </a:defRPr>
            </a:lvl2pPr>
            <a:lvl3pPr marL="517525" indent="-169863" algn="l" defTabSz="457189" rtl="0" eaLnBrk="1" latinLnBrk="0" hangingPunct="1">
              <a:lnSpc>
                <a:spcPct val="130000"/>
              </a:lnSpc>
              <a:spcBef>
                <a:spcPts val="0"/>
              </a:spcBef>
              <a:spcAft>
                <a:spcPts val="600"/>
              </a:spcAft>
              <a:buFont typeface="Wingdings" pitchFamily="2" charset="2"/>
              <a:buChar char="§"/>
              <a:tabLst/>
              <a:defRPr sz="1100" b="0" i="0" kern="1200">
                <a:solidFill>
                  <a:schemeClr val="tx1"/>
                </a:solidFill>
                <a:latin typeface="Neue Haas Grotesk Text Pro" panose="020B0504020202020204" pitchFamily="34" charset="0"/>
                <a:ea typeface="+mn-ea"/>
                <a:cs typeface="+mn-cs"/>
              </a:defRPr>
            </a:lvl3pPr>
            <a:lvl4pPr marL="687388" indent="-169863" algn="l" defTabSz="457189" rtl="0" eaLnBrk="1" latinLnBrk="0" hangingPunct="1">
              <a:lnSpc>
                <a:spcPct val="130000"/>
              </a:lnSpc>
              <a:spcBef>
                <a:spcPts val="0"/>
              </a:spcBef>
              <a:spcAft>
                <a:spcPts val="600"/>
              </a:spcAft>
              <a:buFont typeface="Wingdings" pitchFamily="2" charset="2"/>
              <a:buChar char="§"/>
              <a:tabLst/>
              <a:defRPr sz="900" b="0" i="0" kern="1200">
                <a:solidFill>
                  <a:schemeClr val="tx1"/>
                </a:solidFill>
                <a:latin typeface="Neue Haas Grotesk Text Pro" panose="020B0504020202020204" pitchFamily="34" charset="0"/>
                <a:ea typeface="+mn-ea"/>
                <a:cs typeface="+mn-cs"/>
              </a:defRPr>
            </a:lvl4pPr>
            <a:lvl5pPr marL="687388" indent="-168275" algn="l" defTabSz="457189" rtl="0" eaLnBrk="1" latinLnBrk="0" hangingPunct="1">
              <a:lnSpc>
                <a:spcPct val="120000"/>
              </a:lnSpc>
              <a:spcBef>
                <a:spcPts val="0"/>
              </a:spcBef>
              <a:spcAft>
                <a:spcPts val="600"/>
              </a:spcAft>
              <a:buFont typeface="Wingdings" pitchFamily="2" charset="2"/>
              <a:buChar char="§"/>
              <a:tabLst/>
              <a:defRPr sz="900" b="0" i="0" kern="1200">
                <a:solidFill>
                  <a:schemeClr val="tx1"/>
                </a:solidFill>
                <a:latin typeface="Neue Haas Grotesk Text Pro" panose="020B0504020202020204" pitchFamily="34" charset="77"/>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defTabSz="609555">
              <a:buChar char="ü"/>
              <a:defRPr/>
            </a:pPr>
            <a:r>
              <a:rPr lang="en-US" sz="2000">
                <a:solidFill>
                  <a:srgbClr val="2A2C2C"/>
                </a:solidFill>
                <a:latin typeface="Arial" panose="020B0604020202020204" pitchFamily="34" charset="0"/>
                <a:ea typeface="Verdana"/>
                <a:cs typeface="Arial" panose="020B0604020202020204" pitchFamily="34" charset="0"/>
              </a:rPr>
              <a:t>24/7 Member Services via call or chat</a:t>
            </a:r>
            <a:endParaRPr lang="en-US">
              <a:latin typeface="Arial" panose="020B0604020202020204" pitchFamily="34" charset="0"/>
              <a:cs typeface="Arial" panose="020B0604020202020204" pitchFamily="34" charset="0"/>
            </a:endParaRPr>
          </a:p>
          <a:p>
            <a:pPr defTabSz="609555">
              <a:buChar char="ü"/>
              <a:defRPr/>
            </a:pPr>
            <a:r>
              <a:rPr lang="en-US" sz="2000">
                <a:solidFill>
                  <a:srgbClr val="2A2C2C"/>
                </a:solidFill>
                <a:latin typeface="Arial" panose="020B0604020202020204" pitchFamily="34" charset="0"/>
                <a:ea typeface="Verdana"/>
                <a:cs typeface="Arial" panose="020B0604020202020204" pitchFamily="34" charset="0"/>
              </a:rPr>
              <a:t>On-the-go access with our mobile app</a:t>
            </a:r>
            <a:r>
              <a:rPr lang="en-US" sz="2000" baseline="30000">
                <a:solidFill>
                  <a:srgbClr val="2A2C2C"/>
                </a:solidFill>
                <a:latin typeface="Arial" panose="020B0604020202020204" pitchFamily="34" charset="0"/>
                <a:ea typeface="Verdana"/>
                <a:cs typeface="Arial" panose="020B0604020202020204" pitchFamily="34" charset="0"/>
              </a:rPr>
              <a:t>*</a:t>
            </a:r>
          </a:p>
          <a:p>
            <a:pPr defTabSz="609555">
              <a:buChar char="ü"/>
              <a:defRPr/>
            </a:pPr>
            <a:r>
              <a:rPr lang="en-US" sz="2000">
                <a:solidFill>
                  <a:srgbClr val="2A2C2C"/>
                </a:solidFill>
                <a:latin typeface="Arial" panose="020B0604020202020204" pitchFamily="34" charset="0"/>
                <a:ea typeface="Verdana"/>
                <a:cs typeface="Arial" panose="020B0604020202020204" pitchFamily="34" charset="0"/>
              </a:rPr>
              <a:t>Fast, convenient payment and reimbursement</a:t>
            </a:r>
            <a:endParaRPr lang="en-US" sz="2400">
              <a:latin typeface="+mn-lt"/>
              <a:cs typeface="Arial"/>
            </a:endParaRPr>
          </a:p>
        </p:txBody>
      </p:sp>
      <p:pic>
        <p:nvPicPr>
          <p:cNvPr id="9" name="Picture Placeholder 8">
            <a:extLst>
              <a:ext uri="{FF2B5EF4-FFF2-40B4-BE49-F238E27FC236}">
                <a16:creationId xmlns:a16="http://schemas.microsoft.com/office/drawing/2014/main" id="{DCFD8D7F-808C-2119-8EB0-1C4DF505442B}"/>
              </a:ext>
            </a:extLst>
          </p:cNvPr>
          <p:cNvPicPr>
            <a:picLocks noGrp="1" noChangeAspect="1"/>
          </p:cNvPicPr>
          <p:nvPr>
            <p:ph type="pic" idx="16"/>
          </p:nvPr>
        </p:nvPicPr>
        <p:blipFill rotWithShape="1">
          <a:blip r:embed="rId3" cstate="screen">
            <a:extLst>
              <a:ext uri="{28A0092B-C50C-407E-A947-70E740481C1C}">
                <a14:useLocalDpi xmlns:a14="http://schemas.microsoft.com/office/drawing/2010/main"/>
              </a:ext>
            </a:extLst>
          </a:blip>
          <a:srcRect/>
          <a:stretch/>
        </p:blipFill>
        <p:spPr>
          <a:xfrm>
            <a:off x="6715813" y="-4"/>
            <a:ext cx="5476188" cy="6874239"/>
          </a:xfrm>
          <a:noFill/>
        </p:spPr>
      </p:pic>
      <p:sp>
        <p:nvSpPr>
          <p:cNvPr id="2" name="Title 1">
            <a:extLst>
              <a:ext uri="{FF2B5EF4-FFF2-40B4-BE49-F238E27FC236}">
                <a16:creationId xmlns:a16="http://schemas.microsoft.com/office/drawing/2014/main" id="{E1D11EB9-8F8A-A273-D7D1-A161ACC6779C}"/>
              </a:ext>
            </a:extLst>
          </p:cNvPr>
          <p:cNvSpPr>
            <a:spLocks noGrp="1"/>
          </p:cNvSpPr>
          <p:nvPr>
            <p:ph type="title"/>
          </p:nvPr>
        </p:nvSpPr>
        <p:spPr>
          <a:xfrm>
            <a:off x="942985" y="391195"/>
            <a:ext cx="5772827" cy="1431867"/>
          </a:xfrm>
        </p:spPr>
        <p:txBody>
          <a:bodyPr/>
          <a:lstStyle/>
          <a:p>
            <a:pPr>
              <a:defRPr/>
            </a:pPr>
            <a:r>
              <a:rPr lang="en-US" sz="4400">
                <a:latin typeface="Arial" panose="020B0604020202020204" pitchFamily="34" charset="0"/>
                <a:cs typeface="Arial" panose="020B0604020202020204" pitchFamily="34" charset="0"/>
              </a:rPr>
              <a:t>HealthEquity makes saving easy</a:t>
            </a:r>
          </a:p>
        </p:txBody>
      </p:sp>
      <p:sp>
        <p:nvSpPr>
          <p:cNvPr id="3" name="Content Placeholder 40">
            <a:extLst>
              <a:ext uri="{FF2B5EF4-FFF2-40B4-BE49-F238E27FC236}">
                <a16:creationId xmlns:a16="http://schemas.microsoft.com/office/drawing/2014/main" id="{594C098F-CFF5-404E-7441-F85FF0500B98}"/>
              </a:ext>
            </a:extLst>
          </p:cNvPr>
          <p:cNvSpPr txBox="1">
            <a:spLocks/>
          </p:cNvSpPr>
          <p:nvPr/>
        </p:nvSpPr>
        <p:spPr>
          <a:xfrm>
            <a:off x="621199" y="5982182"/>
            <a:ext cx="5772828" cy="507383"/>
          </a:xfrm>
          <a:prstGeom prst="rect">
            <a:avLst/>
          </a:prstGeom>
        </p:spPr>
        <p:txBody>
          <a:bodyPr vert="horz" wrap="square" lIns="0" tIns="0" rIns="0" bIns="0" rtlCol="0">
            <a:spAutoFit/>
          </a:bodyPr>
          <a:lstStyle>
            <a:lvl1pPr marL="0" indent="0" algn="l" defTabSz="457189" rtl="0" eaLnBrk="1" latinLnBrk="0" hangingPunct="1">
              <a:lnSpc>
                <a:spcPct val="130000"/>
              </a:lnSpc>
              <a:spcBef>
                <a:spcPts val="0"/>
              </a:spcBef>
              <a:spcAft>
                <a:spcPts val="600"/>
              </a:spcAft>
              <a:buFont typeface="Wingdings" pitchFamily="2" charset="2"/>
              <a:buNone/>
              <a:tabLst/>
              <a:defRPr sz="600" b="0" i="0" kern="1200">
                <a:solidFill>
                  <a:schemeClr val="tx1"/>
                </a:solidFill>
                <a:latin typeface="Neue Haas Grotesk Text Pro" panose="020B0504020202020204" pitchFamily="34" charset="0"/>
                <a:ea typeface="+mn-ea"/>
                <a:cs typeface="+mn-cs"/>
              </a:defRPr>
            </a:lvl1pPr>
            <a:lvl2pPr marL="177796" indent="0" algn="l" defTabSz="457189" rtl="0" eaLnBrk="1" latinLnBrk="0" hangingPunct="1">
              <a:lnSpc>
                <a:spcPct val="130000"/>
              </a:lnSpc>
              <a:spcBef>
                <a:spcPts val="0"/>
              </a:spcBef>
              <a:spcAft>
                <a:spcPts val="600"/>
              </a:spcAft>
              <a:buFont typeface="Wingdings" pitchFamily="2" charset="2"/>
              <a:buNone/>
              <a:tabLst/>
              <a:defRPr sz="600" b="0" i="0" kern="1200">
                <a:solidFill>
                  <a:schemeClr val="tx1"/>
                </a:solidFill>
                <a:latin typeface="Neue Haas Grotesk Text Pro" panose="020B0504020202020204" pitchFamily="34" charset="0"/>
                <a:ea typeface="+mn-ea"/>
                <a:cs typeface="+mn-cs"/>
              </a:defRPr>
            </a:lvl2pPr>
            <a:lvl3pPr marL="347654" indent="0" algn="l" defTabSz="457189" rtl="0" eaLnBrk="1" latinLnBrk="0" hangingPunct="1">
              <a:lnSpc>
                <a:spcPct val="130000"/>
              </a:lnSpc>
              <a:spcBef>
                <a:spcPts val="0"/>
              </a:spcBef>
              <a:spcAft>
                <a:spcPts val="600"/>
              </a:spcAft>
              <a:buFont typeface="Wingdings" pitchFamily="2" charset="2"/>
              <a:buNone/>
              <a:tabLst/>
              <a:defRPr sz="600" b="0" i="0" kern="1200">
                <a:solidFill>
                  <a:schemeClr val="tx1"/>
                </a:solidFill>
                <a:latin typeface="Neue Haas Grotesk Text Pro" panose="020B0504020202020204" pitchFamily="34" charset="0"/>
                <a:ea typeface="+mn-ea"/>
                <a:cs typeface="+mn-cs"/>
              </a:defRPr>
            </a:lvl3pPr>
            <a:lvl4pPr marL="517512" indent="0" algn="l" defTabSz="457189" rtl="0" eaLnBrk="1" latinLnBrk="0" hangingPunct="1">
              <a:lnSpc>
                <a:spcPct val="130000"/>
              </a:lnSpc>
              <a:spcBef>
                <a:spcPts val="0"/>
              </a:spcBef>
              <a:spcAft>
                <a:spcPts val="600"/>
              </a:spcAft>
              <a:buFont typeface="Wingdings" pitchFamily="2" charset="2"/>
              <a:buNone/>
              <a:tabLst/>
              <a:defRPr sz="600" b="0" i="0" kern="1200">
                <a:solidFill>
                  <a:schemeClr val="tx1"/>
                </a:solidFill>
                <a:latin typeface="Neue Haas Grotesk Text Pro" panose="020B0504020202020204" pitchFamily="34" charset="0"/>
                <a:ea typeface="+mn-ea"/>
                <a:cs typeface="+mn-cs"/>
              </a:defRPr>
            </a:lvl4pPr>
            <a:lvl5pPr marL="519100" indent="0" algn="l" defTabSz="457189" rtl="0" eaLnBrk="1" latinLnBrk="0" hangingPunct="1">
              <a:lnSpc>
                <a:spcPct val="120000"/>
              </a:lnSpc>
              <a:spcBef>
                <a:spcPts val="0"/>
              </a:spcBef>
              <a:spcAft>
                <a:spcPts val="600"/>
              </a:spcAft>
              <a:buFont typeface="Wingdings" pitchFamily="2" charset="2"/>
              <a:buNone/>
              <a:tabLst/>
              <a:defRPr sz="600" b="0" i="0" kern="1200">
                <a:solidFill>
                  <a:schemeClr val="tx1"/>
                </a:solidFill>
                <a:latin typeface="Neue Haas Grotesk Text Pro" panose="020B0504020202020204" pitchFamily="34" charset="77"/>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r>
              <a:rPr lang="en-US" sz="1333" baseline="30000">
                <a:solidFill>
                  <a:srgbClr val="2A2C2C"/>
                </a:solidFill>
                <a:latin typeface="Arial" panose="020B0604020202020204" pitchFamily="34" charset="0"/>
              </a:rPr>
              <a:t>*</a:t>
            </a:r>
            <a:r>
              <a:rPr lang="en-US" sz="1333">
                <a:solidFill>
                  <a:srgbClr val="2A2C2C"/>
                </a:solidFill>
                <a:latin typeface="Arial" panose="020B0604020202020204" pitchFamily="34" charset="0"/>
              </a:rPr>
              <a:t>Accounts must be activated via the HealthEquity website or app in order to use the mobile app.</a:t>
            </a:r>
            <a:endParaRPr lang="en-US" sz="1333"/>
          </a:p>
        </p:txBody>
      </p:sp>
    </p:spTree>
    <p:extLst>
      <p:ext uri="{BB962C8B-B14F-4D97-AF65-F5344CB8AC3E}">
        <p14:creationId xmlns:p14="http://schemas.microsoft.com/office/powerpoint/2010/main" val="3277847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
            <a:extLst>
              <a:ext uri="{FF2B5EF4-FFF2-40B4-BE49-F238E27FC236}">
                <a16:creationId xmlns:a16="http://schemas.microsoft.com/office/drawing/2014/main" id="{D852671F-B6D9-594D-A7DF-5C87FA51E6EF}"/>
              </a:ext>
            </a:extLst>
          </p:cNvPr>
          <p:cNvSpPr>
            <a:spLocks noGrp="1"/>
          </p:cNvSpPr>
          <p:nvPr>
            <p:ph type="title"/>
          </p:nvPr>
        </p:nvSpPr>
        <p:spPr>
          <a:xfrm>
            <a:off x="853442" y="365761"/>
            <a:ext cx="10836993" cy="666273"/>
          </a:xfrm>
        </p:spPr>
        <p:txBody>
          <a:bodyPr/>
          <a:lstStyle/>
          <a:p>
            <a:r>
              <a:rPr lang="en-US">
                <a:latin typeface="Arial" panose="020B0604020202020204" pitchFamily="34" charset="0"/>
                <a:cs typeface="Arial" panose="020B0604020202020204" pitchFamily="34" charset="0"/>
              </a:rPr>
              <a:t>Get started today!</a:t>
            </a:r>
          </a:p>
        </p:txBody>
      </p:sp>
      <p:sp>
        <p:nvSpPr>
          <p:cNvPr id="15" name="TextBox 14">
            <a:extLst>
              <a:ext uri="{FF2B5EF4-FFF2-40B4-BE49-F238E27FC236}">
                <a16:creationId xmlns:a16="http://schemas.microsoft.com/office/drawing/2014/main" id="{1FDBDE82-A86B-927B-413A-A1533674F49F}"/>
              </a:ext>
            </a:extLst>
          </p:cNvPr>
          <p:cNvSpPr txBox="1"/>
          <p:nvPr/>
        </p:nvSpPr>
        <p:spPr>
          <a:xfrm>
            <a:off x="3821723" y="63304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7F7F7F"/>
              </a:solidFill>
              <a:effectLst/>
              <a:uLnTx/>
              <a:uFillTx/>
              <a:latin typeface="Arial"/>
              <a:ea typeface="+mn-ea"/>
              <a:cs typeface="+mn-cs"/>
            </a:endParaRPr>
          </a:p>
        </p:txBody>
      </p:sp>
      <p:sp>
        <p:nvSpPr>
          <p:cNvPr id="16" name="TextBox 15">
            <a:extLst>
              <a:ext uri="{FF2B5EF4-FFF2-40B4-BE49-F238E27FC236}">
                <a16:creationId xmlns:a16="http://schemas.microsoft.com/office/drawing/2014/main" id="{9D36CF14-F974-E297-247D-DC197233E6DA}"/>
              </a:ext>
            </a:extLst>
          </p:cNvPr>
          <p:cNvSpPr txBox="1"/>
          <p:nvPr/>
        </p:nvSpPr>
        <p:spPr>
          <a:xfrm>
            <a:off x="3352800" y="35169"/>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7F7F7F"/>
              </a:solidFill>
              <a:effectLst/>
              <a:uLnTx/>
              <a:uFillTx/>
              <a:latin typeface="Arial"/>
              <a:ea typeface="+mn-ea"/>
              <a:cs typeface="+mn-cs"/>
            </a:endParaRPr>
          </a:p>
        </p:txBody>
      </p:sp>
      <p:grpSp>
        <p:nvGrpSpPr>
          <p:cNvPr id="17" name="Group 16">
            <a:extLst>
              <a:ext uri="{FF2B5EF4-FFF2-40B4-BE49-F238E27FC236}">
                <a16:creationId xmlns:a16="http://schemas.microsoft.com/office/drawing/2014/main" id="{4EE01458-1418-FEBA-42BB-B405FBCD933E}"/>
              </a:ext>
            </a:extLst>
          </p:cNvPr>
          <p:cNvGrpSpPr/>
          <p:nvPr/>
        </p:nvGrpSpPr>
        <p:grpSpPr>
          <a:xfrm>
            <a:off x="646696" y="1532927"/>
            <a:ext cx="3542075" cy="4081810"/>
            <a:chOff x="60560" y="1057922"/>
            <a:chExt cx="3542075" cy="3633799"/>
          </a:xfrm>
        </p:grpSpPr>
        <p:grpSp>
          <p:nvGrpSpPr>
            <p:cNvPr id="24" name="Group 23">
              <a:extLst>
                <a:ext uri="{FF2B5EF4-FFF2-40B4-BE49-F238E27FC236}">
                  <a16:creationId xmlns:a16="http://schemas.microsoft.com/office/drawing/2014/main" id="{14D3E7BF-1006-5A80-0583-AFB5A304D10C}"/>
                </a:ext>
              </a:extLst>
            </p:cNvPr>
            <p:cNvGrpSpPr/>
            <p:nvPr/>
          </p:nvGrpSpPr>
          <p:grpSpPr>
            <a:xfrm>
              <a:off x="60560" y="1057922"/>
              <a:ext cx="3542075" cy="2988275"/>
              <a:chOff x="-14321" y="1503347"/>
              <a:chExt cx="3542075" cy="2988275"/>
            </a:xfrm>
          </p:grpSpPr>
          <p:sp>
            <p:nvSpPr>
              <p:cNvPr id="26" name="Title 2">
                <a:extLst>
                  <a:ext uri="{FF2B5EF4-FFF2-40B4-BE49-F238E27FC236}">
                    <a16:creationId xmlns:a16="http://schemas.microsoft.com/office/drawing/2014/main" id="{67C485EE-6ED9-1A1E-5B25-92B897CD1244}"/>
                  </a:ext>
                </a:extLst>
              </p:cNvPr>
              <p:cNvSpPr txBox="1">
                <a:spLocks/>
              </p:cNvSpPr>
              <p:nvPr/>
            </p:nvSpPr>
            <p:spPr>
              <a:xfrm>
                <a:off x="-14321" y="1503347"/>
                <a:ext cx="884626" cy="303506"/>
              </a:xfrm>
              <a:prstGeom prst="rect">
                <a:avLst/>
              </a:prstGeom>
            </p:spPr>
            <p:txBody>
              <a:bodyPr/>
              <a:lstStyle>
                <a:lvl1pPr algn="l" defTabSz="457200" rtl="0" eaLnBrk="1" latinLnBrk="0" hangingPunct="1">
                  <a:spcBef>
                    <a:spcPct val="0"/>
                  </a:spcBef>
                  <a:buNone/>
                  <a:defRPr sz="2800" b="1" i="0" kern="1200">
                    <a:solidFill>
                      <a:schemeClr val="tx2"/>
                    </a:solidFill>
                    <a:latin typeface="Oswald SemiBold" panose="02000506000000020004" pitchFamily="2" charset="0"/>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a:ln>
                      <a:noFill/>
                    </a:ln>
                    <a:solidFill>
                      <a:srgbClr val="007A96"/>
                    </a:solidFill>
                    <a:effectLst/>
                    <a:uLnTx/>
                    <a:uFillTx/>
                    <a:latin typeface="Arial" panose="020B0604020202020204" pitchFamily="34" charset="0"/>
                    <a:ea typeface="+mj-ea"/>
                    <a:cs typeface="Arial" panose="020B0604020202020204" pitchFamily="34" charset="0"/>
                  </a:rPr>
                  <a:t>1</a:t>
                </a:r>
              </a:p>
            </p:txBody>
          </p:sp>
          <p:sp>
            <p:nvSpPr>
              <p:cNvPr id="28" name="TextBox 27">
                <a:extLst>
                  <a:ext uri="{FF2B5EF4-FFF2-40B4-BE49-F238E27FC236}">
                    <a16:creationId xmlns:a16="http://schemas.microsoft.com/office/drawing/2014/main" id="{518C72F3-FB27-04AD-E64F-5ECABCF5658E}"/>
                  </a:ext>
                </a:extLst>
              </p:cNvPr>
              <p:cNvSpPr txBox="1"/>
              <p:nvPr/>
            </p:nvSpPr>
            <p:spPr>
              <a:xfrm>
                <a:off x="1134103" y="1625930"/>
                <a:ext cx="2393651" cy="2865692"/>
              </a:xfrm>
              <a:prstGeom prst="rect">
                <a:avLst/>
              </a:prstGeom>
              <a:noFill/>
            </p:spPr>
            <p:txBody>
              <a:bodyPr wrap="square" lIns="91440" tIns="45720" rIns="91440" bIns="45720" rtlCol="0" anchor="t">
                <a:noAutofit/>
              </a:bodyPr>
              <a:lstStyle/>
              <a:p>
                <a:pPr marL="0" marR="0" lvl="0" indent="0" algn="l" defTabSz="914400" rtl="0" eaLnBrk="1" fontAlgn="auto" latinLnBrk="0" hangingPunct="1">
                  <a:lnSpc>
                    <a:spcPct val="110000"/>
                  </a:lnSpc>
                  <a:spcBef>
                    <a:spcPts val="0"/>
                  </a:spcBef>
                  <a:spcAft>
                    <a:spcPts val="600"/>
                  </a:spcAft>
                  <a:buClrTx/>
                  <a:buSzTx/>
                  <a:buFontTx/>
                  <a:buNone/>
                  <a:tabLst/>
                  <a:defRPr/>
                </a:pPr>
                <a:r>
                  <a:rPr kumimoji="0" lang="en-US" sz="2400" b="0" i="0" u="none" strike="noStrike" kern="1200" cap="none" spc="0" normalizeH="0" baseline="0" noProof="0">
                    <a:ln>
                      <a:noFill/>
                    </a:ln>
                    <a:solidFill>
                      <a:srgbClr val="007A96"/>
                    </a:solidFill>
                    <a:effectLst/>
                    <a:uLnTx/>
                    <a:uFillTx/>
                    <a:latin typeface="Arial" panose="020B0604020202020204" pitchFamily="34" charset="0"/>
                    <a:cs typeface="Arial" panose="020B0604020202020204" pitchFamily="34" charset="0"/>
                  </a:rPr>
                  <a:t>Sign up </a:t>
                </a:r>
              </a:p>
              <a:p>
                <a:pPr marL="285750" marR="0" lvl="0" indent="-285750" algn="l" defTabSz="914400" rtl="0" eaLnBrk="1" fontAlgn="auto" latinLnBrk="0" hangingPunct="1">
                  <a:lnSpc>
                    <a:spcPct val="120000"/>
                  </a:lnSpc>
                  <a:spcBef>
                    <a:spcPts val="0"/>
                  </a:spcBef>
                  <a:spcAft>
                    <a:spcPts val="1200"/>
                  </a:spcAft>
                  <a:buClrTx/>
                  <a:buSzTx/>
                  <a:buFont typeface="Wingdings" pitchFamily="2" charset="2"/>
                  <a:buChar char="ü"/>
                  <a:tabLst/>
                  <a:defRPr/>
                </a:pPr>
                <a:r>
                  <a:rPr kumimoji="0" lang="en-US" sz="1500" b="0" i="0" u="none" strike="noStrike" kern="1200" cap="none" spc="0" normalizeH="0" baseline="0" noProof="0">
                    <a:ln>
                      <a:noFill/>
                    </a:ln>
                    <a:effectLst/>
                    <a:uLnTx/>
                    <a:uFillTx/>
                    <a:latin typeface="Arial" panose="020B0604020202020204" pitchFamily="34" charset="0"/>
                    <a:cs typeface="Arial" panose="020B0604020202020204" pitchFamily="34" charset="0"/>
                  </a:rPr>
                  <a:t>Enrollment dates: &lt;&lt;start date&gt;&gt; - </a:t>
                </a:r>
                <a:br>
                  <a:rPr kumimoji="0" lang="en-US" sz="1500" b="0" i="0" u="none" strike="noStrike" kern="1200" cap="none" spc="0" normalizeH="0" baseline="0" noProof="0">
                    <a:ln>
                      <a:noFill/>
                    </a:ln>
                    <a:effectLst/>
                    <a:uLnTx/>
                    <a:uFillTx/>
                    <a:latin typeface="Arial" panose="020B0604020202020204" pitchFamily="34" charset="0"/>
                    <a:cs typeface="Arial" panose="020B0604020202020204" pitchFamily="34" charset="0"/>
                  </a:rPr>
                </a:br>
                <a:r>
                  <a:rPr kumimoji="0" lang="en-US" sz="1500" b="0" i="0" u="none" strike="noStrike" kern="1200" cap="none" spc="0" normalizeH="0" baseline="0" noProof="0">
                    <a:ln>
                      <a:noFill/>
                    </a:ln>
                    <a:effectLst/>
                    <a:uLnTx/>
                    <a:uFillTx/>
                    <a:latin typeface="Arial" panose="020B0604020202020204" pitchFamily="34" charset="0"/>
                    <a:cs typeface="Arial" panose="020B0604020202020204" pitchFamily="34" charset="0"/>
                  </a:rPr>
                  <a:t>&lt;&lt;end date&gt;&gt;</a:t>
                </a:r>
              </a:p>
              <a:p>
                <a:pPr marL="285750" marR="0" lvl="0" indent="-285750" algn="l" defTabSz="914400" rtl="0" eaLnBrk="1" fontAlgn="auto" latinLnBrk="0" hangingPunct="1">
                  <a:lnSpc>
                    <a:spcPct val="120000"/>
                  </a:lnSpc>
                  <a:spcBef>
                    <a:spcPts val="0"/>
                  </a:spcBef>
                  <a:spcAft>
                    <a:spcPts val="1200"/>
                  </a:spcAft>
                  <a:buClrTx/>
                  <a:buSzTx/>
                  <a:buFont typeface="Wingdings" pitchFamily="2" charset="2"/>
                  <a:buChar char="ü"/>
                  <a:tabLst/>
                  <a:defRPr/>
                </a:pPr>
                <a:r>
                  <a:rPr kumimoji="0" lang="en-US" sz="1500" b="0" i="0" u="none" strike="noStrike" kern="1200" cap="none" spc="0" normalizeH="0" baseline="0" noProof="0">
                    <a:ln>
                      <a:noFill/>
                    </a:ln>
                    <a:effectLst/>
                    <a:uLnTx/>
                    <a:uFillTx/>
                    <a:latin typeface="Arial" panose="020B0604020202020204" pitchFamily="34" charset="0"/>
                    <a:cs typeface="Arial" panose="020B0604020202020204" pitchFamily="34" charset="0"/>
                  </a:rPr>
                  <a:t>Enroll here: </a:t>
                </a:r>
                <a:br>
                  <a:rPr kumimoji="0" lang="en-US" sz="1500" b="0" i="0" u="none" strike="noStrike" kern="1200" cap="none" spc="0" normalizeH="0" baseline="0" noProof="0">
                    <a:ln>
                      <a:noFill/>
                    </a:ln>
                    <a:effectLst/>
                    <a:uLnTx/>
                    <a:uFillTx/>
                    <a:latin typeface="Arial" panose="020B0604020202020204" pitchFamily="34" charset="0"/>
                    <a:cs typeface="Arial" panose="020B0604020202020204" pitchFamily="34" charset="0"/>
                  </a:rPr>
                </a:br>
                <a:r>
                  <a:rPr kumimoji="0" lang="en-US" sz="1500" b="0" i="0" u="none" strike="noStrike" kern="1200" cap="none" spc="0" normalizeH="0" baseline="0" noProof="0">
                    <a:ln>
                      <a:noFill/>
                    </a:ln>
                    <a:effectLst/>
                    <a:uLnTx/>
                    <a:uFillTx/>
                    <a:latin typeface="Arial" panose="020B0604020202020204" pitchFamily="34" charset="0"/>
                    <a:cs typeface="Arial" panose="020B0604020202020204" pitchFamily="34" charset="0"/>
                  </a:rPr>
                  <a:t>&lt;&lt;add custom URL&gt;&gt;</a:t>
                </a:r>
              </a:p>
              <a:p>
                <a:pPr marL="285750" marR="0" lvl="0" indent="-285750" algn="l" defTabSz="914400" rtl="0" eaLnBrk="1" fontAlgn="auto" latinLnBrk="0" hangingPunct="1">
                  <a:lnSpc>
                    <a:spcPct val="120000"/>
                  </a:lnSpc>
                  <a:spcBef>
                    <a:spcPts val="0"/>
                  </a:spcBef>
                  <a:spcAft>
                    <a:spcPts val="600"/>
                  </a:spcAft>
                  <a:buClrTx/>
                  <a:buSzTx/>
                  <a:buFont typeface="Wingdings" pitchFamily="2" charset="2"/>
                  <a:buChar char="ü"/>
                  <a:tabLst/>
                  <a:defRPr/>
                </a:pPr>
                <a:r>
                  <a:rPr kumimoji="0" lang="en-US" sz="1500" b="0" i="0" u="none" strike="noStrike" kern="1200" cap="none" spc="0" normalizeH="0" baseline="0" noProof="0">
                    <a:ln>
                      <a:noFill/>
                    </a:ln>
                    <a:effectLst/>
                    <a:uLnTx/>
                    <a:uFillTx/>
                    <a:latin typeface="Arial" panose="020B0604020202020204" pitchFamily="34" charset="0"/>
                    <a:cs typeface="Arial" panose="020B0604020202020204" pitchFamily="34" charset="0"/>
                  </a:rPr>
                  <a:t>Choose election amount for the year</a:t>
                </a:r>
              </a:p>
            </p:txBody>
          </p:sp>
        </p:grpSp>
        <p:cxnSp>
          <p:nvCxnSpPr>
            <p:cNvPr id="25" name="Straight Connector 24">
              <a:extLst>
                <a:ext uri="{FF2B5EF4-FFF2-40B4-BE49-F238E27FC236}">
                  <a16:creationId xmlns:a16="http://schemas.microsoft.com/office/drawing/2014/main" id="{7E248AAA-F3EE-D7E2-76CC-93078BA3A70E}"/>
                </a:ext>
              </a:extLst>
            </p:cNvPr>
            <p:cNvCxnSpPr>
              <a:cxnSpLocks/>
            </p:cNvCxnSpPr>
            <p:nvPr/>
          </p:nvCxnSpPr>
          <p:spPr>
            <a:xfrm>
              <a:off x="910275" y="1269279"/>
              <a:ext cx="0" cy="3422442"/>
            </a:xfrm>
            <a:prstGeom prst="line">
              <a:avLst/>
            </a:prstGeom>
            <a:ln w="254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29" name="Group 28">
            <a:extLst>
              <a:ext uri="{FF2B5EF4-FFF2-40B4-BE49-F238E27FC236}">
                <a16:creationId xmlns:a16="http://schemas.microsoft.com/office/drawing/2014/main" id="{41754DF7-654A-C7F3-C169-2BD05B8060B0}"/>
              </a:ext>
            </a:extLst>
          </p:cNvPr>
          <p:cNvGrpSpPr/>
          <p:nvPr/>
        </p:nvGrpSpPr>
        <p:grpSpPr>
          <a:xfrm>
            <a:off x="4325474" y="1532927"/>
            <a:ext cx="3216434" cy="4081811"/>
            <a:chOff x="60560" y="1057922"/>
            <a:chExt cx="3216434" cy="3633800"/>
          </a:xfrm>
        </p:grpSpPr>
        <p:grpSp>
          <p:nvGrpSpPr>
            <p:cNvPr id="30" name="Group 29">
              <a:extLst>
                <a:ext uri="{FF2B5EF4-FFF2-40B4-BE49-F238E27FC236}">
                  <a16:creationId xmlns:a16="http://schemas.microsoft.com/office/drawing/2014/main" id="{CD48E59F-741E-5279-1DC3-3B77F01551DC}"/>
                </a:ext>
              </a:extLst>
            </p:cNvPr>
            <p:cNvGrpSpPr/>
            <p:nvPr/>
          </p:nvGrpSpPr>
          <p:grpSpPr>
            <a:xfrm>
              <a:off x="60560" y="1057922"/>
              <a:ext cx="3216434" cy="2988275"/>
              <a:chOff x="-14321" y="1503347"/>
              <a:chExt cx="3216434" cy="2988275"/>
            </a:xfrm>
          </p:grpSpPr>
          <p:sp>
            <p:nvSpPr>
              <p:cNvPr id="32" name="Title 2">
                <a:extLst>
                  <a:ext uri="{FF2B5EF4-FFF2-40B4-BE49-F238E27FC236}">
                    <a16:creationId xmlns:a16="http://schemas.microsoft.com/office/drawing/2014/main" id="{240E3105-4AB4-BD26-DD38-3A53502E2D43}"/>
                  </a:ext>
                </a:extLst>
              </p:cNvPr>
              <p:cNvSpPr txBox="1">
                <a:spLocks/>
              </p:cNvSpPr>
              <p:nvPr/>
            </p:nvSpPr>
            <p:spPr>
              <a:xfrm>
                <a:off x="-14321" y="1503347"/>
                <a:ext cx="884626" cy="303506"/>
              </a:xfrm>
              <a:prstGeom prst="rect">
                <a:avLst/>
              </a:prstGeom>
            </p:spPr>
            <p:txBody>
              <a:bodyPr/>
              <a:lstStyle>
                <a:lvl1pPr algn="l" defTabSz="457200" rtl="0" eaLnBrk="1" latinLnBrk="0" hangingPunct="1">
                  <a:spcBef>
                    <a:spcPct val="0"/>
                  </a:spcBef>
                  <a:buNone/>
                  <a:defRPr sz="2800" b="1" i="0" kern="1200">
                    <a:solidFill>
                      <a:schemeClr val="tx2"/>
                    </a:solidFill>
                    <a:latin typeface="Oswald SemiBold" panose="02000506000000020004" pitchFamily="2" charset="0"/>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a:ln>
                      <a:noFill/>
                    </a:ln>
                    <a:solidFill>
                      <a:srgbClr val="007A96"/>
                    </a:solidFill>
                    <a:effectLst/>
                    <a:uLnTx/>
                    <a:uFillTx/>
                    <a:latin typeface="Arial" panose="020B0604020202020204" pitchFamily="34" charset="0"/>
                    <a:ea typeface="+mj-ea"/>
                    <a:cs typeface="Arial" panose="020B0604020202020204" pitchFamily="34" charset="0"/>
                  </a:rPr>
                  <a:t>2</a:t>
                </a:r>
              </a:p>
            </p:txBody>
          </p:sp>
          <p:sp>
            <p:nvSpPr>
              <p:cNvPr id="33" name="TextBox 32">
                <a:extLst>
                  <a:ext uri="{FF2B5EF4-FFF2-40B4-BE49-F238E27FC236}">
                    <a16:creationId xmlns:a16="http://schemas.microsoft.com/office/drawing/2014/main" id="{53AB8DA6-0162-E786-6821-6A1D05EAF05E}"/>
                  </a:ext>
                </a:extLst>
              </p:cNvPr>
              <p:cNvSpPr txBox="1"/>
              <p:nvPr/>
            </p:nvSpPr>
            <p:spPr>
              <a:xfrm>
                <a:off x="1134102" y="1625930"/>
                <a:ext cx="2068011" cy="2865692"/>
              </a:xfrm>
              <a:prstGeom prst="rect">
                <a:avLst/>
              </a:prstGeom>
              <a:noFill/>
            </p:spPr>
            <p:txBody>
              <a:bodyPr wrap="square" lIns="91440" tIns="45720" rIns="91440" bIns="45720" rtlCol="0" anchor="t">
                <a:noAutofit/>
              </a:bodyPr>
              <a:lstStyle/>
              <a:p>
                <a:pPr marL="0" marR="0" lvl="0" indent="0" algn="l" defTabSz="914400" rtl="0" eaLnBrk="1" fontAlgn="auto" latinLnBrk="0" hangingPunct="1">
                  <a:lnSpc>
                    <a:spcPct val="110000"/>
                  </a:lnSpc>
                  <a:spcBef>
                    <a:spcPts val="0"/>
                  </a:spcBef>
                  <a:spcAft>
                    <a:spcPts val="600"/>
                  </a:spcAft>
                  <a:buClrTx/>
                  <a:buSzTx/>
                  <a:buFontTx/>
                  <a:buNone/>
                  <a:tabLst/>
                  <a:defRPr/>
                </a:pPr>
                <a:r>
                  <a:rPr kumimoji="0" lang="en-US" sz="2400" b="0" i="0" u="none" strike="noStrike" kern="1200" cap="none" spc="0" normalizeH="0" baseline="0" noProof="0">
                    <a:ln>
                      <a:noFill/>
                    </a:ln>
                    <a:solidFill>
                      <a:srgbClr val="007A96"/>
                    </a:solidFill>
                    <a:effectLst/>
                    <a:uLnTx/>
                    <a:uFillTx/>
                    <a:latin typeface="Arial"/>
                    <a:ea typeface="+mn-ea"/>
                    <a:cs typeface="+mn-cs"/>
                  </a:rPr>
                  <a:t>Contribute</a:t>
                </a:r>
              </a:p>
              <a:p>
                <a:pPr marL="285750" marR="0" lvl="0" indent="-285750" algn="l" defTabSz="914400" rtl="0" eaLnBrk="1" fontAlgn="auto" latinLnBrk="0" hangingPunct="1">
                  <a:lnSpc>
                    <a:spcPct val="120000"/>
                  </a:lnSpc>
                  <a:spcBef>
                    <a:spcPts val="0"/>
                  </a:spcBef>
                  <a:spcAft>
                    <a:spcPts val="1200"/>
                  </a:spcAft>
                  <a:buClrTx/>
                  <a:buSzTx/>
                  <a:buFont typeface="Wingdings" pitchFamily="2" charset="2"/>
                  <a:buChar char="ü"/>
                  <a:tabLst/>
                  <a:defRPr/>
                </a:pPr>
                <a:r>
                  <a:rPr kumimoji="0" lang="en-US" sz="1500" b="0" i="0" u="none" strike="noStrike" kern="1200" cap="none" spc="0" normalizeH="0" baseline="0" noProof="0">
                    <a:ln>
                      <a:noFill/>
                    </a:ln>
                    <a:effectLst/>
                    <a:uLnTx/>
                    <a:uFillTx/>
                    <a:latin typeface="Arial"/>
                    <a:ea typeface="+mn-ea"/>
                    <a:cs typeface="+mn-cs"/>
                  </a:rPr>
                  <a:t>Pre-tax </a:t>
                </a:r>
                <a:br>
                  <a:rPr kumimoji="0" lang="en-US" sz="1500" b="0" i="0" u="none" strike="noStrike" kern="1200" cap="none" spc="0" normalizeH="0" baseline="0" noProof="0">
                    <a:ln>
                      <a:noFill/>
                    </a:ln>
                    <a:effectLst/>
                    <a:uLnTx/>
                    <a:uFillTx/>
                    <a:latin typeface="Arial"/>
                    <a:ea typeface="+mn-ea"/>
                    <a:cs typeface="+mn-cs"/>
                  </a:rPr>
                </a:br>
                <a:r>
                  <a:rPr kumimoji="0" lang="en-US" sz="1500" b="0" i="0" u="none" strike="noStrike" kern="1200" cap="none" spc="0" normalizeH="0" baseline="0" noProof="0">
                    <a:ln>
                      <a:noFill/>
                    </a:ln>
                    <a:effectLst/>
                    <a:uLnTx/>
                    <a:uFillTx/>
                    <a:latin typeface="Arial"/>
                    <a:ea typeface="+mn-ea"/>
                    <a:cs typeface="+mn-cs"/>
                  </a:rPr>
                  <a:t>through payroll</a:t>
                </a:r>
              </a:p>
              <a:p>
                <a:pPr marL="285750" marR="0" lvl="0" indent="-285750" algn="l" defTabSz="914400" rtl="0" eaLnBrk="1" fontAlgn="auto" latinLnBrk="0" hangingPunct="1">
                  <a:lnSpc>
                    <a:spcPct val="120000"/>
                  </a:lnSpc>
                  <a:spcBef>
                    <a:spcPts val="0"/>
                  </a:spcBef>
                  <a:spcAft>
                    <a:spcPts val="1200"/>
                  </a:spcAft>
                  <a:buClrTx/>
                  <a:buSzTx/>
                  <a:buFont typeface="Wingdings" pitchFamily="2" charset="2"/>
                  <a:buChar char="ü"/>
                  <a:tabLst/>
                  <a:defRPr/>
                </a:pPr>
                <a:r>
                  <a:rPr kumimoji="0" lang="en-US" sz="1500" b="0" i="0" u="none" strike="noStrike" kern="1200" cap="none" spc="0" normalizeH="0" baseline="0" noProof="0">
                    <a:ln>
                      <a:noFill/>
                    </a:ln>
                    <a:effectLst/>
                    <a:uLnTx/>
                    <a:uFillTx/>
                    <a:latin typeface="Arial"/>
                    <a:ea typeface="+mn-ea"/>
                    <a:cs typeface="+mn-cs"/>
                  </a:rPr>
                  <a:t>Amount withheld from each paycheck is typically equal</a:t>
                </a:r>
              </a:p>
            </p:txBody>
          </p:sp>
        </p:grpSp>
        <p:cxnSp>
          <p:nvCxnSpPr>
            <p:cNvPr id="31" name="Straight Connector 30">
              <a:extLst>
                <a:ext uri="{FF2B5EF4-FFF2-40B4-BE49-F238E27FC236}">
                  <a16:creationId xmlns:a16="http://schemas.microsoft.com/office/drawing/2014/main" id="{CFAC09D5-7F60-928E-3F96-D40953A8AAB7}"/>
                </a:ext>
              </a:extLst>
            </p:cNvPr>
            <p:cNvCxnSpPr>
              <a:cxnSpLocks/>
            </p:cNvCxnSpPr>
            <p:nvPr/>
          </p:nvCxnSpPr>
          <p:spPr>
            <a:xfrm>
              <a:off x="975434" y="1269279"/>
              <a:ext cx="0" cy="3422443"/>
            </a:xfrm>
            <a:prstGeom prst="line">
              <a:avLst/>
            </a:prstGeom>
            <a:ln w="254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34" name="Group 33">
            <a:extLst>
              <a:ext uri="{FF2B5EF4-FFF2-40B4-BE49-F238E27FC236}">
                <a16:creationId xmlns:a16="http://schemas.microsoft.com/office/drawing/2014/main" id="{083B14E7-3393-A925-3C75-48E7E4693B8F}"/>
              </a:ext>
            </a:extLst>
          </p:cNvPr>
          <p:cNvGrpSpPr/>
          <p:nvPr/>
        </p:nvGrpSpPr>
        <p:grpSpPr>
          <a:xfrm>
            <a:off x="7527418" y="1532927"/>
            <a:ext cx="4017882" cy="4081810"/>
            <a:chOff x="60560" y="1057922"/>
            <a:chExt cx="4017882" cy="3633799"/>
          </a:xfrm>
        </p:grpSpPr>
        <p:grpSp>
          <p:nvGrpSpPr>
            <p:cNvPr id="35" name="Group 34">
              <a:extLst>
                <a:ext uri="{FF2B5EF4-FFF2-40B4-BE49-F238E27FC236}">
                  <a16:creationId xmlns:a16="http://schemas.microsoft.com/office/drawing/2014/main" id="{905AE68C-4F6F-AC92-8463-F078200CB8C6}"/>
                </a:ext>
              </a:extLst>
            </p:cNvPr>
            <p:cNvGrpSpPr/>
            <p:nvPr/>
          </p:nvGrpSpPr>
          <p:grpSpPr>
            <a:xfrm>
              <a:off x="60560" y="1057922"/>
              <a:ext cx="4017882" cy="2988275"/>
              <a:chOff x="-14321" y="1503347"/>
              <a:chExt cx="4017882" cy="2988275"/>
            </a:xfrm>
          </p:grpSpPr>
          <p:sp>
            <p:nvSpPr>
              <p:cNvPr id="37" name="Title 2">
                <a:extLst>
                  <a:ext uri="{FF2B5EF4-FFF2-40B4-BE49-F238E27FC236}">
                    <a16:creationId xmlns:a16="http://schemas.microsoft.com/office/drawing/2014/main" id="{5CC2D513-3A9F-EE8A-EC36-9CBBB5EF6CA2}"/>
                  </a:ext>
                </a:extLst>
              </p:cNvPr>
              <p:cNvSpPr txBox="1">
                <a:spLocks/>
              </p:cNvSpPr>
              <p:nvPr/>
            </p:nvSpPr>
            <p:spPr>
              <a:xfrm>
                <a:off x="-14321" y="1503347"/>
                <a:ext cx="884626" cy="303506"/>
              </a:xfrm>
              <a:prstGeom prst="rect">
                <a:avLst/>
              </a:prstGeom>
            </p:spPr>
            <p:txBody>
              <a:bodyPr/>
              <a:lstStyle>
                <a:lvl1pPr algn="l" defTabSz="457200" rtl="0" eaLnBrk="1" latinLnBrk="0" hangingPunct="1">
                  <a:spcBef>
                    <a:spcPct val="0"/>
                  </a:spcBef>
                  <a:buNone/>
                  <a:defRPr sz="2800" b="1" i="0" kern="1200">
                    <a:solidFill>
                      <a:schemeClr val="tx2"/>
                    </a:solidFill>
                    <a:latin typeface="Oswald SemiBold" panose="02000506000000020004" pitchFamily="2" charset="0"/>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a:ln>
                      <a:noFill/>
                    </a:ln>
                    <a:solidFill>
                      <a:srgbClr val="007A96"/>
                    </a:solidFill>
                    <a:effectLst/>
                    <a:uLnTx/>
                    <a:uFillTx/>
                    <a:latin typeface="Arial" panose="020B0604020202020204" pitchFamily="34" charset="0"/>
                    <a:ea typeface="+mj-ea"/>
                    <a:cs typeface="Arial" panose="020B0604020202020204" pitchFamily="34" charset="0"/>
                  </a:rPr>
                  <a:t>3</a:t>
                </a:r>
              </a:p>
            </p:txBody>
          </p:sp>
          <p:sp>
            <p:nvSpPr>
              <p:cNvPr id="38" name="TextBox 37">
                <a:extLst>
                  <a:ext uri="{FF2B5EF4-FFF2-40B4-BE49-F238E27FC236}">
                    <a16:creationId xmlns:a16="http://schemas.microsoft.com/office/drawing/2014/main" id="{E90607B1-095E-099F-52E3-D1530608FB1E}"/>
                  </a:ext>
                </a:extLst>
              </p:cNvPr>
              <p:cNvSpPr txBox="1"/>
              <p:nvPr/>
            </p:nvSpPr>
            <p:spPr>
              <a:xfrm>
                <a:off x="1134102" y="1625930"/>
                <a:ext cx="2869459" cy="2865692"/>
              </a:xfrm>
              <a:prstGeom prst="rect">
                <a:avLst/>
              </a:prstGeom>
              <a:noFill/>
            </p:spPr>
            <p:txBody>
              <a:bodyPr wrap="square" lIns="91440" tIns="45720" rIns="91440" bIns="45720" rtlCol="0" anchor="t">
                <a:noAutofit/>
              </a:bodyPr>
              <a:lstStyle/>
              <a:p>
                <a:pPr marL="0" marR="0" lvl="0" indent="0" algn="l" defTabSz="914400" rtl="0" eaLnBrk="1" fontAlgn="auto" latinLnBrk="0" hangingPunct="1">
                  <a:lnSpc>
                    <a:spcPct val="110000"/>
                  </a:lnSpc>
                  <a:spcBef>
                    <a:spcPts val="0"/>
                  </a:spcBef>
                  <a:spcAft>
                    <a:spcPts val="600"/>
                  </a:spcAft>
                  <a:buClrTx/>
                  <a:buSzTx/>
                  <a:buFontTx/>
                  <a:buNone/>
                  <a:tabLst/>
                  <a:defRPr/>
                </a:pPr>
                <a:r>
                  <a:rPr kumimoji="0" lang="en-US" sz="2400" b="0" i="0" u="none" strike="noStrike" kern="1200" cap="none" spc="0" normalizeH="0" baseline="0" noProof="0">
                    <a:ln>
                      <a:noFill/>
                    </a:ln>
                    <a:solidFill>
                      <a:srgbClr val="007A96"/>
                    </a:solidFill>
                    <a:effectLst/>
                    <a:uLnTx/>
                    <a:uFillTx/>
                    <a:latin typeface="Arial"/>
                    <a:ea typeface="+mn-ea"/>
                    <a:cs typeface="+mn-cs"/>
                  </a:rPr>
                  <a:t>Access account</a:t>
                </a:r>
                <a:endParaRPr kumimoji="0" lang="en-US" sz="2400" b="0" i="0" u="none" strike="noStrike" kern="1200" cap="none" spc="0" normalizeH="0" baseline="0" noProof="0">
                  <a:ln>
                    <a:noFill/>
                  </a:ln>
                  <a:solidFill>
                    <a:srgbClr val="007A96"/>
                  </a:solidFill>
                  <a:effectLst/>
                  <a:uLnTx/>
                  <a:uFillTx/>
                  <a:latin typeface="Arial"/>
                  <a:ea typeface="+mn-ea"/>
                  <a:cs typeface="Arial"/>
                </a:endParaRPr>
              </a:p>
              <a:p>
                <a:pPr marL="285750" marR="0" lvl="0" indent="-285750" algn="l" defTabSz="914400" rtl="0" eaLnBrk="1" fontAlgn="auto" latinLnBrk="0" hangingPunct="1">
                  <a:lnSpc>
                    <a:spcPct val="120000"/>
                  </a:lnSpc>
                  <a:spcBef>
                    <a:spcPts val="0"/>
                  </a:spcBef>
                  <a:spcAft>
                    <a:spcPts val="1200"/>
                  </a:spcAft>
                  <a:buClrTx/>
                  <a:buSzTx/>
                  <a:buFont typeface="Wingdings" pitchFamily="2" charset="2"/>
                  <a:buChar char="ü"/>
                  <a:tabLst/>
                  <a:defRPr/>
                </a:pPr>
                <a:r>
                  <a:rPr kumimoji="0" lang="en-US" sz="1500" b="0" i="0" u="none" strike="noStrike" kern="1200" cap="none" spc="0" normalizeH="0" baseline="0" noProof="0">
                    <a:ln>
                      <a:noFill/>
                    </a:ln>
                    <a:effectLst/>
                    <a:uLnTx/>
                    <a:uFillTx/>
                    <a:latin typeface="Arial"/>
                    <a:ea typeface="+mn-ea"/>
                    <a:cs typeface="Arial"/>
                  </a:rPr>
                  <a:t>Register and login at www</a:t>
                </a:r>
                <a:r>
                  <a:rPr kumimoji="0" lang="en-US" sz="1500" b="0" i="0" u="none" strike="noStrike" kern="1200" cap="none" spc="0" normalizeH="0" baseline="0" noProof="0">
                    <a:ln>
                      <a:noFill/>
                    </a:ln>
                    <a:effectLst/>
                    <a:uLnTx/>
                    <a:uFillTx/>
                    <a:latin typeface="Arial"/>
                    <a:ea typeface="+mn-lt"/>
                    <a:cs typeface="Arial"/>
                  </a:rPr>
                  <a:t>.HealthEquity.com/login</a:t>
                </a:r>
                <a:endParaRPr kumimoji="0" lang="en-US" sz="1500" b="0" i="0" u="none" strike="noStrike" kern="1200" cap="none" spc="0" normalizeH="0" baseline="30000" noProof="0">
                  <a:ln>
                    <a:noFill/>
                  </a:ln>
                  <a:effectLst/>
                  <a:uLnTx/>
                  <a:uFillTx/>
                  <a:latin typeface="Arial"/>
                  <a:ea typeface="+mn-lt"/>
                  <a:cs typeface="Arial"/>
                </a:endParaRPr>
              </a:p>
              <a:p>
                <a:pPr marL="285750" marR="0" lvl="0" indent="-285750" algn="l" defTabSz="914400" rtl="0" eaLnBrk="1" fontAlgn="auto" latinLnBrk="0" hangingPunct="1">
                  <a:lnSpc>
                    <a:spcPct val="120000"/>
                  </a:lnSpc>
                  <a:spcBef>
                    <a:spcPts val="0"/>
                  </a:spcBef>
                  <a:spcAft>
                    <a:spcPts val="1200"/>
                  </a:spcAft>
                  <a:buClrTx/>
                  <a:buSzTx/>
                  <a:buFont typeface="Wingdings" pitchFamily="2" charset="2"/>
                  <a:buChar char="ü"/>
                  <a:tabLst/>
                  <a:defRPr/>
                </a:pPr>
                <a:r>
                  <a:rPr kumimoji="0" lang="en-US" sz="1500" b="0" i="0" u="none" strike="noStrike" kern="1200" cap="none" spc="0" normalizeH="0" baseline="0" noProof="0">
                    <a:ln>
                      <a:noFill/>
                    </a:ln>
                    <a:effectLst/>
                    <a:uLnTx/>
                    <a:uFillTx/>
                    <a:latin typeface="Arial"/>
                    <a:ea typeface="+mn-ea"/>
                    <a:cs typeface="+mn-cs"/>
                  </a:rPr>
                  <a:t>Submit for reimbursement via the HealthEquity online tool or mobile app</a:t>
                </a:r>
                <a:endParaRPr kumimoji="0" lang="en-US" sz="1500" b="0" i="0" u="none" strike="noStrike" kern="1200" cap="none" spc="0" normalizeH="0" baseline="30000" noProof="0">
                  <a:ln>
                    <a:noFill/>
                  </a:ln>
                  <a:effectLst/>
                  <a:uLnTx/>
                  <a:uFillTx/>
                  <a:latin typeface="Arial"/>
                  <a:ea typeface="+mn-ea"/>
                  <a:cs typeface="+mn-cs"/>
                </a:endParaRPr>
              </a:p>
              <a:p>
                <a:pPr marL="285750" marR="0" lvl="0" indent="-285750" algn="l" defTabSz="914400" rtl="0" eaLnBrk="1" fontAlgn="auto" latinLnBrk="0" hangingPunct="1">
                  <a:lnSpc>
                    <a:spcPct val="120000"/>
                  </a:lnSpc>
                  <a:spcBef>
                    <a:spcPts val="0"/>
                  </a:spcBef>
                  <a:spcAft>
                    <a:spcPts val="1200"/>
                  </a:spcAft>
                  <a:buClrTx/>
                  <a:buSzTx/>
                  <a:buFont typeface="Wingdings" pitchFamily="2" charset="2"/>
                  <a:buChar char="ü"/>
                  <a:tabLst/>
                  <a:defRPr/>
                </a:pPr>
                <a:r>
                  <a:rPr kumimoji="0" lang="en-US" sz="1500" i="0" u="none" strike="noStrike" kern="1200" cap="none" spc="0" normalizeH="0" baseline="0" noProof="0">
                    <a:ln>
                      <a:noFill/>
                    </a:ln>
                    <a:effectLst/>
                    <a:uLnTx/>
                    <a:uFillTx/>
                    <a:latin typeface="Arial"/>
                    <a:ea typeface="+mn-ea"/>
                    <a:cs typeface="+mn-cs"/>
                  </a:rPr>
                  <a:t>Remember to save </a:t>
                </a:r>
                <a:r>
                  <a:rPr lang="en-US" sz="1500" i="0" u="none" strike="noStrike" kern="1200" cap="none" spc="0" normalizeH="0" baseline="0" noProof="0">
                    <a:ln>
                      <a:noFill/>
                    </a:ln>
                    <a:effectLst/>
                    <a:uLnTx/>
                    <a:uFillTx/>
                    <a:latin typeface="Arial"/>
                  </a:rPr>
                  <a:t/>
                </a:r>
                <a:br>
                  <a:rPr lang="en-US" sz="1500" i="0" u="none" strike="noStrike" kern="1200" cap="none" spc="0" normalizeH="0" baseline="0" noProof="0">
                    <a:ln>
                      <a:noFill/>
                    </a:ln>
                    <a:effectLst/>
                    <a:uLnTx/>
                    <a:uFillTx/>
                    <a:latin typeface="Arial"/>
                  </a:rPr>
                </a:br>
                <a:r>
                  <a:rPr lang="en-US" sz="1500">
                    <a:latin typeface="Arial"/>
                  </a:rPr>
                  <a:t>all</a:t>
                </a:r>
                <a:r>
                  <a:rPr kumimoji="0" lang="en-US" sz="1500" i="0" u="none" strike="noStrike" kern="1200" cap="none" spc="0" normalizeH="0" baseline="0" noProof="0">
                    <a:ln>
                      <a:noFill/>
                    </a:ln>
                    <a:effectLst/>
                    <a:uLnTx/>
                    <a:uFillTx/>
                    <a:latin typeface="Arial"/>
                    <a:ea typeface="+mn-ea"/>
                    <a:cs typeface="+mn-cs"/>
                  </a:rPr>
                  <a:t> receipts</a:t>
                </a:r>
                <a:endParaRPr lang="en-US" sz="1500" i="0" u="none" strike="noStrike" kern="1200" cap="none" spc="0" normalizeH="0" baseline="0" noProof="0">
                  <a:ln>
                    <a:noFill/>
                  </a:ln>
                  <a:effectLst/>
                  <a:uLnTx/>
                  <a:uFillTx/>
                  <a:latin typeface="Arial"/>
                  <a:cs typeface="Arial"/>
                </a:endParaRPr>
              </a:p>
            </p:txBody>
          </p:sp>
        </p:grpSp>
        <p:cxnSp>
          <p:nvCxnSpPr>
            <p:cNvPr id="36" name="Straight Connector 35">
              <a:extLst>
                <a:ext uri="{FF2B5EF4-FFF2-40B4-BE49-F238E27FC236}">
                  <a16:creationId xmlns:a16="http://schemas.microsoft.com/office/drawing/2014/main" id="{49F00611-ECF2-F010-32BE-4ADBA56EB906}"/>
                </a:ext>
              </a:extLst>
            </p:cNvPr>
            <p:cNvCxnSpPr>
              <a:cxnSpLocks/>
            </p:cNvCxnSpPr>
            <p:nvPr/>
          </p:nvCxnSpPr>
          <p:spPr>
            <a:xfrm>
              <a:off x="947298" y="1269279"/>
              <a:ext cx="0" cy="3422442"/>
            </a:xfrm>
            <a:prstGeom prst="line">
              <a:avLst/>
            </a:prstGeom>
            <a:ln w="254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grpSp>
      <p:sp>
        <p:nvSpPr>
          <p:cNvPr id="3" name="Content Placeholder 2">
            <a:extLst>
              <a:ext uri="{FF2B5EF4-FFF2-40B4-BE49-F238E27FC236}">
                <a16:creationId xmlns:a16="http://schemas.microsoft.com/office/drawing/2014/main" id="{8484FF6A-7A46-9A2C-FDC8-E3A89043ACE2}"/>
              </a:ext>
            </a:extLst>
          </p:cNvPr>
          <p:cNvSpPr>
            <a:spLocks noGrp="1"/>
          </p:cNvSpPr>
          <p:nvPr>
            <p:ph sz="quarter" idx="15"/>
          </p:nvPr>
        </p:nvSpPr>
        <p:spPr/>
        <p:txBody>
          <a:bodyPr/>
          <a:lstStyle/>
          <a:p>
            <a:endParaRPr lang="en-US"/>
          </a:p>
        </p:txBody>
      </p:sp>
    </p:spTree>
    <p:extLst>
      <p:ext uri="{BB962C8B-B14F-4D97-AF65-F5344CB8AC3E}">
        <p14:creationId xmlns:p14="http://schemas.microsoft.com/office/powerpoint/2010/main" val="3486662388"/>
      </p:ext>
    </p:extLst>
  </p:cSld>
  <p:clrMapOvr>
    <a:masterClrMapping/>
  </p:clrMapOvr>
  <p:extLst>
    <p:ext uri="{6950BFC3-D8DA-4A85-94F7-54DA5524770B}">
      <p188:commentRel xmlns:p188="http://schemas.microsoft.com/office/powerpoint/2018/8/main" xmlns=""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14" descr="A picture containing wall, person, indoor, computer&#10;&#10;Description automatically generated">
            <a:extLst>
              <a:ext uri="{FF2B5EF4-FFF2-40B4-BE49-F238E27FC236}">
                <a16:creationId xmlns:a16="http://schemas.microsoft.com/office/drawing/2014/main" id="{D658C515-9675-BC0B-26F8-10BDB9DE0F5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8430"/>
          <a:stretch/>
        </p:blipFill>
        <p:spPr>
          <a:xfrm>
            <a:off x="4121834" y="2"/>
            <a:ext cx="8070165" cy="6857999"/>
          </a:xfrm>
          <a:prstGeom prst="rect">
            <a:avLst/>
          </a:prstGeom>
          <a:noFill/>
        </p:spPr>
      </p:pic>
      <p:sp>
        <p:nvSpPr>
          <p:cNvPr id="5" name="Rectangle 4">
            <a:extLst>
              <a:ext uri="{FF2B5EF4-FFF2-40B4-BE49-F238E27FC236}">
                <a16:creationId xmlns:a16="http://schemas.microsoft.com/office/drawing/2014/main" id="{B981755E-9AB9-1CCC-7B35-8AEA6DB8BF87}"/>
              </a:ext>
              <a:ext uri="{C183D7F6-B498-43B3-948B-1728B52AA6E4}">
                <adec:decorative xmlns:adec="http://schemas.microsoft.com/office/drawing/2017/decorative" xmlns="" val="1"/>
              </a:ext>
            </a:extLst>
          </p:cNvPr>
          <p:cNvSpPr/>
          <p:nvPr/>
        </p:nvSpPr>
        <p:spPr>
          <a:xfrm>
            <a:off x="5884075" y="1202"/>
            <a:ext cx="3133315" cy="6856798"/>
          </a:xfrm>
          <a:prstGeom prst="rect">
            <a:avLst/>
          </a:prstGeom>
          <a:gradFill flip="none" rotWithShape="1">
            <a:gsLst>
              <a:gs pos="81000">
                <a:schemeClr val="bg1">
                  <a:alpha val="0"/>
                </a:schemeClr>
              </a:gs>
              <a:gs pos="15000">
                <a:schemeClr val="bg1"/>
              </a:gs>
            </a:gsLst>
            <a:lin ang="42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00AAC6"/>
              </a:solidFill>
              <a:latin typeface="Oswald" panose="02000506000000020004" pitchFamily="2" charset="0"/>
            </a:endParaRPr>
          </a:p>
        </p:txBody>
      </p:sp>
      <p:sp>
        <p:nvSpPr>
          <p:cNvPr id="6" name="TextBox 5">
            <a:extLst>
              <a:ext uri="{FF2B5EF4-FFF2-40B4-BE49-F238E27FC236}">
                <a16:creationId xmlns:a16="http://schemas.microsoft.com/office/drawing/2014/main" id="{F8E961A0-A57A-F7DE-056A-3414D5C6B459}"/>
              </a:ext>
            </a:extLst>
          </p:cNvPr>
          <p:cNvSpPr txBox="1"/>
          <p:nvPr/>
        </p:nvSpPr>
        <p:spPr>
          <a:xfrm>
            <a:off x="600374" y="6348460"/>
            <a:ext cx="9091169" cy="292388"/>
          </a:xfrm>
          <a:prstGeom prst="rect">
            <a:avLst/>
          </a:prstGeom>
          <a:noFill/>
        </p:spPr>
        <p:txBody>
          <a:bodyPr wrap="square" lIns="0" bIns="0" rtlCol="0" anchor="b" anchorCtr="0">
            <a:spAutoFit/>
          </a:bodyPr>
          <a:lstStyle/>
          <a:p>
            <a:r>
              <a:rPr lang="en-US" sz="800">
                <a:latin typeface="Neue Haas Grotesk Text Pro" panose="020B0504020202020204" pitchFamily="34" charset="0"/>
                <a:cs typeface="Arial" pitchFamily="34" charset="0"/>
              </a:rPr>
              <a:t>Copyright © 2024 HealthEquity, Inc. All rights reserved.</a:t>
            </a:r>
          </a:p>
          <a:p>
            <a:r>
              <a:rPr lang="en-US" sz="800">
                <a:latin typeface="Neue Haas Grotesk Text Pro" panose="020B0504020202020204" pitchFamily="34" charset="0"/>
                <a:cs typeface="Arial" pitchFamily="34" charset="0"/>
              </a:rPr>
              <a:t>HealthEquity does not provide legal, tax or financial advice.</a:t>
            </a:r>
          </a:p>
        </p:txBody>
      </p:sp>
      <p:sp>
        <p:nvSpPr>
          <p:cNvPr id="7" name="Rectangle 6">
            <a:extLst>
              <a:ext uri="{FF2B5EF4-FFF2-40B4-BE49-F238E27FC236}">
                <a16:creationId xmlns:a16="http://schemas.microsoft.com/office/drawing/2014/main" id="{0B5A18E7-671A-186E-21C6-8FC3CE5DABB2}"/>
              </a:ext>
              <a:ext uri="{C183D7F6-B498-43B3-948B-1728B52AA6E4}">
                <adec:decorative xmlns:adec="http://schemas.microsoft.com/office/drawing/2017/decorative" xmlns="" val="1"/>
              </a:ext>
            </a:extLst>
          </p:cNvPr>
          <p:cNvSpPr/>
          <p:nvPr/>
        </p:nvSpPr>
        <p:spPr>
          <a:xfrm flipV="1">
            <a:off x="5857466" y="1202"/>
            <a:ext cx="3133315" cy="6856798"/>
          </a:xfrm>
          <a:prstGeom prst="rect">
            <a:avLst/>
          </a:prstGeom>
          <a:gradFill flip="none" rotWithShape="1">
            <a:gsLst>
              <a:gs pos="81000">
                <a:schemeClr val="bg1">
                  <a:alpha val="0"/>
                </a:schemeClr>
              </a:gs>
              <a:gs pos="15000">
                <a:schemeClr val="bg1"/>
              </a:gs>
            </a:gsLst>
            <a:lin ang="42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rgbClr val="00AAC6"/>
              </a:solidFill>
              <a:latin typeface="Oswald" panose="02000506000000020004" pitchFamily="2" charset="0"/>
            </a:endParaRPr>
          </a:p>
        </p:txBody>
      </p:sp>
      <p:grpSp>
        <p:nvGrpSpPr>
          <p:cNvPr id="8" name="Group 7">
            <a:extLst>
              <a:ext uri="{FF2B5EF4-FFF2-40B4-BE49-F238E27FC236}">
                <a16:creationId xmlns:a16="http://schemas.microsoft.com/office/drawing/2014/main" id="{1DC87DAE-B04C-DF29-CCA3-F69ADBDEBE92}"/>
              </a:ext>
            </a:extLst>
          </p:cNvPr>
          <p:cNvGrpSpPr/>
          <p:nvPr/>
        </p:nvGrpSpPr>
        <p:grpSpPr>
          <a:xfrm>
            <a:off x="2433131" y="4275130"/>
            <a:ext cx="4614224" cy="1687853"/>
            <a:chOff x="0" y="3836896"/>
            <a:chExt cx="4614224" cy="2365771"/>
          </a:xfrm>
        </p:grpSpPr>
        <p:sp>
          <p:nvSpPr>
            <p:cNvPr id="9" name="Rectangle 8">
              <a:extLst>
                <a:ext uri="{FF2B5EF4-FFF2-40B4-BE49-F238E27FC236}">
                  <a16:creationId xmlns:a16="http://schemas.microsoft.com/office/drawing/2014/main" id="{D819BC16-D058-F692-9E11-22E777BAB423}"/>
                </a:ext>
              </a:extLst>
            </p:cNvPr>
            <p:cNvSpPr/>
            <p:nvPr/>
          </p:nvSpPr>
          <p:spPr>
            <a:xfrm>
              <a:off x="114300" y="3836896"/>
              <a:ext cx="4499924" cy="236577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AAC6"/>
                </a:solidFill>
              </a:endParaRPr>
            </a:p>
          </p:txBody>
        </p:sp>
        <p:sp>
          <p:nvSpPr>
            <p:cNvPr id="10" name="Rectangle 9">
              <a:extLst>
                <a:ext uri="{FF2B5EF4-FFF2-40B4-BE49-F238E27FC236}">
                  <a16:creationId xmlns:a16="http://schemas.microsoft.com/office/drawing/2014/main" id="{E3D69BB6-3FC0-12B5-5B34-720292235AC1}"/>
                </a:ext>
              </a:extLst>
            </p:cNvPr>
            <p:cNvSpPr/>
            <p:nvPr/>
          </p:nvSpPr>
          <p:spPr>
            <a:xfrm>
              <a:off x="0" y="3836896"/>
              <a:ext cx="4499924" cy="23657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AAC6"/>
                </a:solidFill>
              </a:endParaRPr>
            </a:p>
          </p:txBody>
        </p:sp>
      </p:grpSp>
      <p:sp>
        <p:nvSpPr>
          <p:cNvPr id="11" name="Text Placeholder 12">
            <a:extLst>
              <a:ext uri="{FF2B5EF4-FFF2-40B4-BE49-F238E27FC236}">
                <a16:creationId xmlns:a16="http://schemas.microsoft.com/office/drawing/2014/main" id="{E712C263-BF3E-E61E-FAC3-3369D59C9983}"/>
              </a:ext>
            </a:extLst>
          </p:cNvPr>
          <p:cNvSpPr txBox="1">
            <a:spLocks/>
          </p:cNvSpPr>
          <p:nvPr/>
        </p:nvSpPr>
        <p:spPr>
          <a:xfrm>
            <a:off x="797882" y="4494708"/>
            <a:ext cx="6249569" cy="374718"/>
          </a:xfrm>
          <a:prstGeom prst="rect">
            <a:avLst/>
          </a:prstGeom>
        </p:spPr>
        <p:txBody>
          <a:bodyPr lIns="0"/>
          <a:lstStyle>
            <a:lvl1pPr marL="237061" indent="-237061" algn="l" defTabSz="609570" rtl="0" eaLnBrk="1" latinLnBrk="0" hangingPunct="1">
              <a:lnSpc>
                <a:spcPct val="130000"/>
              </a:lnSpc>
              <a:spcBef>
                <a:spcPts val="0"/>
              </a:spcBef>
              <a:spcAft>
                <a:spcPts val="800"/>
              </a:spcAft>
              <a:buFont typeface="Wingdings" pitchFamily="2" charset="2"/>
              <a:buChar char="§"/>
              <a:tabLst/>
              <a:defRPr sz="2000" b="0" i="0" kern="1200">
                <a:solidFill>
                  <a:schemeClr val="tx1"/>
                </a:solidFill>
                <a:latin typeface="Neue Haas Grotesk Text Pro" panose="020B0504020202020204" pitchFamily="34" charset="0"/>
                <a:ea typeface="+mn-ea"/>
                <a:cs typeface="+mn-cs"/>
              </a:defRPr>
            </a:lvl1pPr>
            <a:lvl2pPr marL="463539" indent="-226478" algn="l" defTabSz="609570" rtl="0" eaLnBrk="1" latinLnBrk="0" hangingPunct="1">
              <a:lnSpc>
                <a:spcPct val="130000"/>
              </a:lnSpc>
              <a:spcBef>
                <a:spcPts val="0"/>
              </a:spcBef>
              <a:spcAft>
                <a:spcPts val="800"/>
              </a:spcAft>
              <a:buFont typeface="Wingdings" pitchFamily="2" charset="2"/>
              <a:buChar char="§"/>
              <a:tabLst/>
              <a:defRPr sz="1733" b="0" i="0" kern="1200">
                <a:solidFill>
                  <a:schemeClr val="tx1"/>
                </a:solidFill>
                <a:latin typeface="Neue Haas Grotesk Text Pro" panose="020B0504020202020204" pitchFamily="34" charset="0"/>
                <a:ea typeface="+mn-ea"/>
                <a:cs typeface="+mn-cs"/>
              </a:defRPr>
            </a:lvl2pPr>
            <a:lvl3pPr marL="690016" indent="-226478" algn="l" defTabSz="609570" rtl="0" eaLnBrk="1" latinLnBrk="0" hangingPunct="1">
              <a:lnSpc>
                <a:spcPct val="130000"/>
              </a:lnSpc>
              <a:spcBef>
                <a:spcPts val="0"/>
              </a:spcBef>
              <a:spcAft>
                <a:spcPts val="800"/>
              </a:spcAft>
              <a:buFont typeface="Wingdings" pitchFamily="2" charset="2"/>
              <a:buChar char="§"/>
              <a:tabLst/>
              <a:defRPr sz="1467" b="0" i="0" kern="1200">
                <a:solidFill>
                  <a:schemeClr val="tx1"/>
                </a:solidFill>
                <a:latin typeface="Neue Haas Grotesk Text Pro" panose="020B0504020202020204" pitchFamily="34" charset="0"/>
                <a:ea typeface="+mn-ea"/>
                <a:cs typeface="+mn-cs"/>
              </a:defRPr>
            </a:lvl3pPr>
            <a:lvl4pPr marL="916494" indent="-226478" algn="l" defTabSz="609570" rtl="0" eaLnBrk="1" latinLnBrk="0" hangingPunct="1">
              <a:lnSpc>
                <a:spcPct val="13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0"/>
                <a:ea typeface="+mn-ea"/>
                <a:cs typeface="+mn-cs"/>
              </a:defRPr>
            </a:lvl4pPr>
            <a:lvl5pPr marL="916494" indent="-224361" algn="l" defTabSz="609570" rtl="0" eaLnBrk="1" latinLnBrk="0" hangingPunct="1">
              <a:lnSpc>
                <a:spcPct val="120000"/>
              </a:lnSpc>
              <a:spcBef>
                <a:spcPts val="0"/>
              </a:spcBef>
              <a:spcAft>
                <a:spcPts val="800"/>
              </a:spcAft>
              <a:buFont typeface="Wingdings" pitchFamily="2" charset="2"/>
              <a:buChar char="§"/>
              <a:tabLst/>
              <a:defRPr sz="1200" b="0" i="0" kern="1200">
                <a:solidFill>
                  <a:schemeClr val="tx1"/>
                </a:solidFill>
                <a:latin typeface="Neue Haas Grotesk Text Pro" panose="020B0504020202020204" pitchFamily="34" charset="77"/>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US" sz="2400">
                <a:latin typeface="Arial" panose="020B0604020202020204" pitchFamily="34" charset="0"/>
                <a:cs typeface="Arial" panose="020B0604020202020204" pitchFamily="34" charset="0"/>
              </a:rPr>
              <a:t>We’re here for you 24/7</a:t>
            </a:r>
          </a:p>
        </p:txBody>
      </p:sp>
      <p:sp>
        <p:nvSpPr>
          <p:cNvPr id="12" name="Text Placeholder 12">
            <a:extLst>
              <a:ext uri="{FF2B5EF4-FFF2-40B4-BE49-F238E27FC236}">
                <a16:creationId xmlns:a16="http://schemas.microsoft.com/office/drawing/2014/main" id="{FABF8061-8825-FF8E-A042-EFFB40085919}"/>
              </a:ext>
            </a:extLst>
          </p:cNvPr>
          <p:cNvSpPr txBox="1">
            <a:spLocks/>
          </p:cNvSpPr>
          <p:nvPr/>
        </p:nvSpPr>
        <p:spPr>
          <a:xfrm>
            <a:off x="797882" y="5106098"/>
            <a:ext cx="8136356" cy="374718"/>
          </a:xfrm>
          <a:prstGeom prst="rect">
            <a:avLst/>
          </a:prstGeom>
        </p:spPr>
        <p:txBody>
          <a:bodyPr vert="horz" wrap="square" lIns="0" tIns="0" rIns="0" bIns="0" rtlCol="0">
            <a:spAutoFit/>
          </a:bodyPr>
          <a:lstStyle>
            <a:lvl1pPr marL="0" indent="0" algn="l" defTabSz="457189" rtl="0" eaLnBrk="1" latinLnBrk="0" hangingPunct="1">
              <a:lnSpc>
                <a:spcPct val="110000"/>
              </a:lnSpc>
              <a:spcBef>
                <a:spcPts val="0"/>
              </a:spcBef>
              <a:spcAft>
                <a:spcPts val="600"/>
              </a:spcAft>
              <a:buFont typeface="Wingdings" pitchFamily="2" charset="2"/>
              <a:buNone/>
              <a:tabLst/>
              <a:defRPr sz="1700" b="0" i="0" kern="1200">
                <a:solidFill>
                  <a:schemeClr val="tx1"/>
                </a:solidFill>
                <a:latin typeface="Neue Haas Grotesk Text Pro" panose="020B0504020202020204" pitchFamily="34" charset="0"/>
                <a:ea typeface="+mn-ea"/>
                <a:cs typeface="+mn-cs"/>
              </a:defRPr>
            </a:lvl1pPr>
            <a:lvl2pPr marL="457189" indent="0" algn="l" defTabSz="457189" rtl="0" eaLnBrk="1" latinLnBrk="0" hangingPunct="1">
              <a:lnSpc>
                <a:spcPct val="130000"/>
              </a:lnSpc>
              <a:spcBef>
                <a:spcPts val="0"/>
              </a:spcBef>
              <a:spcAft>
                <a:spcPts val="600"/>
              </a:spcAft>
              <a:buFont typeface="Wingdings" pitchFamily="2" charset="2"/>
              <a:buNone/>
              <a:tabLst/>
              <a:defRPr sz="1700" b="0" i="0" kern="1200">
                <a:solidFill>
                  <a:schemeClr val="tx1"/>
                </a:solidFill>
                <a:latin typeface="Neue Haas Grotesk Text Pro" panose="020B0504020202020204" pitchFamily="34" charset="0"/>
                <a:ea typeface="+mn-ea"/>
                <a:cs typeface="+mn-cs"/>
              </a:defRPr>
            </a:lvl2pPr>
            <a:lvl3pPr marL="914378" indent="0" algn="l" defTabSz="457189" rtl="0" eaLnBrk="1" latinLnBrk="0" hangingPunct="1">
              <a:lnSpc>
                <a:spcPct val="130000"/>
              </a:lnSpc>
              <a:spcBef>
                <a:spcPts val="0"/>
              </a:spcBef>
              <a:spcAft>
                <a:spcPts val="600"/>
              </a:spcAft>
              <a:buFont typeface="Wingdings" pitchFamily="2" charset="2"/>
              <a:buNone/>
              <a:tabLst/>
              <a:defRPr sz="1700" b="0" i="0" kern="1200">
                <a:solidFill>
                  <a:schemeClr val="tx1"/>
                </a:solidFill>
                <a:latin typeface="Neue Haas Grotesk Text Pro" panose="020B0504020202020204" pitchFamily="34" charset="0"/>
                <a:ea typeface="+mn-ea"/>
                <a:cs typeface="+mn-cs"/>
              </a:defRPr>
            </a:lvl3pPr>
            <a:lvl4pPr marL="1371566" indent="0" algn="l" defTabSz="457189" rtl="0" eaLnBrk="1" latinLnBrk="0" hangingPunct="1">
              <a:lnSpc>
                <a:spcPct val="130000"/>
              </a:lnSpc>
              <a:spcBef>
                <a:spcPts val="0"/>
              </a:spcBef>
              <a:spcAft>
                <a:spcPts val="600"/>
              </a:spcAft>
              <a:buFont typeface="Wingdings" pitchFamily="2" charset="2"/>
              <a:buNone/>
              <a:tabLst/>
              <a:defRPr sz="1700" b="0" i="0" kern="1200">
                <a:solidFill>
                  <a:schemeClr val="tx1"/>
                </a:solidFill>
                <a:latin typeface="Neue Haas Grotesk Text Pro" panose="020B0504020202020204" pitchFamily="34" charset="0"/>
                <a:ea typeface="+mn-ea"/>
                <a:cs typeface="+mn-cs"/>
              </a:defRPr>
            </a:lvl4pPr>
            <a:lvl5pPr marL="1828754" indent="0" algn="l" defTabSz="457189" rtl="0" eaLnBrk="1" latinLnBrk="0" hangingPunct="1">
              <a:lnSpc>
                <a:spcPct val="120000"/>
              </a:lnSpc>
              <a:spcBef>
                <a:spcPts val="0"/>
              </a:spcBef>
              <a:spcAft>
                <a:spcPts val="600"/>
              </a:spcAft>
              <a:buFont typeface="Wingdings" pitchFamily="2" charset="2"/>
              <a:buNone/>
              <a:tabLst/>
              <a:defRPr sz="1700" b="0" i="0" kern="1200">
                <a:solidFill>
                  <a:schemeClr val="tx1"/>
                </a:solidFill>
                <a:latin typeface="Neue Haas Grotesk Text Pro" panose="020B0504020202020204" pitchFamily="34" charset="77"/>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defTabSz="609570" fontAlgn="base">
              <a:spcAft>
                <a:spcPts val="800"/>
              </a:spcAft>
            </a:pPr>
            <a:r>
              <a:rPr lang="en-US" sz="2400">
                <a:solidFill>
                  <a:srgbClr val="007F93"/>
                </a:solidFill>
                <a:latin typeface="Arial" panose="020B0604020202020204" pitchFamily="34" charset="0"/>
                <a:cs typeface="Arial" panose="020B0604020202020204" pitchFamily="34" charset="0"/>
              </a:rPr>
              <a:t>866.735.8195​  |  HealthEquity.com/Learn</a:t>
            </a:r>
          </a:p>
        </p:txBody>
      </p:sp>
      <p:sp>
        <p:nvSpPr>
          <p:cNvPr id="13" name="Title 9">
            <a:extLst>
              <a:ext uri="{FF2B5EF4-FFF2-40B4-BE49-F238E27FC236}">
                <a16:creationId xmlns:a16="http://schemas.microsoft.com/office/drawing/2014/main" id="{86B81AA6-E3FF-250A-DE1D-EA5E8AA47179}"/>
              </a:ext>
            </a:extLst>
          </p:cNvPr>
          <p:cNvSpPr txBox="1">
            <a:spLocks/>
          </p:cNvSpPr>
          <p:nvPr/>
        </p:nvSpPr>
        <p:spPr>
          <a:xfrm>
            <a:off x="797882" y="2681866"/>
            <a:ext cx="6249473" cy="999376"/>
          </a:xfrm>
          <a:prstGeom prst="rect">
            <a:avLst/>
          </a:prstGeom>
        </p:spPr>
        <p:txBody>
          <a:bodyPr lIns="0"/>
          <a:lstStyle>
            <a:lvl1pPr algn="l" defTabSz="609570" rtl="0" eaLnBrk="1" latinLnBrk="0" hangingPunct="1">
              <a:spcBef>
                <a:spcPct val="0"/>
              </a:spcBef>
              <a:buNone/>
              <a:defRPr sz="4267" b="1" i="0" kern="1200">
                <a:solidFill>
                  <a:schemeClr val="tx2"/>
                </a:solidFill>
                <a:latin typeface="Neue Haas Grotesk Text Pro" panose="020B0504020202020204" pitchFamily="34" charset="0"/>
                <a:ea typeface="+mj-ea"/>
                <a:cs typeface="+mj-cs"/>
              </a:defRPr>
            </a:lvl1pPr>
          </a:lstStyle>
          <a:p>
            <a:r>
              <a:rPr lang="en-US" sz="6400">
                <a:latin typeface="Arial" panose="020B0604020202020204" pitchFamily="34" charset="0"/>
                <a:cs typeface="Arial" panose="020B0604020202020204" pitchFamily="34" charset="0"/>
              </a:rPr>
              <a:t>Questions? </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88799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91999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A558A-E271-A535-AA7D-2C1254B2F866}"/>
              </a:ext>
            </a:extLst>
          </p:cNvPr>
          <p:cNvSpPr>
            <a:spLocks noGrp="1"/>
          </p:cNvSpPr>
          <p:nvPr>
            <p:ph type="title"/>
          </p:nvPr>
        </p:nvSpPr>
        <p:spPr>
          <a:xfrm>
            <a:off x="853442" y="365762"/>
            <a:ext cx="10836993" cy="678733"/>
          </a:xfrm>
        </p:spPr>
        <p:txBody>
          <a:bodyPr/>
          <a:lstStyle/>
          <a:p>
            <a:r>
              <a:rPr lang="en-US">
                <a:latin typeface="Arial" panose="020B0604020202020204" pitchFamily="34" charset="0"/>
                <a:cs typeface="Arial" panose="020B0604020202020204" pitchFamily="34" charset="0"/>
              </a:rPr>
              <a:t>2025 Carryover</a:t>
            </a:r>
          </a:p>
        </p:txBody>
      </p:sp>
      <p:grpSp>
        <p:nvGrpSpPr>
          <p:cNvPr id="5" name="Group 4" descr="A graph showing Year 1's funds available throughout Year 1, with up to $550 able to carryover into Year 2.">
            <a:extLst>
              <a:ext uri="{FF2B5EF4-FFF2-40B4-BE49-F238E27FC236}">
                <a16:creationId xmlns:a16="http://schemas.microsoft.com/office/drawing/2014/main" id="{29A78442-E5A7-1320-E88F-A9F0B69F94FE}"/>
              </a:ext>
            </a:extLst>
          </p:cNvPr>
          <p:cNvGrpSpPr/>
          <p:nvPr/>
        </p:nvGrpSpPr>
        <p:grpSpPr>
          <a:xfrm>
            <a:off x="1680517" y="2232238"/>
            <a:ext cx="8409603" cy="3530796"/>
            <a:chOff x="1260388" y="1674178"/>
            <a:chExt cx="6307202" cy="2648097"/>
          </a:xfrm>
        </p:grpSpPr>
        <p:sp>
          <p:nvSpPr>
            <p:cNvPr id="6" name="Pentagon 5">
              <a:extLst>
                <a:ext uri="{FF2B5EF4-FFF2-40B4-BE49-F238E27FC236}">
                  <a16:creationId xmlns:a16="http://schemas.microsoft.com/office/drawing/2014/main" id="{9E09728A-5CE1-1F3A-5C2E-987366DBDBC2}"/>
                </a:ext>
                <a:ext uri="{C183D7F6-B498-43B3-948B-1728B52AA6E4}">
                  <adec:decorative xmlns:adec="http://schemas.microsoft.com/office/drawing/2017/decorative" xmlns="" val="1"/>
                </a:ext>
              </a:extLst>
            </p:cNvPr>
            <p:cNvSpPr/>
            <p:nvPr/>
          </p:nvSpPr>
          <p:spPr>
            <a:xfrm>
              <a:off x="1260388" y="1682220"/>
              <a:ext cx="3069791" cy="1912951"/>
            </a:xfrm>
            <a:prstGeom prst="homePlate">
              <a:avLst>
                <a:gd name="adj" fmla="val 0"/>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rgbClr val="F2F2F2"/>
                </a:solidFill>
                <a:latin typeface="Arial" panose="020B0604020202020204" pitchFamily="34" charset="0"/>
                <a:cs typeface="Arial" panose="020B0604020202020204" pitchFamily="34" charset="0"/>
              </a:endParaRPr>
            </a:p>
          </p:txBody>
        </p:sp>
        <p:sp>
          <p:nvSpPr>
            <p:cNvPr id="7" name="Title 2">
              <a:extLst>
                <a:ext uri="{FF2B5EF4-FFF2-40B4-BE49-F238E27FC236}">
                  <a16:creationId xmlns:a16="http://schemas.microsoft.com/office/drawing/2014/main" id="{7E8FD286-E584-CD0F-9502-676066D6FD0E}"/>
                </a:ext>
              </a:extLst>
            </p:cNvPr>
            <p:cNvSpPr txBox="1">
              <a:spLocks/>
            </p:cNvSpPr>
            <p:nvPr/>
          </p:nvSpPr>
          <p:spPr>
            <a:xfrm>
              <a:off x="1383726" y="3658176"/>
              <a:ext cx="2990797" cy="461665"/>
            </a:xfrm>
            <a:prstGeom prst="rect">
              <a:avLst/>
            </a:prstGeom>
            <a:noFill/>
          </p:spPr>
          <p:txBody>
            <a:bodyPr vert="horz" wrap="square" lIns="121920" tIns="121920" rIns="121920" bIns="121920" rtlCol="0" anchor="t" anchorCtr="0">
              <a:spAutoFit/>
            </a:bodyPr>
            <a:lstStyle>
              <a:lvl1pPr algn="l" defTabSz="457200" rtl="0" eaLnBrk="1" latinLnBrk="0" hangingPunct="1">
                <a:spcBef>
                  <a:spcPct val="0"/>
                </a:spcBef>
                <a:buNone/>
                <a:defRPr sz="2800" b="1" kern="1200">
                  <a:solidFill>
                    <a:schemeClr val="tx2"/>
                  </a:solidFill>
                  <a:latin typeface="+mj-lt"/>
                  <a:ea typeface="+mj-ea"/>
                  <a:cs typeface="+mj-cs"/>
                </a:defRPr>
              </a:lvl1pPr>
            </a:lstStyle>
            <a:p>
              <a:pPr defTabSz="609585"/>
              <a:r>
                <a:rPr lang="en-US" sz="2400" b="0">
                  <a:solidFill>
                    <a:srgbClr val="2A2C2C"/>
                  </a:solidFill>
                  <a:latin typeface="Arial" panose="020B0604020202020204" pitchFamily="34" charset="0"/>
                  <a:cs typeface="Arial" panose="020B0604020202020204" pitchFamily="34" charset="0"/>
                </a:rPr>
                <a:t>2024</a:t>
              </a:r>
            </a:p>
          </p:txBody>
        </p:sp>
        <p:sp>
          <p:nvSpPr>
            <p:cNvPr id="8" name="Rectangle 7">
              <a:extLst>
                <a:ext uri="{FF2B5EF4-FFF2-40B4-BE49-F238E27FC236}">
                  <a16:creationId xmlns:a16="http://schemas.microsoft.com/office/drawing/2014/main" id="{BBAD080B-8B33-475D-0FE1-902B708F6E53}"/>
                </a:ext>
                <a:ext uri="{C183D7F6-B498-43B3-948B-1728B52AA6E4}">
                  <adec:decorative xmlns:adec="http://schemas.microsoft.com/office/drawing/2017/decorative" xmlns="" val="1"/>
                </a:ext>
              </a:extLst>
            </p:cNvPr>
            <p:cNvSpPr/>
            <p:nvPr/>
          </p:nvSpPr>
          <p:spPr>
            <a:xfrm>
              <a:off x="1279242" y="1682220"/>
              <a:ext cx="888923" cy="1912951"/>
            </a:xfrm>
            <a:prstGeom prst="rect">
              <a:avLst/>
            </a:prstGeom>
            <a:solidFill>
              <a:srgbClr val="007A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rgbClr val="007A96"/>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65773B94-66C2-79CB-DBE2-9476D9EAB406}"/>
                </a:ext>
              </a:extLst>
            </p:cNvPr>
            <p:cNvSpPr/>
            <p:nvPr/>
          </p:nvSpPr>
          <p:spPr>
            <a:xfrm>
              <a:off x="2033387" y="1958136"/>
              <a:ext cx="1099702" cy="1637035"/>
            </a:xfrm>
            <a:prstGeom prst="rect">
              <a:avLst/>
            </a:prstGeom>
            <a:solidFill>
              <a:srgbClr val="007A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rgbClr val="00AAC6"/>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C3E0C296-70FA-6A16-AEF7-731DE4C66E75}"/>
                </a:ext>
              </a:extLst>
            </p:cNvPr>
            <p:cNvSpPr/>
            <p:nvPr/>
          </p:nvSpPr>
          <p:spPr>
            <a:xfrm>
              <a:off x="2551861" y="2872536"/>
              <a:ext cx="888923" cy="722635"/>
            </a:xfrm>
            <a:prstGeom prst="rect">
              <a:avLst/>
            </a:prstGeom>
            <a:solidFill>
              <a:srgbClr val="007A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rgbClr val="00AAC6"/>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35AD2883-58EF-C0F2-3FE5-7E74716DA3EC}"/>
                </a:ext>
              </a:extLst>
            </p:cNvPr>
            <p:cNvSpPr/>
            <p:nvPr/>
          </p:nvSpPr>
          <p:spPr>
            <a:xfrm>
              <a:off x="3353139" y="3133506"/>
              <a:ext cx="968535" cy="461665"/>
            </a:xfrm>
            <a:prstGeom prst="rect">
              <a:avLst/>
            </a:prstGeom>
            <a:solidFill>
              <a:srgbClr val="007A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rgbClr val="00AAC6"/>
                </a:solidFill>
                <a:latin typeface="Arial" panose="020B0604020202020204" pitchFamily="34" charset="0"/>
                <a:cs typeface="Arial" panose="020B0604020202020204" pitchFamily="34" charset="0"/>
              </a:endParaRPr>
            </a:p>
          </p:txBody>
        </p:sp>
        <p:cxnSp>
          <p:nvCxnSpPr>
            <p:cNvPr id="12" name="Straight Connector 11">
              <a:extLst>
                <a:ext uri="{FF2B5EF4-FFF2-40B4-BE49-F238E27FC236}">
                  <a16:creationId xmlns:a16="http://schemas.microsoft.com/office/drawing/2014/main" id="{CB31BC5D-07D7-90E1-523D-8E96BD5B2D19}"/>
                </a:ext>
              </a:extLst>
            </p:cNvPr>
            <p:cNvCxnSpPr>
              <a:cxnSpLocks/>
            </p:cNvCxnSpPr>
            <p:nvPr/>
          </p:nvCxnSpPr>
          <p:spPr>
            <a:xfrm flipH="1">
              <a:off x="1273501" y="1674178"/>
              <a:ext cx="1" cy="2306072"/>
            </a:xfrm>
            <a:prstGeom prst="line">
              <a:avLst/>
            </a:prstGeom>
            <a:ln w="19050">
              <a:solidFill>
                <a:schemeClr val="tx1"/>
              </a:solidFill>
              <a:headEnd type="none"/>
              <a:tailEnd type="oval"/>
            </a:ln>
            <a:effectLst/>
          </p:spPr>
          <p:style>
            <a:lnRef idx="2">
              <a:schemeClr val="accent1"/>
            </a:lnRef>
            <a:fillRef idx="0">
              <a:schemeClr val="accent1"/>
            </a:fillRef>
            <a:effectRef idx="1">
              <a:schemeClr val="accent1"/>
            </a:effectRef>
            <a:fontRef idx="minor">
              <a:schemeClr val="tx1"/>
            </a:fontRef>
          </p:style>
        </p:cxnSp>
        <p:grpSp>
          <p:nvGrpSpPr>
            <p:cNvPr id="13" name="Group 12">
              <a:extLst>
                <a:ext uri="{FF2B5EF4-FFF2-40B4-BE49-F238E27FC236}">
                  <a16:creationId xmlns:a16="http://schemas.microsoft.com/office/drawing/2014/main" id="{F26ED8DB-1715-2C4F-7B67-07C2E90AE3A4}"/>
                </a:ext>
              </a:extLst>
            </p:cNvPr>
            <p:cNvGrpSpPr/>
            <p:nvPr/>
          </p:nvGrpSpPr>
          <p:grpSpPr>
            <a:xfrm>
              <a:off x="4285838" y="1674178"/>
              <a:ext cx="3281752" cy="2445663"/>
              <a:chOff x="4285838" y="1893634"/>
              <a:chExt cx="3281752" cy="2445663"/>
            </a:xfrm>
          </p:grpSpPr>
          <p:sp>
            <p:nvSpPr>
              <p:cNvPr id="16" name="Pentagon 15">
                <a:extLst>
                  <a:ext uri="{FF2B5EF4-FFF2-40B4-BE49-F238E27FC236}">
                    <a16:creationId xmlns:a16="http://schemas.microsoft.com/office/drawing/2014/main" id="{FE77EE5F-0371-9F74-485F-249554194176}"/>
                  </a:ext>
                </a:extLst>
              </p:cNvPr>
              <p:cNvSpPr/>
              <p:nvPr/>
            </p:nvSpPr>
            <p:spPr>
              <a:xfrm>
                <a:off x="4342953" y="2997214"/>
                <a:ext cx="3069791" cy="817414"/>
              </a:xfrm>
              <a:prstGeom prst="homePlate">
                <a:avLst>
                  <a:gd name="adj" fmla="val 0"/>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rgbClr val="F2F2F2"/>
                  </a:solidFill>
                  <a:latin typeface="Arial" panose="020B0604020202020204" pitchFamily="34" charset="0"/>
                  <a:cs typeface="Arial" panose="020B0604020202020204" pitchFamily="34" charset="0"/>
                </a:endParaRPr>
              </a:p>
            </p:txBody>
          </p:sp>
          <p:sp>
            <p:nvSpPr>
              <p:cNvPr id="17" name="Title 2">
                <a:extLst>
                  <a:ext uri="{FF2B5EF4-FFF2-40B4-BE49-F238E27FC236}">
                    <a16:creationId xmlns:a16="http://schemas.microsoft.com/office/drawing/2014/main" id="{3F448D1B-D399-D70A-B38A-ABD79B77E1B7}"/>
                  </a:ext>
                </a:extLst>
              </p:cNvPr>
              <p:cNvSpPr txBox="1">
                <a:spLocks/>
              </p:cNvSpPr>
              <p:nvPr/>
            </p:nvSpPr>
            <p:spPr>
              <a:xfrm>
                <a:off x="4452842" y="3877632"/>
                <a:ext cx="2741883" cy="461665"/>
              </a:xfrm>
              <a:prstGeom prst="rect">
                <a:avLst/>
              </a:prstGeom>
              <a:noFill/>
            </p:spPr>
            <p:txBody>
              <a:bodyPr vert="horz" wrap="square" lIns="121920" tIns="121920" rIns="121920" bIns="121920" rtlCol="0" anchor="t" anchorCtr="0">
                <a:spAutoFit/>
              </a:bodyPr>
              <a:lstStyle>
                <a:lvl1pPr algn="l" defTabSz="457200" rtl="0" eaLnBrk="1" latinLnBrk="0" hangingPunct="1">
                  <a:spcBef>
                    <a:spcPct val="0"/>
                  </a:spcBef>
                  <a:buNone/>
                  <a:defRPr sz="2800" b="1" kern="1200">
                    <a:solidFill>
                      <a:schemeClr val="tx2"/>
                    </a:solidFill>
                    <a:latin typeface="+mj-lt"/>
                    <a:ea typeface="+mj-ea"/>
                    <a:cs typeface="+mj-cs"/>
                  </a:defRPr>
                </a:lvl1pPr>
              </a:lstStyle>
              <a:p>
                <a:pPr defTabSz="609585"/>
                <a:r>
                  <a:rPr lang="en-US" sz="2400" b="0">
                    <a:solidFill>
                      <a:srgbClr val="2A2C2C"/>
                    </a:solidFill>
                    <a:latin typeface="Arial" panose="020B0604020202020204" pitchFamily="34" charset="0"/>
                    <a:cs typeface="Arial" panose="020B0604020202020204" pitchFamily="34" charset="0"/>
                  </a:rPr>
                  <a:t>2025</a:t>
                </a:r>
              </a:p>
            </p:txBody>
          </p:sp>
          <p:sp>
            <p:nvSpPr>
              <p:cNvPr id="18" name="Rectangle 17">
                <a:extLst>
                  <a:ext uri="{FF2B5EF4-FFF2-40B4-BE49-F238E27FC236}">
                    <a16:creationId xmlns:a16="http://schemas.microsoft.com/office/drawing/2014/main" id="{EB103724-B70C-62A1-2DB7-34DB5CCD5688}"/>
                  </a:ext>
                </a:extLst>
              </p:cNvPr>
              <p:cNvSpPr/>
              <p:nvPr/>
            </p:nvSpPr>
            <p:spPr>
              <a:xfrm>
                <a:off x="4285838" y="3459638"/>
                <a:ext cx="790362" cy="354990"/>
              </a:xfrm>
              <a:prstGeom prst="rect">
                <a:avLst/>
              </a:prstGeom>
              <a:solidFill>
                <a:srgbClr val="007A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rgbClr val="00AAC6"/>
                  </a:solidFill>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D6E092C6-917D-F14A-CB68-5CC14419CA60}"/>
                  </a:ext>
                </a:extLst>
              </p:cNvPr>
              <p:cNvSpPr/>
              <p:nvPr/>
            </p:nvSpPr>
            <p:spPr>
              <a:xfrm>
                <a:off x="5042930" y="3648173"/>
                <a:ext cx="1166101" cy="166454"/>
              </a:xfrm>
              <a:prstGeom prst="rect">
                <a:avLst/>
              </a:prstGeom>
              <a:solidFill>
                <a:srgbClr val="007A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rgbClr val="00AAC6"/>
                  </a:solidFill>
                  <a:latin typeface="Arial" panose="020B0604020202020204" pitchFamily="34" charset="0"/>
                  <a:cs typeface="Arial" panose="020B0604020202020204" pitchFamily="34" charset="0"/>
                </a:endParaRPr>
              </a:p>
            </p:txBody>
          </p:sp>
          <p:cxnSp>
            <p:nvCxnSpPr>
              <p:cNvPr id="20" name="Straight Connector 19">
                <a:extLst>
                  <a:ext uri="{FF2B5EF4-FFF2-40B4-BE49-F238E27FC236}">
                    <a16:creationId xmlns:a16="http://schemas.microsoft.com/office/drawing/2014/main" id="{6987EC2D-C8B8-74B2-5D98-05A808FF7CFF}"/>
                  </a:ext>
                </a:extLst>
              </p:cNvPr>
              <p:cNvCxnSpPr>
                <a:cxnSpLocks/>
              </p:cNvCxnSpPr>
              <p:nvPr/>
            </p:nvCxnSpPr>
            <p:spPr>
              <a:xfrm flipH="1">
                <a:off x="7397616" y="1893634"/>
                <a:ext cx="1" cy="2306072"/>
              </a:xfrm>
              <a:prstGeom prst="line">
                <a:avLst/>
              </a:prstGeom>
              <a:ln w="19050">
                <a:solidFill>
                  <a:schemeClr val="tx1"/>
                </a:solidFill>
                <a:headEnd type="none"/>
                <a:tailEnd type="ova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85550F7F-C850-70CB-B9EC-6A38AA14FBBE}"/>
                  </a:ext>
                </a:extLst>
              </p:cNvPr>
              <p:cNvCxnSpPr>
                <a:cxnSpLocks/>
                <a:stCxn id="22" idx="1"/>
              </p:cNvCxnSpPr>
              <p:nvPr/>
            </p:nvCxnSpPr>
            <p:spPr>
              <a:xfrm flipH="1">
                <a:off x="4330181" y="2550996"/>
                <a:ext cx="889394" cy="3153"/>
              </a:xfrm>
              <a:prstGeom prst="line">
                <a:avLst/>
              </a:prstGeom>
              <a:ln w="19050">
                <a:solidFill>
                  <a:schemeClr val="tx1"/>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22" name="Title 2">
                <a:extLst>
                  <a:ext uri="{FF2B5EF4-FFF2-40B4-BE49-F238E27FC236}">
                    <a16:creationId xmlns:a16="http://schemas.microsoft.com/office/drawing/2014/main" id="{A20BCF84-9D1A-DA59-17A1-11B1F8101B06}"/>
                  </a:ext>
                </a:extLst>
              </p:cNvPr>
              <p:cNvSpPr txBox="1">
                <a:spLocks/>
              </p:cNvSpPr>
              <p:nvPr/>
            </p:nvSpPr>
            <p:spPr>
              <a:xfrm>
                <a:off x="5219575" y="2366330"/>
                <a:ext cx="2348015" cy="369332"/>
              </a:xfrm>
              <a:prstGeom prst="rect">
                <a:avLst/>
              </a:prstGeom>
              <a:noFill/>
            </p:spPr>
            <p:txBody>
              <a:bodyPr vert="horz" wrap="square" lIns="121920" tIns="121920" rIns="121920" bIns="121920" rtlCol="0" anchor="t" anchorCtr="0">
                <a:spAutoFit/>
              </a:bodyPr>
              <a:lstStyle>
                <a:lvl1pPr algn="l" defTabSz="457200" rtl="0" eaLnBrk="1" latinLnBrk="0" hangingPunct="1">
                  <a:spcBef>
                    <a:spcPct val="0"/>
                  </a:spcBef>
                  <a:buNone/>
                  <a:defRPr sz="2800" b="1" kern="1200">
                    <a:solidFill>
                      <a:schemeClr val="tx2"/>
                    </a:solidFill>
                    <a:latin typeface="+mj-lt"/>
                    <a:ea typeface="+mj-ea"/>
                    <a:cs typeface="+mj-cs"/>
                  </a:defRPr>
                </a:lvl1pPr>
              </a:lstStyle>
              <a:p>
                <a:pPr defTabSz="609585"/>
                <a:r>
                  <a:rPr lang="en-US" sz="1600" dirty="0">
                    <a:solidFill>
                      <a:srgbClr val="007A96"/>
                    </a:solidFill>
                    <a:latin typeface="Arial" panose="020B0604020202020204" pitchFamily="34" charset="0"/>
                    <a:cs typeface="Arial" panose="020B0604020202020204" pitchFamily="34" charset="0"/>
                  </a:rPr>
                  <a:t>Up to $660</a:t>
                </a:r>
              </a:p>
            </p:txBody>
          </p:sp>
        </p:grpSp>
        <p:sp>
          <p:nvSpPr>
            <p:cNvPr id="14" name="TextBox 13">
              <a:extLst>
                <a:ext uri="{FF2B5EF4-FFF2-40B4-BE49-F238E27FC236}">
                  <a16:creationId xmlns:a16="http://schemas.microsoft.com/office/drawing/2014/main" id="{AF0901BA-0CD2-B24E-D9CE-E8F53830B46A}"/>
                </a:ext>
              </a:extLst>
            </p:cNvPr>
            <p:cNvSpPr txBox="1"/>
            <p:nvPr/>
          </p:nvSpPr>
          <p:spPr>
            <a:xfrm>
              <a:off x="7368988" y="3976026"/>
              <a:ext cx="138548" cy="346249"/>
            </a:xfrm>
            <a:prstGeom prst="rect">
              <a:avLst/>
            </a:prstGeom>
            <a:noFill/>
          </p:spPr>
          <p:txBody>
            <a:bodyPr wrap="none" rtlCol="0">
              <a:spAutoFit/>
            </a:bodyPr>
            <a:lstStyle/>
            <a:p>
              <a:pPr defTabSz="609570"/>
              <a:endParaRPr lang="en-US" sz="2400" err="1">
                <a:solidFill>
                  <a:srgbClr val="7F7F7F"/>
                </a:solidFill>
                <a:latin typeface="Arial" panose="020B0604020202020204" pitchFamily="34" charset="0"/>
                <a:cs typeface="Arial" panose="020B0604020202020204" pitchFamily="34" charset="0"/>
              </a:endParaRPr>
            </a:p>
          </p:txBody>
        </p:sp>
        <p:cxnSp>
          <p:nvCxnSpPr>
            <p:cNvPr id="15" name="Straight Connector 14">
              <a:extLst>
                <a:ext uri="{FF2B5EF4-FFF2-40B4-BE49-F238E27FC236}">
                  <a16:creationId xmlns:a16="http://schemas.microsoft.com/office/drawing/2014/main" id="{B4C1E232-88E7-9CBD-9422-3AD7263A9725}"/>
                </a:ext>
              </a:extLst>
            </p:cNvPr>
            <p:cNvCxnSpPr>
              <a:cxnSpLocks/>
            </p:cNvCxnSpPr>
            <p:nvPr/>
          </p:nvCxnSpPr>
          <p:spPr>
            <a:xfrm flipH="1">
              <a:off x="4330180" y="1674178"/>
              <a:ext cx="1" cy="2306072"/>
            </a:xfrm>
            <a:prstGeom prst="line">
              <a:avLst/>
            </a:prstGeom>
            <a:ln w="19050">
              <a:solidFill>
                <a:schemeClr val="tx1"/>
              </a:solidFill>
              <a:headEnd type="none"/>
              <a:tailEnd type="ova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763531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323F3-45EB-496B-685C-FAD5C65C8993}"/>
              </a:ext>
            </a:extLst>
          </p:cNvPr>
          <p:cNvSpPr>
            <a:spLocks noGrp="1"/>
          </p:cNvSpPr>
          <p:nvPr>
            <p:ph type="title"/>
          </p:nvPr>
        </p:nvSpPr>
        <p:spPr>
          <a:xfrm>
            <a:off x="853442" y="365762"/>
            <a:ext cx="10836993" cy="678733"/>
          </a:xfrm>
        </p:spPr>
        <p:txBody>
          <a:bodyPr/>
          <a:lstStyle/>
          <a:p>
            <a:r>
              <a:rPr lang="en-US">
                <a:latin typeface="Arial" panose="020B0604020202020204" pitchFamily="34" charset="0"/>
                <a:cs typeface="Arial" panose="020B0604020202020204" pitchFamily="34" charset="0"/>
              </a:rPr>
              <a:t>Grace period</a:t>
            </a:r>
          </a:p>
        </p:txBody>
      </p:sp>
      <p:grpSp>
        <p:nvGrpSpPr>
          <p:cNvPr id="5" name="Group 4" descr="A chart showing Year 1's funds available throughout Year 1 as well as 2 1/2 months into Year 2.">
            <a:extLst>
              <a:ext uri="{FF2B5EF4-FFF2-40B4-BE49-F238E27FC236}">
                <a16:creationId xmlns:a16="http://schemas.microsoft.com/office/drawing/2014/main" id="{ABAD4994-64C9-ABD2-D4D3-6E8466AAEC81}"/>
              </a:ext>
            </a:extLst>
          </p:cNvPr>
          <p:cNvGrpSpPr/>
          <p:nvPr/>
        </p:nvGrpSpPr>
        <p:grpSpPr>
          <a:xfrm>
            <a:off x="1680519" y="1958834"/>
            <a:ext cx="8182971" cy="3708909"/>
            <a:chOff x="1260389" y="1557615"/>
            <a:chExt cx="6137228" cy="2781682"/>
          </a:xfrm>
        </p:grpSpPr>
        <p:sp>
          <p:nvSpPr>
            <p:cNvPr id="6" name="Pentagon 5">
              <a:extLst>
                <a:ext uri="{FF2B5EF4-FFF2-40B4-BE49-F238E27FC236}">
                  <a16:creationId xmlns:a16="http://schemas.microsoft.com/office/drawing/2014/main" id="{D0F646E0-67E2-6117-F41E-61CB13E05269}"/>
                </a:ext>
              </a:extLst>
            </p:cNvPr>
            <p:cNvSpPr/>
            <p:nvPr/>
          </p:nvSpPr>
          <p:spPr>
            <a:xfrm>
              <a:off x="1260389" y="1901676"/>
              <a:ext cx="3069789" cy="1912951"/>
            </a:xfrm>
            <a:prstGeom prst="homePlate">
              <a:avLst>
                <a:gd name="adj" fmla="val 0"/>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rgbClr val="F2F2F2"/>
                </a:solidFill>
                <a:latin typeface="Arial" panose="020B0604020202020204" pitchFamily="34" charset="0"/>
                <a:cs typeface="Arial" panose="020B0604020202020204" pitchFamily="34" charset="0"/>
              </a:endParaRPr>
            </a:p>
          </p:txBody>
        </p:sp>
        <p:sp>
          <p:nvSpPr>
            <p:cNvPr id="7" name="Title 2">
              <a:extLst>
                <a:ext uri="{FF2B5EF4-FFF2-40B4-BE49-F238E27FC236}">
                  <a16:creationId xmlns:a16="http://schemas.microsoft.com/office/drawing/2014/main" id="{A19B9855-4212-348E-6988-19275FC2D042}"/>
                </a:ext>
              </a:extLst>
            </p:cNvPr>
            <p:cNvSpPr txBox="1">
              <a:spLocks/>
            </p:cNvSpPr>
            <p:nvPr/>
          </p:nvSpPr>
          <p:spPr>
            <a:xfrm>
              <a:off x="1383726" y="3877632"/>
              <a:ext cx="2990797" cy="461665"/>
            </a:xfrm>
            <a:prstGeom prst="rect">
              <a:avLst/>
            </a:prstGeom>
            <a:noFill/>
          </p:spPr>
          <p:txBody>
            <a:bodyPr vert="horz" wrap="square" lIns="121920" tIns="121920" rIns="121920" bIns="121920" rtlCol="0" anchor="t" anchorCtr="0">
              <a:spAutoFit/>
            </a:bodyPr>
            <a:lstStyle>
              <a:lvl1pPr algn="l" defTabSz="457200" rtl="0" eaLnBrk="1" latinLnBrk="0" hangingPunct="1">
                <a:spcBef>
                  <a:spcPct val="0"/>
                </a:spcBef>
                <a:buNone/>
                <a:defRPr sz="2800" b="1" kern="1200">
                  <a:solidFill>
                    <a:schemeClr val="tx2"/>
                  </a:solidFill>
                  <a:latin typeface="+mj-lt"/>
                  <a:ea typeface="+mj-ea"/>
                  <a:cs typeface="+mj-cs"/>
                </a:defRPr>
              </a:lvl1pPr>
            </a:lstStyle>
            <a:p>
              <a:pPr defTabSz="609585"/>
              <a:r>
                <a:rPr lang="en-US" sz="2400" b="0">
                  <a:solidFill>
                    <a:srgbClr val="2A2C2C"/>
                  </a:solidFill>
                  <a:latin typeface="Arial" panose="020B0604020202020204" pitchFamily="34" charset="0"/>
                  <a:cs typeface="Arial" panose="020B0604020202020204" pitchFamily="34" charset="0"/>
                </a:rPr>
                <a:t>2024</a:t>
              </a:r>
            </a:p>
          </p:txBody>
        </p:sp>
        <p:sp>
          <p:nvSpPr>
            <p:cNvPr id="8" name="Rectangle 7">
              <a:extLst>
                <a:ext uri="{FF2B5EF4-FFF2-40B4-BE49-F238E27FC236}">
                  <a16:creationId xmlns:a16="http://schemas.microsoft.com/office/drawing/2014/main" id="{C743FD77-9CB7-4921-2215-64BEEFCC11CB}"/>
                </a:ext>
              </a:extLst>
            </p:cNvPr>
            <p:cNvSpPr/>
            <p:nvPr/>
          </p:nvSpPr>
          <p:spPr>
            <a:xfrm>
              <a:off x="1279242" y="1901676"/>
              <a:ext cx="888923" cy="1912952"/>
            </a:xfrm>
            <a:prstGeom prst="rect">
              <a:avLst/>
            </a:prstGeom>
            <a:solidFill>
              <a:srgbClr val="007A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rgbClr val="007A96"/>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1C43C475-BEAC-7452-2035-D9222097D5AB}"/>
                </a:ext>
              </a:extLst>
            </p:cNvPr>
            <p:cNvSpPr/>
            <p:nvPr/>
          </p:nvSpPr>
          <p:spPr>
            <a:xfrm>
              <a:off x="2033387" y="2177592"/>
              <a:ext cx="1099702" cy="1637035"/>
            </a:xfrm>
            <a:prstGeom prst="rect">
              <a:avLst/>
            </a:prstGeom>
            <a:solidFill>
              <a:srgbClr val="007A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rgbClr val="00AAC6"/>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C11A3A8B-48CF-C3EC-A268-7F236B979A61}"/>
                </a:ext>
              </a:extLst>
            </p:cNvPr>
            <p:cNvSpPr/>
            <p:nvPr/>
          </p:nvSpPr>
          <p:spPr>
            <a:xfrm>
              <a:off x="2551861" y="3091992"/>
              <a:ext cx="888923" cy="722635"/>
            </a:xfrm>
            <a:prstGeom prst="rect">
              <a:avLst/>
            </a:prstGeom>
            <a:solidFill>
              <a:srgbClr val="007A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rgbClr val="00AAC6"/>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A8333685-2F7D-16FD-FB28-3AF9E04D2E2E}"/>
                </a:ext>
              </a:extLst>
            </p:cNvPr>
            <p:cNvSpPr/>
            <p:nvPr/>
          </p:nvSpPr>
          <p:spPr>
            <a:xfrm>
              <a:off x="3353140" y="3352962"/>
              <a:ext cx="977040" cy="461665"/>
            </a:xfrm>
            <a:prstGeom prst="rect">
              <a:avLst/>
            </a:prstGeom>
            <a:solidFill>
              <a:srgbClr val="007A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rgbClr val="00AAC6"/>
                </a:solidFill>
                <a:latin typeface="Arial" panose="020B0604020202020204" pitchFamily="34" charset="0"/>
                <a:cs typeface="Arial" panose="020B0604020202020204" pitchFamily="34" charset="0"/>
              </a:endParaRPr>
            </a:p>
          </p:txBody>
        </p:sp>
        <p:grpSp>
          <p:nvGrpSpPr>
            <p:cNvPr id="12" name="Group 11">
              <a:extLst>
                <a:ext uri="{FF2B5EF4-FFF2-40B4-BE49-F238E27FC236}">
                  <a16:creationId xmlns:a16="http://schemas.microsoft.com/office/drawing/2014/main" id="{5D7B3641-DA64-A6B7-53D1-8BC25D4C2925}"/>
                </a:ext>
              </a:extLst>
            </p:cNvPr>
            <p:cNvGrpSpPr/>
            <p:nvPr/>
          </p:nvGrpSpPr>
          <p:grpSpPr>
            <a:xfrm>
              <a:off x="3486848" y="1557615"/>
              <a:ext cx="3910769" cy="2781682"/>
              <a:chOff x="3486848" y="1557615"/>
              <a:chExt cx="3910769" cy="2781682"/>
            </a:xfrm>
          </p:grpSpPr>
          <p:sp>
            <p:nvSpPr>
              <p:cNvPr id="15" name="Pentagon 14">
                <a:extLst>
                  <a:ext uri="{FF2B5EF4-FFF2-40B4-BE49-F238E27FC236}">
                    <a16:creationId xmlns:a16="http://schemas.microsoft.com/office/drawing/2014/main" id="{60A7EDB7-01C8-6D62-E594-3AE63CCFF4D4}"/>
                  </a:ext>
                </a:extLst>
              </p:cNvPr>
              <p:cNvSpPr/>
              <p:nvPr/>
            </p:nvSpPr>
            <p:spPr>
              <a:xfrm>
                <a:off x="4330178" y="1901676"/>
                <a:ext cx="591671" cy="1912951"/>
              </a:xfrm>
              <a:prstGeom prst="homePlate">
                <a:avLst>
                  <a:gd name="adj" fmla="val 0"/>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rgbClr val="F2F2F2"/>
                  </a:solidFill>
                  <a:latin typeface="Arial" panose="020B0604020202020204" pitchFamily="34" charset="0"/>
                  <a:cs typeface="Arial" panose="020B0604020202020204" pitchFamily="34" charset="0"/>
                </a:endParaRPr>
              </a:p>
            </p:txBody>
          </p:sp>
          <p:sp>
            <p:nvSpPr>
              <p:cNvPr id="16" name="Title 2">
                <a:extLst>
                  <a:ext uri="{FF2B5EF4-FFF2-40B4-BE49-F238E27FC236}">
                    <a16:creationId xmlns:a16="http://schemas.microsoft.com/office/drawing/2014/main" id="{A86E1879-FD4F-9B20-D4CA-8B571401F61A}"/>
                  </a:ext>
                </a:extLst>
              </p:cNvPr>
              <p:cNvSpPr txBox="1">
                <a:spLocks/>
              </p:cNvSpPr>
              <p:nvPr/>
            </p:nvSpPr>
            <p:spPr>
              <a:xfrm>
                <a:off x="4452842" y="3877632"/>
                <a:ext cx="2741883" cy="461665"/>
              </a:xfrm>
              <a:prstGeom prst="rect">
                <a:avLst/>
              </a:prstGeom>
              <a:noFill/>
            </p:spPr>
            <p:txBody>
              <a:bodyPr vert="horz" wrap="square" lIns="121920" tIns="121920" rIns="121920" bIns="121920" rtlCol="0" anchor="t" anchorCtr="0">
                <a:spAutoFit/>
              </a:bodyPr>
              <a:lstStyle>
                <a:lvl1pPr algn="l" defTabSz="457200" rtl="0" eaLnBrk="1" latinLnBrk="0" hangingPunct="1">
                  <a:spcBef>
                    <a:spcPct val="0"/>
                  </a:spcBef>
                  <a:buNone/>
                  <a:defRPr sz="2800" b="1" kern="1200">
                    <a:solidFill>
                      <a:schemeClr val="tx2"/>
                    </a:solidFill>
                    <a:latin typeface="+mj-lt"/>
                    <a:ea typeface="+mj-ea"/>
                    <a:cs typeface="+mj-cs"/>
                  </a:defRPr>
                </a:lvl1pPr>
              </a:lstStyle>
              <a:p>
                <a:pPr defTabSz="609585"/>
                <a:r>
                  <a:rPr lang="en-US" sz="2400" b="0">
                    <a:solidFill>
                      <a:srgbClr val="2A2C2C"/>
                    </a:solidFill>
                    <a:latin typeface="Arial" panose="020B0604020202020204" pitchFamily="34" charset="0"/>
                    <a:cs typeface="Arial" panose="020B0604020202020204" pitchFamily="34" charset="0"/>
                  </a:rPr>
                  <a:t>2025</a:t>
                </a:r>
              </a:p>
            </p:txBody>
          </p:sp>
          <p:sp>
            <p:nvSpPr>
              <p:cNvPr id="17" name="Rectangle 16">
                <a:extLst>
                  <a:ext uri="{FF2B5EF4-FFF2-40B4-BE49-F238E27FC236}">
                    <a16:creationId xmlns:a16="http://schemas.microsoft.com/office/drawing/2014/main" id="{6F7EDF9F-6896-C053-5E7F-FBC22FA76323}"/>
                  </a:ext>
                </a:extLst>
              </p:cNvPr>
              <p:cNvSpPr/>
              <p:nvPr/>
            </p:nvSpPr>
            <p:spPr>
              <a:xfrm>
                <a:off x="4291808" y="3459638"/>
                <a:ext cx="625941" cy="354990"/>
              </a:xfrm>
              <a:prstGeom prst="rect">
                <a:avLst/>
              </a:prstGeom>
              <a:solidFill>
                <a:srgbClr val="007A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a:solidFill>
                    <a:srgbClr val="00AAC6"/>
                  </a:solidFill>
                  <a:latin typeface="Arial" panose="020B0604020202020204" pitchFamily="34" charset="0"/>
                  <a:cs typeface="Arial" panose="020B0604020202020204" pitchFamily="34" charset="0"/>
                </a:endParaRPr>
              </a:p>
            </p:txBody>
          </p:sp>
          <p:cxnSp>
            <p:nvCxnSpPr>
              <p:cNvPr id="18" name="Straight Connector 17">
                <a:extLst>
                  <a:ext uri="{FF2B5EF4-FFF2-40B4-BE49-F238E27FC236}">
                    <a16:creationId xmlns:a16="http://schemas.microsoft.com/office/drawing/2014/main" id="{9A3F1BDD-25D5-BD7F-976D-F3CE0CD7084E}"/>
                  </a:ext>
                </a:extLst>
              </p:cNvPr>
              <p:cNvCxnSpPr>
                <a:cxnSpLocks/>
              </p:cNvCxnSpPr>
              <p:nvPr/>
            </p:nvCxnSpPr>
            <p:spPr>
              <a:xfrm flipH="1">
                <a:off x="4917748" y="1893634"/>
                <a:ext cx="1" cy="1920993"/>
              </a:xfrm>
              <a:prstGeom prst="line">
                <a:avLst/>
              </a:prstGeom>
              <a:ln w="19050">
                <a:solidFill>
                  <a:schemeClr val="tx1"/>
                </a:solidFill>
                <a:prstDash val="dash"/>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8774C336-424C-4DC9-965F-D85D1772B6E6}"/>
                  </a:ext>
                </a:extLst>
              </p:cNvPr>
              <p:cNvCxnSpPr>
                <a:cxnSpLocks/>
              </p:cNvCxnSpPr>
              <p:nvPr/>
            </p:nvCxnSpPr>
            <p:spPr>
              <a:xfrm flipH="1">
                <a:off x="7397616" y="1893634"/>
                <a:ext cx="1" cy="2306072"/>
              </a:xfrm>
              <a:prstGeom prst="line">
                <a:avLst/>
              </a:prstGeom>
              <a:ln w="19050">
                <a:solidFill>
                  <a:schemeClr val="tx1"/>
                </a:solidFill>
                <a:headEnd type="none"/>
                <a:tailEnd type="oval"/>
              </a:ln>
              <a:effectLst/>
            </p:spPr>
            <p:style>
              <a:lnRef idx="2">
                <a:schemeClr val="accent1"/>
              </a:lnRef>
              <a:fillRef idx="0">
                <a:schemeClr val="accent1"/>
              </a:fillRef>
              <a:effectRef idx="1">
                <a:schemeClr val="accent1"/>
              </a:effectRef>
              <a:fontRef idx="minor">
                <a:schemeClr val="tx1"/>
              </a:fontRef>
            </p:style>
          </p:cxnSp>
          <p:sp>
            <p:nvSpPr>
              <p:cNvPr id="20" name="Title 2">
                <a:extLst>
                  <a:ext uri="{FF2B5EF4-FFF2-40B4-BE49-F238E27FC236}">
                    <a16:creationId xmlns:a16="http://schemas.microsoft.com/office/drawing/2014/main" id="{306F813E-2D2E-740E-1E20-D22FAD0BB854}"/>
                  </a:ext>
                </a:extLst>
              </p:cNvPr>
              <p:cNvSpPr txBox="1">
                <a:spLocks/>
              </p:cNvSpPr>
              <p:nvPr/>
            </p:nvSpPr>
            <p:spPr>
              <a:xfrm>
                <a:off x="3486848" y="1557615"/>
                <a:ext cx="2348015" cy="369332"/>
              </a:xfrm>
              <a:prstGeom prst="rect">
                <a:avLst/>
              </a:prstGeom>
              <a:noFill/>
            </p:spPr>
            <p:txBody>
              <a:bodyPr vert="horz" wrap="square" lIns="121920" tIns="121920" rIns="121920" bIns="121920" rtlCol="0" anchor="t" anchorCtr="0">
                <a:spAutoFit/>
              </a:bodyPr>
              <a:lstStyle>
                <a:lvl1pPr algn="l" defTabSz="457200" rtl="0" eaLnBrk="1" latinLnBrk="0" hangingPunct="1">
                  <a:spcBef>
                    <a:spcPct val="0"/>
                  </a:spcBef>
                  <a:buNone/>
                  <a:defRPr sz="2800" b="1" kern="1200">
                    <a:solidFill>
                      <a:schemeClr val="tx2"/>
                    </a:solidFill>
                    <a:latin typeface="+mj-lt"/>
                    <a:ea typeface="+mj-ea"/>
                    <a:cs typeface="+mj-cs"/>
                  </a:defRPr>
                </a:lvl1pPr>
              </a:lstStyle>
              <a:p>
                <a:pPr defTabSz="609585"/>
                <a:r>
                  <a:rPr lang="en-US" sz="1600" b="0">
                    <a:solidFill>
                      <a:srgbClr val="2A2C2C"/>
                    </a:solidFill>
                    <a:latin typeface="Arial" panose="020B0604020202020204" pitchFamily="34" charset="0"/>
                    <a:cs typeface="Arial" panose="020B0604020202020204" pitchFamily="34" charset="0"/>
                  </a:rPr>
                  <a:t>Up to an additional 2 ½ months</a:t>
                </a:r>
              </a:p>
            </p:txBody>
          </p:sp>
        </p:grpSp>
        <p:cxnSp>
          <p:nvCxnSpPr>
            <p:cNvPr id="13" name="Straight Connector 12">
              <a:extLst>
                <a:ext uri="{FF2B5EF4-FFF2-40B4-BE49-F238E27FC236}">
                  <a16:creationId xmlns:a16="http://schemas.microsoft.com/office/drawing/2014/main" id="{DC4C9635-9942-13EF-3BDA-D8CD1BEC83FA}"/>
                </a:ext>
              </a:extLst>
            </p:cNvPr>
            <p:cNvCxnSpPr>
              <a:cxnSpLocks/>
            </p:cNvCxnSpPr>
            <p:nvPr/>
          </p:nvCxnSpPr>
          <p:spPr>
            <a:xfrm flipH="1">
              <a:off x="1273501" y="1893634"/>
              <a:ext cx="1" cy="2306072"/>
            </a:xfrm>
            <a:prstGeom prst="line">
              <a:avLst/>
            </a:prstGeom>
            <a:ln w="19050">
              <a:solidFill>
                <a:schemeClr val="tx1"/>
              </a:solidFill>
              <a:headEnd type="none"/>
              <a:tailEnd type="ova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77B78A4C-3A07-D670-362D-F4EE9152D771}"/>
                </a:ext>
              </a:extLst>
            </p:cNvPr>
            <p:cNvCxnSpPr>
              <a:cxnSpLocks/>
            </p:cNvCxnSpPr>
            <p:nvPr/>
          </p:nvCxnSpPr>
          <p:spPr>
            <a:xfrm flipH="1">
              <a:off x="4330180" y="1893634"/>
              <a:ext cx="1" cy="2306072"/>
            </a:xfrm>
            <a:prstGeom prst="line">
              <a:avLst/>
            </a:prstGeom>
            <a:ln w="19050">
              <a:solidFill>
                <a:schemeClr val="tx1"/>
              </a:solidFill>
              <a:headEnd type="none"/>
              <a:tailEnd type="ova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492786097"/>
      </p:ext>
    </p:extLst>
  </p:cSld>
  <p:clrMapOvr>
    <a:masterClrMapping/>
  </p:clrMapOvr>
</p:sld>
</file>

<file path=ppt/theme/theme1.xml><?xml version="1.0" encoding="utf-8"?>
<a:theme xmlns:a="http://schemas.openxmlformats.org/drawingml/2006/main" name="TITLE">
  <a:themeElements>
    <a:clrScheme name="HealthEquity 2022">
      <a:dk1>
        <a:srgbClr val="2A2C2C"/>
      </a:dk1>
      <a:lt1>
        <a:srgbClr val="FFFFFF"/>
      </a:lt1>
      <a:dk2>
        <a:srgbClr val="4F2883"/>
      </a:dk2>
      <a:lt2>
        <a:srgbClr val="F2F2F2"/>
      </a:lt2>
      <a:accent1>
        <a:srgbClr val="007F93"/>
      </a:accent1>
      <a:accent2>
        <a:srgbClr val="AD2B7D"/>
      </a:accent2>
      <a:accent3>
        <a:srgbClr val="0F5A8E"/>
      </a:accent3>
      <a:accent4>
        <a:srgbClr val="E96657"/>
      </a:accent4>
      <a:accent5>
        <a:srgbClr val="E99C11"/>
      </a:accent5>
      <a:accent6>
        <a:srgbClr val="A7A8AB"/>
      </a:accent6>
      <a:hlink>
        <a:srgbClr val="007E92"/>
      </a:hlink>
      <a:folHlink>
        <a:srgbClr val="007E91"/>
      </a:folHlink>
    </a:clrScheme>
    <a:fontScheme name="NHG 2">
      <a:majorFont>
        <a:latin typeface="Neue Haas Grotesk Text Pro Bold"/>
        <a:ea typeface=""/>
        <a:cs typeface=""/>
      </a:majorFont>
      <a:minorFont>
        <a:latin typeface="Neue Haas Grotesk Text Pro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solidFill>
              <a:srgbClr val="00AAC6"/>
            </a:solidFill>
          </a:defRPr>
        </a:defPPr>
      </a:lstStyle>
      <a:style>
        <a:lnRef idx="1">
          <a:schemeClr val="accent1"/>
        </a:lnRef>
        <a:fillRef idx="3">
          <a:schemeClr val="accent1"/>
        </a:fillRef>
        <a:effectRef idx="2">
          <a:schemeClr val="accent1"/>
        </a:effectRef>
        <a:fontRef idx="minor">
          <a:schemeClr val="lt1"/>
        </a:fontRef>
      </a:style>
    </a:spDef>
    <a:lnDef>
      <a:spPr>
        <a:ln>
          <a:solidFill>
            <a:schemeClr val="accent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174625" indent="-174625" algn="l">
          <a:lnSpc>
            <a:spcPct val="130000"/>
          </a:lnSpc>
          <a:spcAft>
            <a:spcPts val="600"/>
          </a:spcAft>
          <a:buFont typeface="Wingdings" pitchFamily="2" charset="2"/>
          <a:buChar char="§"/>
          <a:defRPr sz="1500" dirty="0" err="1">
            <a:solidFill>
              <a:srgbClr val="2A2C2C"/>
            </a:solidFill>
            <a:latin typeface="Neue Haas Grotesk Text Pro" panose="020B0504020202020204" pitchFamily="34" charset="77"/>
          </a:defRPr>
        </a:defPPr>
      </a:lstStyle>
    </a:txDef>
  </a:objectDefaults>
  <a:extraClrSchemeLst/>
  <a:extLst>
    <a:ext uri="{05A4C25C-085E-4340-85A3-A5531E510DB2}">
      <thm15:themeFamily xmlns:thm15="http://schemas.microsoft.com/office/thememl/2012/main" name="HealthEquity PPT template 2022 - External Updated" id="{8F9C7DB1-7461-49CA-9309-BA8E99EE84DE}" vid="{7FD553A7-4B12-43C7-A896-83F5C14DE38C}"/>
    </a:ext>
  </a:extLst>
</a:theme>
</file>

<file path=ppt/theme/theme2.xml><?xml version="1.0" encoding="utf-8"?>
<a:theme xmlns:a="http://schemas.openxmlformats.org/drawingml/2006/main" name="CONTENT">
  <a:themeElements>
    <a:clrScheme name="HealthEquity 2022">
      <a:dk1>
        <a:srgbClr val="2A2C2C"/>
      </a:dk1>
      <a:lt1>
        <a:srgbClr val="FFFFFF"/>
      </a:lt1>
      <a:dk2>
        <a:srgbClr val="4F2883"/>
      </a:dk2>
      <a:lt2>
        <a:srgbClr val="F2F2F2"/>
      </a:lt2>
      <a:accent1>
        <a:srgbClr val="007F93"/>
      </a:accent1>
      <a:accent2>
        <a:srgbClr val="AD2B7D"/>
      </a:accent2>
      <a:accent3>
        <a:srgbClr val="0F5A8E"/>
      </a:accent3>
      <a:accent4>
        <a:srgbClr val="E96657"/>
      </a:accent4>
      <a:accent5>
        <a:srgbClr val="E99C11"/>
      </a:accent5>
      <a:accent6>
        <a:srgbClr val="A7A8AB"/>
      </a:accent6>
      <a:hlink>
        <a:srgbClr val="2A2C2C"/>
      </a:hlink>
      <a:folHlink>
        <a:srgbClr val="2A2C2C"/>
      </a:folHlink>
    </a:clrScheme>
    <a:fontScheme name="NHG 2">
      <a:majorFont>
        <a:latin typeface="Neue Haas Grotesk Text Pro Bold"/>
        <a:ea typeface=""/>
        <a:cs typeface=""/>
      </a:majorFont>
      <a:minorFont>
        <a:latin typeface="Neue Haas Grotesk Text Pro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solidFill>
              <a:srgbClr val="00AAC6"/>
            </a:solidFill>
          </a:defRPr>
        </a:defPPr>
      </a:lstStyle>
      <a:style>
        <a:lnRef idx="1">
          <a:schemeClr val="accent1"/>
        </a:lnRef>
        <a:fillRef idx="3">
          <a:schemeClr val="accent1"/>
        </a:fillRef>
        <a:effectRef idx="2">
          <a:schemeClr val="accent1"/>
        </a:effectRef>
        <a:fontRef idx="minor">
          <a:schemeClr val="lt1"/>
        </a:fontRef>
      </a:style>
    </a:spDef>
    <a:lnDef>
      <a:spPr>
        <a:ln>
          <a:solidFill>
            <a:schemeClr val="accent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174625" indent="-174625" algn="l">
          <a:lnSpc>
            <a:spcPct val="130000"/>
          </a:lnSpc>
          <a:spcAft>
            <a:spcPts val="600"/>
          </a:spcAft>
          <a:buFont typeface="Wingdings" pitchFamily="2" charset="2"/>
          <a:buChar char="§"/>
          <a:defRPr sz="1500" dirty="0" err="1">
            <a:solidFill>
              <a:srgbClr val="2A2C2C"/>
            </a:solidFill>
            <a:latin typeface="Neue Haas Grotesk Text Pro" panose="020B0504020202020204" pitchFamily="34" charset="77"/>
          </a:defRPr>
        </a:defPPr>
      </a:lstStyle>
    </a:txDef>
  </a:objectDefaults>
  <a:extraClrSchemeLst/>
  <a:extLst>
    <a:ext uri="{05A4C25C-085E-4340-85A3-A5531E510DB2}">
      <thm15:themeFamily xmlns:thm15="http://schemas.microsoft.com/office/thememl/2012/main" name="HealthEquity PPT template 2022 - External Updated" id="{8F9C7DB1-7461-49CA-9309-BA8E99EE84DE}" vid="{697C8DED-986D-4DC9-A0CF-E316D478344B}"/>
    </a:ext>
  </a:extLst>
</a:theme>
</file>

<file path=ppt/theme/theme3.xml><?xml version="1.0" encoding="utf-8"?>
<a:theme xmlns:a="http://schemas.openxmlformats.org/drawingml/2006/main" name="1_CONTENT">
  <a:themeElements>
    <a:clrScheme name="HealthEquity 2022">
      <a:dk1>
        <a:srgbClr val="2A2C2C"/>
      </a:dk1>
      <a:lt1>
        <a:srgbClr val="FFFFFF"/>
      </a:lt1>
      <a:dk2>
        <a:srgbClr val="4F2883"/>
      </a:dk2>
      <a:lt2>
        <a:srgbClr val="F2F2F2"/>
      </a:lt2>
      <a:accent1>
        <a:srgbClr val="007F93"/>
      </a:accent1>
      <a:accent2>
        <a:srgbClr val="AD2B7D"/>
      </a:accent2>
      <a:accent3>
        <a:srgbClr val="0F5A8E"/>
      </a:accent3>
      <a:accent4>
        <a:srgbClr val="E96657"/>
      </a:accent4>
      <a:accent5>
        <a:srgbClr val="E99C11"/>
      </a:accent5>
      <a:accent6>
        <a:srgbClr val="A7A8AB"/>
      </a:accent6>
      <a:hlink>
        <a:srgbClr val="2A2C2C"/>
      </a:hlink>
      <a:folHlink>
        <a:srgbClr val="2A2C2C"/>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solidFill>
              <a:srgbClr val="00AAC6"/>
            </a:solidFill>
          </a:defRPr>
        </a:defPPr>
      </a:lstStyle>
      <a:style>
        <a:lnRef idx="1">
          <a:schemeClr val="accent1"/>
        </a:lnRef>
        <a:fillRef idx="3">
          <a:schemeClr val="accent1"/>
        </a:fillRef>
        <a:effectRef idx="2">
          <a:schemeClr val="accent1"/>
        </a:effectRef>
        <a:fontRef idx="minor">
          <a:schemeClr val="lt1"/>
        </a:fontRef>
      </a:style>
    </a:spDef>
    <a:lnDef>
      <a:spPr>
        <a:ln>
          <a:solidFill>
            <a:schemeClr val="accent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174625" indent="-174625" algn="l">
          <a:lnSpc>
            <a:spcPct val="130000"/>
          </a:lnSpc>
          <a:spcAft>
            <a:spcPts val="600"/>
          </a:spcAft>
          <a:buFont typeface="Wingdings" pitchFamily="2" charset="2"/>
          <a:buChar char="§"/>
          <a:defRPr sz="1500" dirty="0" err="1">
            <a:solidFill>
              <a:srgbClr val="2A2C2C"/>
            </a:solidFill>
            <a:latin typeface="Neue Haas Grotesk Text Pro" panose="020B0504020202020204" pitchFamily="34" charset="77"/>
          </a:defRPr>
        </a:defPPr>
      </a:lstStyle>
    </a:txDef>
  </a:objectDefaults>
  <a:extraClrSchemeLst/>
  <a:extLst>
    <a:ext uri="{05A4C25C-085E-4340-85A3-A5531E510DB2}">
      <thm15:themeFamily xmlns:thm15="http://schemas.microsoft.com/office/thememl/2012/main" name="HealthEquity PPT template 2022 - External Updated" id="{8F9C7DB1-7461-49CA-9309-BA8E99EE84DE}" vid="{697C8DED-986D-4DC9-A0CF-E316D478344B}"/>
    </a:ext>
  </a:extLst>
</a:theme>
</file>

<file path=ppt/theme/theme4.xml><?xml version="1.0" encoding="utf-8"?>
<a:theme xmlns:a="http://schemas.openxmlformats.org/drawingml/2006/main" name="SECTION BREAKS">
  <a:themeElements>
    <a:clrScheme name="Custom 1">
      <a:dk1>
        <a:srgbClr val="2A2C2C"/>
      </a:dk1>
      <a:lt1>
        <a:srgbClr val="FFFFFF"/>
      </a:lt1>
      <a:dk2>
        <a:srgbClr val="4F2883"/>
      </a:dk2>
      <a:lt2>
        <a:srgbClr val="F2F2F2"/>
      </a:lt2>
      <a:accent1>
        <a:srgbClr val="007F93"/>
      </a:accent1>
      <a:accent2>
        <a:srgbClr val="4E2882"/>
      </a:accent2>
      <a:accent3>
        <a:srgbClr val="AD2C7D"/>
      </a:accent3>
      <a:accent4>
        <a:srgbClr val="0E5B8E"/>
      </a:accent4>
      <a:accent5>
        <a:srgbClr val="EA6758"/>
      </a:accent5>
      <a:accent6>
        <a:srgbClr val="EB9C14"/>
      </a:accent6>
      <a:hlink>
        <a:srgbClr val="2A2C2C"/>
      </a:hlink>
      <a:folHlink>
        <a:srgbClr val="2A2C2C"/>
      </a:folHlink>
    </a:clrScheme>
    <a:fontScheme name="NHG 2">
      <a:majorFont>
        <a:latin typeface="Neue Haas Grotesk Text Pro Bold"/>
        <a:ea typeface=""/>
        <a:cs typeface=""/>
      </a:majorFont>
      <a:minorFont>
        <a:latin typeface="Neue Haas Grotesk Text Pro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a:solidFill>
              <a:srgbClr val="00AAC6"/>
            </a:solidFill>
          </a:defRPr>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174625" indent="-174625" algn="l">
          <a:lnSpc>
            <a:spcPct val="130000"/>
          </a:lnSpc>
          <a:spcAft>
            <a:spcPts val="600"/>
          </a:spcAft>
          <a:buFont typeface="Wingdings" pitchFamily="2" charset="2"/>
          <a:buChar char="§"/>
          <a:defRPr sz="1500" dirty="0" err="1">
            <a:solidFill>
              <a:srgbClr val="2A2C2C"/>
            </a:solidFill>
            <a:latin typeface="Neue Haas Grotesk Text Pro" panose="020B0504020202020204" pitchFamily="34" charset="77"/>
          </a:defRPr>
        </a:defPPr>
      </a:lstStyle>
    </a:txDef>
  </a:objectDefaults>
  <a:extraClrSchemeLst/>
  <a:extLst>
    <a:ext uri="{05A4C25C-085E-4340-85A3-A5531E510DB2}">
      <thm15:themeFamily xmlns:thm15="http://schemas.microsoft.com/office/thememl/2012/main" name="HealthEquity PPT template 2022 - External Updated" id="{8F9C7DB1-7461-49CA-9309-BA8E99EE84DE}" vid="{6C94717C-8FD7-4154-A295-25A717B672D3}"/>
    </a:ext>
  </a:extLst>
</a:theme>
</file>

<file path=ppt/theme/theme5.xml><?xml version="1.0" encoding="utf-8"?>
<a:theme xmlns:a="http://schemas.openxmlformats.org/drawingml/2006/main" name="BASIC LAYOUTS">
  <a:themeElements>
    <a:clrScheme name="HealthEquity 2022">
      <a:dk1>
        <a:srgbClr val="2A2C2C"/>
      </a:dk1>
      <a:lt1>
        <a:srgbClr val="FFFFFF"/>
      </a:lt1>
      <a:dk2>
        <a:srgbClr val="4F2883"/>
      </a:dk2>
      <a:lt2>
        <a:srgbClr val="F2F2F2"/>
      </a:lt2>
      <a:accent1>
        <a:srgbClr val="007F93"/>
      </a:accent1>
      <a:accent2>
        <a:srgbClr val="AD2B7D"/>
      </a:accent2>
      <a:accent3>
        <a:srgbClr val="0F5A8E"/>
      </a:accent3>
      <a:accent4>
        <a:srgbClr val="E96657"/>
      </a:accent4>
      <a:accent5>
        <a:srgbClr val="E99C11"/>
      </a:accent5>
      <a:accent6>
        <a:srgbClr val="A7A8AB"/>
      </a:accent6>
      <a:hlink>
        <a:srgbClr val="007E92"/>
      </a:hlink>
      <a:folHlink>
        <a:srgbClr val="007E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solidFill>
              <a:srgbClr val="00AAC6"/>
            </a:solidFill>
          </a:defRPr>
        </a:defPPr>
      </a:lstStyle>
      <a:style>
        <a:lnRef idx="1">
          <a:schemeClr val="accent1"/>
        </a:lnRef>
        <a:fillRef idx="3">
          <a:schemeClr val="accent1"/>
        </a:fillRef>
        <a:effectRef idx="2">
          <a:schemeClr val="accent1"/>
        </a:effectRef>
        <a:fontRef idx="minor">
          <a:schemeClr val="lt1"/>
        </a:fontRef>
      </a:style>
    </a:spDef>
    <a:lnDef>
      <a:spPr>
        <a:ln>
          <a:solidFill>
            <a:schemeClr val="accent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174625" indent="-174625" algn="l">
          <a:lnSpc>
            <a:spcPct val="130000"/>
          </a:lnSpc>
          <a:spcAft>
            <a:spcPts val="600"/>
          </a:spcAft>
          <a:buFont typeface="Wingdings" pitchFamily="2" charset="2"/>
          <a:buChar char="§"/>
          <a:defRPr sz="1500" dirty="0" err="1">
            <a:solidFill>
              <a:srgbClr val="2A2C2C"/>
            </a:solidFill>
            <a:latin typeface="Neue Haas Grotesk Text Pro" panose="020B0504020202020204" pitchFamily="34" charset="77"/>
          </a:defRPr>
        </a:defPPr>
      </a:lstStyle>
    </a:txDef>
  </a:objectDefaults>
  <a:extraClrSchemeLst/>
  <a:extLst>
    <a:ext uri="{05A4C25C-085E-4340-85A3-A5531E510DB2}">
      <thm15:themeFamily xmlns:thm15="http://schemas.microsoft.com/office/thememl/2012/main" name="HealthEquity PPT template 2022 - External Updated" id="{8F9C7DB1-7461-49CA-9309-BA8E99EE84DE}" vid="{141C49AC-49E0-4937-BA2E-C8D5569D0632}"/>
    </a:ext>
  </a:extLst>
</a:theme>
</file>

<file path=ppt/theme/theme6.xml><?xml version="1.0" encoding="utf-8"?>
<a:theme xmlns:a="http://schemas.openxmlformats.org/drawingml/2006/main" name="1_BASIC LAYOUTS">
  <a:themeElements>
    <a:clrScheme name="HealthEquity 2022">
      <a:dk1>
        <a:srgbClr val="2A2C2C"/>
      </a:dk1>
      <a:lt1>
        <a:srgbClr val="FFFFFF"/>
      </a:lt1>
      <a:dk2>
        <a:srgbClr val="4F2883"/>
      </a:dk2>
      <a:lt2>
        <a:srgbClr val="F2F2F2"/>
      </a:lt2>
      <a:accent1>
        <a:srgbClr val="007F93"/>
      </a:accent1>
      <a:accent2>
        <a:srgbClr val="AD2B7D"/>
      </a:accent2>
      <a:accent3>
        <a:srgbClr val="0F5A8E"/>
      </a:accent3>
      <a:accent4>
        <a:srgbClr val="E96657"/>
      </a:accent4>
      <a:accent5>
        <a:srgbClr val="E99C11"/>
      </a:accent5>
      <a:accent6>
        <a:srgbClr val="A7A8AB"/>
      </a:accent6>
      <a:hlink>
        <a:srgbClr val="007E92"/>
      </a:hlink>
      <a:folHlink>
        <a:srgbClr val="007E91"/>
      </a:folHlink>
    </a:clrScheme>
    <a:fontScheme name="Neue Haas Grotesk Text Pro">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solidFill>
              <a:srgbClr val="00AAC6"/>
            </a:solidFill>
          </a:defRPr>
        </a:defPPr>
      </a:lstStyle>
      <a:style>
        <a:lnRef idx="1">
          <a:schemeClr val="accent1"/>
        </a:lnRef>
        <a:fillRef idx="3">
          <a:schemeClr val="accent1"/>
        </a:fillRef>
        <a:effectRef idx="2">
          <a:schemeClr val="accent1"/>
        </a:effectRef>
        <a:fontRef idx="minor">
          <a:schemeClr val="lt1"/>
        </a:fontRef>
      </a:style>
    </a:spDef>
    <a:lnDef>
      <a:spPr>
        <a:ln>
          <a:solidFill>
            <a:schemeClr val="accent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174625" indent="-174625" algn="l">
          <a:lnSpc>
            <a:spcPct val="130000"/>
          </a:lnSpc>
          <a:spcAft>
            <a:spcPts val="600"/>
          </a:spcAft>
          <a:buFont typeface="Wingdings" pitchFamily="2" charset="2"/>
          <a:buChar char="§"/>
          <a:defRPr sz="1500" dirty="0" err="1">
            <a:solidFill>
              <a:srgbClr val="2A2C2C"/>
            </a:solidFill>
            <a:latin typeface="Neue Haas Grotesk Text Pro" panose="020B0504020202020204" pitchFamily="34" charset="77"/>
          </a:defRPr>
        </a:defPPr>
      </a:lstStyle>
    </a:txDef>
  </a:objectDefaults>
  <a:extraClrSchemeLst/>
  <a:extLst>
    <a:ext uri="{05A4C25C-085E-4340-85A3-A5531E510DB2}">
      <thm15:themeFamily xmlns:thm15="http://schemas.microsoft.com/office/thememl/2012/main" name="HealthEquity PPT template 2022 - External Updated" id="{8F9C7DB1-7461-49CA-9309-BA8E99EE84DE}" vid="{141C49AC-49E0-4937-BA2E-C8D5569D0632}"/>
    </a:ext>
  </a:extLst>
</a:theme>
</file>

<file path=ppt/theme/theme7.xml><?xml version="1.0" encoding="utf-8"?>
<a:theme xmlns:a="http://schemas.openxmlformats.org/drawingml/2006/main" name="CLOSING">
  <a:themeElements>
    <a:clrScheme name="HealthEquity 2022">
      <a:dk1>
        <a:srgbClr val="2A2C2C"/>
      </a:dk1>
      <a:lt1>
        <a:srgbClr val="FFFFFF"/>
      </a:lt1>
      <a:dk2>
        <a:srgbClr val="4F2883"/>
      </a:dk2>
      <a:lt2>
        <a:srgbClr val="F2F2F2"/>
      </a:lt2>
      <a:accent1>
        <a:srgbClr val="007F93"/>
      </a:accent1>
      <a:accent2>
        <a:srgbClr val="4E2882"/>
      </a:accent2>
      <a:accent3>
        <a:srgbClr val="AD2C7D"/>
      </a:accent3>
      <a:accent4>
        <a:srgbClr val="0E5B8E"/>
      </a:accent4>
      <a:accent5>
        <a:srgbClr val="EA6758"/>
      </a:accent5>
      <a:accent6>
        <a:srgbClr val="EB9C14"/>
      </a:accent6>
      <a:hlink>
        <a:srgbClr val="2A2C2C"/>
      </a:hlink>
      <a:folHlink>
        <a:srgbClr val="2A2C2C"/>
      </a:folHlink>
    </a:clrScheme>
    <a:fontScheme name="NHG 2">
      <a:majorFont>
        <a:latin typeface="Neue Haas Grotesk Text Pro Bold"/>
        <a:ea typeface=""/>
        <a:cs typeface=""/>
      </a:majorFont>
      <a:minorFont>
        <a:latin typeface="Neue Haas Grotesk Text Pro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a:solidFill>
              <a:srgbClr val="00AAC6"/>
            </a:solidFill>
          </a:defRPr>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174625" indent="-174625" algn="l">
          <a:lnSpc>
            <a:spcPct val="130000"/>
          </a:lnSpc>
          <a:spcAft>
            <a:spcPts val="600"/>
          </a:spcAft>
          <a:buFont typeface="Wingdings" pitchFamily="2" charset="2"/>
          <a:buChar char="§"/>
          <a:defRPr sz="1500" dirty="0" err="1">
            <a:solidFill>
              <a:srgbClr val="2A2C2C"/>
            </a:solidFill>
            <a:latin typeface="Neue Haas Grotesk Text Pro" panose="020B0504020202020204" pitchFamily="34" charset="77"/>
          </a:defRPr>
        </a:defPPr>
      </a:lstStyle>
    </a:txDef>
  </a:objectDefaults>
  <a:extraClrSchemeLst/>
  <a:extLst>
    <a:ext uri="{05A4C25C-085E-4340-85A3-A5531E510DB2}">
      <thm15:themeFamily xmlns:thm15="http://schemas.microsoft.com/office/thememl/2012/main" name="HealthEquity PPT template 2022 - External Updated" id="{8F9C7DB1-7461-49CA-9309-BA8E99EE84DE}" vid="{5AC2409B-6AB5-4448-8574-F4FAA1332A10}"/>
    </a:ext>
  </a:extLst>
</a:theme>
</file>

<file path=ppt/theme/theme8.xml><?xml version="1.0" encoding="utf-8"?>
<a:theme xmlns:a="http://schemas.openxmlformats.org/drawingml/2006/main" name="SECTION BREAKS">
  <a:themeElements>
    <a:clrScheme name="Custom 1">
      <a:dk1>
        <a:srgbClr val="2A2C2C"/>
      </a:dk1>
      <a:lt1>
        <a:srgbClr val="FFFFFF"/>
      </a:lt1>
      <a:dk2>
        <a:srgbClr val="4F2883"/>
      </a:dk2>
      <a:lt2>
        <a:srgbClr val="F2F2F2"/>
      </a:lt2>
      <a:accent1>
        <a:srgbClr val="007F93"/>
      </a:accent1>
      <a:accent2>
        <a:srgbClr val="4E2882"/>
      </a:accent2>
      <a:accent3>
        <a:srgbClr val="AD2C7D"/>
      </a:accent3>
      <a:accent4>
        <a:srgbClr val="0E5B8E"/>
      </a:accent4>
      <a:accent5>
        <a:srgbClr val="EA6758"/>
      </a:accent5>
      <a:accent6>
        <a:srgbClr val="EB9C14"/>
      </a:accent6>
      <a:hlink>
        <a:srgbClr val="2A2C2C"/>
      </a:hlink>
      <a:folHlink>
        <a:srgbClr val="2A2C2C"/>
      </a:folHlink>
    </a:clrScheme>
    <a:fontScheme name="NHG 2">
      <a:majorFont>
        <a:latin typeface="Neue Haas Grotesk Text Pro Bold"/>
        <a:ea typeface=""/>
        <a:cs typeface=""/>
      </a:majorFont>
      <a:minorFont>
        <a:latin typeface="Neue Haas Grotesk Text Pro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a:solidFill>
              <a:srgbClr val="00AAC6"/>
            </a:solidFill>
          </a:defRPr>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174625" indent="-174625" algn="l">
          <a:lnSpc>
            <a:spcPct val="130000"/>
          </a:lnSpc>
          <a:spcAft>
            <a:spcPts val="600"/>
          </a:spcAft>
          <a:buFont typeface="Wingdings" pitchFamily="2" charset="2"/>
          <a:buChar char="§"/>
          <a:defRPr sz="1500" dirty="0" err="1">
            <a:solidFill>
              <a:srgbClr val="2A2C2C"/>
            </a:solidFill>
            <a:latin typeface="Neue Haas Grotesk Text Pro" panose="020B0504020202020204" pitchFamily="34" charset="77"/>
          </a:defRPr>
        </a:defPPr>
      </a:lstStyle>
    </a:txDef>
  </a:objectDefaults>
  <a:extraClrSchemeLst/>
  <a:extLst>
    <a:ext uri="{05A4C25C-085E-4340-85A3-A5531E510DB2}">
      <thm15:themeFamily xmlns:thm15="http://schemas.microsoft.com/office/thememl/2012/main" name="HealthEquity PPT template 2022 - External Updated" id="{8F9C7DB1-7461-49CA-9309-BA8E99EE84DE}" vid="{6C94717C-8FD7-4154-A295-25A717B672D3}"/>
    </a:ext>
  </a:extLst>
</a:theme>
</file>

<file path=ppt/theme/theme9.xml><?xml version="1.0" encoding="utf-8"?>
<a:theme xmlns:a="http://schemas.openxmlformats.org/drawingml/2006/main" name="2_CONTENT">
  <a:themeElements>
    <a:clrScheme name="HealthEquity 2022">
      <a:dk1>
        <a:srgbClr val="2A2C2C"/>
      </a:dk1>
      <a:lt1>
        <a:srgbClr val="FFFFFF"/>
      </a:lt1>
      <a:dk2>
        <a:srgbClr val="4F2883"/>
      </a:dk2>
      <a:lt2>
        <a:srgbClr val="F2F2F2"/>
      </a:lt2>
      <a:accent1>
        <a:srgbClr val="007F93"/>
      </a:accent1>
      <a:accent2>
        <a:srgbClr val="AD2B7D"/>
      </a:accent2>
      <a:accent3>
        <a:srgbClr val="0F5A8E"/>
      </a:accent3>
      <a:accent4>
        <a:srgbClr val="E96657"/>
      </a:accent4>
      <a:accent5>
        <a:srgbClr val="E99C11"/>
      </a:accent5>
      <a:accent6>
        <a:srgbClr val="A7A8AB"/>
      </a:accent6>
      <a:hlink>
        <a:srgbClr val="2A2C2C"/>
      </a:hlink>
      <a:folHlink>
        <a:srgbClr val="2A2C2C"/>
      </a:folHlink>
    </a:clrScheme>
    <a:fontScheme name="NHG 2">
      <a:majorFont>
        <a:latin typeface="Neue Haas Grotesk Text Pro Bold"/>
        <a:ea typeface=""/>
        <a:cs typeface=""/>
      </a:majorFont>
      <a:minorFont>
        <a:latin typeface="Neue Haas Grotesk Text Pro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solidFill>
              <a:srgbClr val="00AAC6"/>
            </a:solidFill>
          </a:defRPr>
        </a:defPPr>
      </a:lstStyle>
      <a:style>
        <a:lnRef idx="1">
          <a:schemeClr val="accent1"/>
        </a:lnRef>
        <a:fillRef idx="3">
          <a:schemeClr val="accent1"/>
        </a:fillRef>
        <a:effectRef idx="2">
          <a:schemeClr val="accent1"/>
        </a:effectRef>
        <a:fontRef idx="minor">
          <a:schemeClr val="lt1"/>
        </a:fontRef>
      </a:style>
    </a:spDef>
    <a:lnDef>
      <a:spPr>
        <a:ln>
          <a:solidFill>
            <a:schemeClr val="accent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marL="174625" indent="-174625" algn="l">
          <a:lnSpc>
            <a:spcPct val="130000"/>
          </a:lnSpc>
          <a:spcAft>
            <a:spcPts val="600"/>
          </a:spcAft>
          <a:buFont typeface="Wingdings" pitchFamily="2" charset="2"/>
          <a:buChar char="§"/>
          <a:defRPr sz="1500" dirty="0" err="1">
            <a:solidFill>
              <a:srgbClr val="2A2C2C"/>
            </a:solidFill>
            <a:latin typeface="Neue Haas Grotesk Text Pro" panose="020B0504020202020204" pitchFamily="34" charset="77"/>
          </a:defRPr>
        </a:defPPr>
      </a:lstStyle>
    </a:txDef>
  </a:objectDefaults>
  <a:extraClrSchemeLst/>
  <a:extLst>
    <a:ext uri="{05A4C25C-085E-4340-85A3-A5531E510DB2}">
      <thm15:themeFamily xmlns:thm15="http://schemas.microsoft.com/office/thememl/2012/main" name="HealthEquity PPT template 2022 - External Updated" id="{8F9C7DB1-7461-49CA-9309-BA8E99EE84DE}" vid="{697C8DED-986D-4DC9-A0CF-E316D478344B}"/>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163BB26-AA7E-1342-8E69-FE9A21EC52BE}">
  <we:reference id="b0430364-2ab6-47cd-907e-f8b72239b204" version="3.19.222.0" store="EXCatalog" storeType="EXCatalog"/>
  <we:alternateReferences>
    <we:reference id="WA200000729" version="3.19.222.0" store="en-US"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025429D44E3E341AE8CF3DCC26112CF" ma:contentTypeVersion="14" ma:contentTypeDescription="Create a new document." ma:contentTypeScope="" ma:versionID="ae1e630f5839acc4caa4a5909e8705c2">
  <xsd:schema xmlns:xsd="http://www.w3.org/2001/XMLSchema" xmlns:xs="http://www.w3.org/2001/XMLSchema" xmlns:p="http://schemas.microsoft.com/office/2006/metadata/properties" xmlns:ns2="a4c24deb-6510-4f36-abef-353a6680f7e7" xmlns:ns3="9babf503-ade8-4b92-8801-769fe6ea6535" targetNamespace="http://schemas.microsoft.com/office/2006/metadata/properties" ma:root="true" ma:fieldsID="95e2b4dbc7244805c36fd1e66371bd92" ns2:_="" ns3:_="">
    <xsd:import namespace="a4c24deb-6510-4f36-abef-353a6680f7e7"/>
    <xsd:import namespace="9babf503-ade8-4b92-8801-769fe6ea653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c24deb-6510-4f36-abef-353a6680f7e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25b63519-2865-40f6-b4ff-6a0af005ef43"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babf503-ade8-4b92-8801-769fe6ea653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c8e1ddf4-234c-4405-92f7-02506505f745}" ma:internalName="TaxCatchAll" ma:showField="CatchAllData" ma:web="9babf503-ade8-4b92-8801-769fe6ea653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9babf503-ade8-4b92-8801-769fe6ea6535" xsi:nil="true"/>
    <lcf76f155ced4ddcb4097134ff3c332f xmlns="a4c24deb-6510-4f36-abef-353a6680f7e7">
      <Terms xmlns="http://schemas.microsoft.com/office/infopath/2007/PartnerControls"/>
    </lcf76f155ced4ddcb4097134ff3c332f>
    <SharedWithUsers xmlns="9babf503-ade8-4b92-8801-769fe6ea6535">
      <UserInfo>
        <DisplayName/>
        <AccountId xsi:nil="true"/>
        <AccountType/>
      </UserInfo>
    </SharedWithUsers>
    <MediaLengthInSeconds xmlns="a4c24deb-6510-4f36-abef-353a6680f7e7" xsi:nil="true"/>
  </documentManagement>
</p:properties>
</file>

<file path=customXml/itemProps1.xml><?xml version="1.0" encoding="utf-8"?>
<ds:datastoreItem xmlns:ds="http://schemas.openxmlformats.org/officeDocument/2006/customXml" ds:itemID="{3D652FF3-FD75-470D-9164-DD54CEF4E927}">
  <ds:schemaRefs>
    <ds:schemaRef ds:uri="http://schemas.microsoft.com/sharepoint/v3/contenttype/forms"/>
  </ds:schemaRefs>
</ds:datastoreItem>
</file>

<file path=customXml/itemProps2.xml><?xml version="1.0" encoding="utf-8"?>
<ds:datastoreItem xmlns:ds="http://schemas.openxmlformats.org/officeDocument/2006/customXml" ds:itemID="{5FAD9E22-3E92-4E25-BB3E-559A099287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c24deb-6510-4f36-abef-353a6680f7e7"/>
    <ds:schemaRef ds:uri="9babf503-ade8-4b92-8801-769fe6ea65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78871DB-A72B-45D7-ACA9-F737453A169A}">
  <ds:schemaRefs>
    <ds:schemaRef ds:uri="http://purl.org/dc/dcmitype/"/>
    <ds:schemaRef ds:uri="http://schemas.microsoft.com/office/2006/metadata/properties"/>
    <ds:schemaRef ds:uri="9babf503-ade8-4b92-8801-769fe6ea6535"/>
    <ds:schemaRef ds:uri="http://purl.org/dc/elements/1.1/"/>
    <ds:schemaRef ds:uri="a4c24deb-6510-4f36-abef-353a6680f7e7"/>
    <ds:schemaRef ds:uri="http://schemas.microsoft.com/office/2006/documentManagement/types"/>
    <ds:schemaRef ds:uri="http://schemas.openxmlformats.org/package/2006/metadata/core-properties"/>
    <ds:schemaRef ds:uri="http://schemas.microsoft.com/office/infopath/2007/PartnerControls"/>
    <ds:schemaRef ds:uri="http://www.w3.org/XML/1998/namespace"/>
    <ds:schemaRef ds:uri="http://purl.org/dc/terms/"/>
  </ds:schemaRefs>
</ds:datastoreItem>
</file>

<file path=docMetadata/LabelInfo.xml><?xml version="1.0" encoding="utf-8"?>
<clbl:labelList xmlns:clbl="http://schemas.microsoft.com/office/2020/mipLabelMetadata">
  <clbl:label id="{3b23c674-de8a-426d-bc8b-74ad6594a910}" enabled="1" method="Standard" siteId="{c5d0ad88-8f93-43b8-9b7c-c8a3bb8e410a}" removed="0"/>
</clbl:labelList>
</file>

<file path=docProps/app.xml><?xml version="1.0" encoding="utf-8"?>
<Properties xmlns="http://schemas.openxmlformats.org/officeDocument/2006/extended-properties" xmlns:vt="http://schemas.openxmlformats.org/officeDocument/2006/docPropsVTypes">
  <TotalTime>2</TotalTime>
  <Words>1715</Words>
  <Application>Microsoft Office PowerPoint</Application>
  <PresentationFormat>Widescreen</PresentationFormat>
  <Paragraphs>276</Paragraphs>
  <Slides>22</Slides>
  <Notes>21</Notes>
  <HiddenSlides>0</HiddenSlides>
  <MMClips>0</MMClips>
  <ScaleCrop>false</ScaleCrop>
  <HeadingPairs>
    <vt:vector size="6" baseType="variant">
      <vt:variant>
        <vt:lpstr>Fonts Used</vt:lpstr>
      </vt:variant>
      <vt:variant>
        <vt:i4>12</vt:i4>
      </vt:variant>
      <vt:variant>
        <vt:lpstr>Theme</vt:lpstr>
      </vt:variant>
      <vt:variant>
        <vt:i4>9</vt:i4>
      </vt:variant>
      <vt:variant>
        <vt:lpstr>Slide Titles</vt:lpstr>
      </vt:variant>
      <vt:variant>
        <vt:i4>22</vt:i4>
      </vt:variant>
    </vt:vector>
  </HeadingPairs>
  <TitlesOfParts>
    <vt:vector size="43" baseType="lpstr">
      <vt:lpstr>Arial</vt:lpstr>
      <vt:lpstr>Calibri</vt:lpstr>
      <vt:lpstr>museo-sans</vt:lpstr>
      <vt:lpstr>Neue Haas Grotesk Text Pro</vt:lpstr>
      <vt:lpstr>Neue Haas Grotesk Text Pro Regular</vt:lpstr>
      <vt:lpstr>NeueHaasGroteskText Pro</vt:lpstr>
      <vt:lpstr>Oswald</vt:lpstr>
      <vt:lpstr>Segoe UI</vt:lpstr>
      <vt:lpstr>system-ui</vt:lpstr>
      <vt:lpstr>Times</vt:lpstr>
      <vt:lpstr>Verdana</vt:lpstr>
      <vt:lpstr>Wingdings</vt:lpstr>
      <vt:lpstr>TITLE</vt:lpstr>
      <vt:lpstr>CONTENT</vt:lpstr>
      <vt:lpstr>1_CONTENT</vt:lpstr>
      <vt:lpstr>SECTION BREAKS</vt:lpstr>
      <vt:lpstr>BASIC LAYOUTS</vt:lpstr>
      <vt:lpstr>1_BASIC LAYOUTS</vt:lpstr>
      <vt:lpstr>CLOSING</vt:lpstr>
      <vt:lpstr>SECTION BREAKS</vt:lpstr>
      <vt:lpstr>2_CONTENT</vt:lpstr>
      <vt:lpstr>Healthcare FSA:  A flexible way to save</vt:lpstr>
      <vt:lpstr>Surprising health savings</vt:lpstr>
      <vt:lpstr>PowerPoint Presentation</vt:lpstr>
      <vt:lpstr>Tax-free contributions </vt:lpstr>
      <vt:lpstr>Save  $600+</vt:lpstr>
      <vt:lpstr>Tax-free spending on eligible expenses</vt:lpstr>
      <vt:lpstr>PowerPoint Presentation</vt:lpstr>
      <vt:lpstr>PowerPoint Presentation</vt:lpstr>
      <vt:lpstr>The more you contribute the more you save</vt:lpstr>
      <vt:lpstr>Smart spending starts with thoughtful planning</vt:lpstr>
      <vt:lpstr>Meet Deion &amp;  Kanesha </vt:lpstr>
      <vt:lpstr>Nia’s commuter savings</vt:lpstr>
      <vt:lpstr>Pro-tip: You only save  if you spend it all </vt:lpstr>
      <vt:lpstr>PowerPoint Presentation</vt:lpstr>
      <vt:lpstr>PowerPoint Presentation</vt:lpstr>
      <vt:lpstr>What’s needed  for reimbursement</vt:lpstr>
      <vt:lpstr>HealthEquity makes saving easy</vt:lpstr>
      <vt:lpstr>Get started today!</vt:lpstr>
      <vt:lpstr>PowerPoint Presentation</vt:lpstr>
      <vt:lpstr>PowerPoint Presentation</vt:lpstr>
      <vt:lpstr>2025 Carryover</vt:lpstr>
      <vt:lpstr>Grace period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 Cowin</dc:creator>
  <cp:lastModifiedBy>Holly McKittrick</cp:lastModifiedBy>
  <cp:revision>7</cp:revision>
  <dcterms:created xsi:type="dcterms:W3CDTF">2022-12-12T15:11:16Z</dcterms:created>
  <dcterms:modified xsi:type="dcterms:W3CDTF">2025-01-27T23:36:57Z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b23c674-de8a-426d-bc8b-74ad6594a910_Enabled">
    <vt:lpwstr>true</vt:lpwstr>
  </property>
  <property fmtid="{D5CDD505-2E9C-101B-9397-08002B2CF9AE}" pid="3" name="MSIP_Label_3b23c674-de8a-426d-bc8b-74ad6594a910_SetDate">
    <vt:lpwstr>2022-12-12T15:11:16Z</vt:lpwstr>
  </property>
  <property fmtid="{D5CDD505-2E9C-101B-9397-08002B2CF9AE}" pid="4" name="MSIP_Label_3b23c674-de8a-426d-bc8b-74ad6594a910_Method">
    <vt:lpwstr>Standard</vt:lpwstr>
  </property>
  <property fmtid="{D5CDD505-2E9C-101B-9397-08002B2CF9AE}" pid="5" name="MSIP_Label_3b23c674-de8a-426d-bc8b-74ad6594a910_Name">
    <vt:lpwstr>HQY Proprietary</vt:lpwstr>
  </property>
  <property fmtid="{D5CDD505-2E9C-101B-9397-08002B2CF9AE}" pid="6" name="MSIP_Label_3b23c674-de8a-426d-bc8b-74ad6594a910_SiteId">
    <vt:lpwstr>c5d0ad88-8f93-43b8-9b7c-c8a3bb8e410a</vt:lpwstr>
  </property>
  <property fmtid="{D5CDD505-2E9C-101B-9397-08002B2CF9AE}" pid="7" name="MSIP_Label_3b23c674-de8a-426d-bc8b-74ad6594a910_ActionId">
    <vt:lpwstr>359d399a-d708-49bd-a006-b2f5b296c889</vt:lpwstr>
  </property>
  <property fmtid="{D5CDD505-2E9C-101B-9397-08002B2CF9AE}" pid="8" name="MSIP_Label_3b23c674-de8a-426d-bc8b-74ad6594a910_ContentBits">
    <vt:lpwstr>0</vt:lpwstr>
  </property>
  <property fmtid="{D5CDD505-2E9C-101B-9397-08002B2CF9AE}" pid="9" name="ContentTypeId">
    <vt:lpwstr>0x010100F025429D44E3E341AE8CF3DCC26112CF</vt:lpwstr>
  </property>
  <property fmtid="{D5CDD505-2E9C-101B-9397-08002B2CF9AE}" pid="10" name="MediaServiceImageTags">
    <vt:lpwstr/>
  </property>
  <property fmtid="{D5CDD505-2E9C-101B-9397-08002B2CF9AE}" pid="11" name="Order">
    <vt:r8>3802300</vt:r8>
  </property>
  <property fmtid="{D5CDD505-2E9C-101B-9397-08002B2CF9AE}" pid="12" name="xd_Signature">
    <vt:bool>false</vt:bool>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ies>
</file>