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28" r:id="rId5"/>
    <p:sldMasterId id="2147483744" r:id="rId6"/>
  </p:sldMasterIdLst>
  <p:notesMasterIdLst>
    <p:notesMasterId r:id="rId34"/>
  </p:notesMasterIdLst>
  <p:handoutMasterIdLst>
    <p:handoutMasterId r:id="rId35"/>
  </p:handoutMasterIdLst>
  <p:sldIdLst>
    <p:sldId id="385" r:id="rId7"/>
    <p:sldId id="1267" r:id="rId8"/>
    <p:sldId id="1268" r:id="rId9"/>
    <p:sldId id="1270" r:id="rId10"/>
    <p:sldId id="1271" r:id="rId11"/>
    <p:sldId id="1272" r:id="rId12"/>
    <p:sldId id="1273" r:id="rId13"/>
    <p:sldId id="1274" r:id="rId14"/>
    <p:sldId id="2924" r:id="rId15"/>
    <p:sldId id="2925" r:id="rId16"/>
    <p:sldId id="2147469177" r:id="rId17"/>
    <p:sldId id="2990" r:id="rId18"/>
    <p:sldId id="2993" r:id="rId19"/>
    <p:sldId id="1290" r:id="rId20"/>
    <p:sldId id="910" r:id="rId21"/>
    <p:sldId id="312" r:id="rId22"/>
    <p:sldId id="2931" r:id="rId23"/>
    <p:sldId id="1292" r:id="rId24"/>
    <p:sldId id="1294" r:id="rId25"/>
    <p:sldId id="2942" r:id="rId26"/>
    <p:sldId id="2928" r:id="rId27"/>
    <p:sldId id="370" r:id="rId28"/>
    <p:sldId id="1296" r:id="rId29"/>
    <p:sldId id="2935" r:id="rId30"/>
    <p:sldId id="289" r:id="rId31"/>
    <p:sldId id="1173" r:id="rId32"/>
    <p:sldId id="131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D0932FE7-B6DF-4085-9FC4-1C5C2CB3F971}">
          <p14:sldIdLst>
            <p14:sldId id="385"/>
            <p14:sldId id="1267"/>
            <p14:sldId id="1268"/>
          </p14:sldIdLst>
        </p14:section>
        <p14:section name="Life and AD&amp;D" id="{C47EE9A2-BF71-476B-8468-E5669E96C06E}">
          <p14:sldIdLst>
            <p14:sldId id="1270"/>
            <p14:sldId id="1271"/>
            <p14:sldId id="1272"/>
            <p14:sldId id="1273"/>
            <p14:sldId id="1274"/>
            <p14:sldId id="2924"/>
            <p14:sldId id="2925"/>
            <p14:sldId id="2147469177"/>
            <p14:sldId id="2990"/>
            <p14:sldId id="2993"/>
          </p14:sldIdLst>
        </p14:section>
        <p14:section name="Disability" id="{CA19DD0F-5874-41C4-A7EB-9A2C75CEA5E5}">
          <p14:sldIdLst>
            <p14:sldId id="1290"/>
            <p14:sldId id="910"/>
            <p14:sldId id="312"/>
            <p14:sldId id="2931"/>
            <p14:sldId id="1292"/>
            <p14:sldId id="1294"/>
            <p14:sldId id="2942"/>
            <p14:sldId id="2928"/>
            <p14:sldId id="370"/>
            <p14:sldId id="1296"/>
            <p14:sldId id="2935"/>
          </p14:sldIdLst>
        </p14:section>
        <p14:section name="Wrap Up" id="{493FD1FB-B56B-4B25-B80E-BACB5B781CB5}">
          <p14:sldIdLst>
            <p14:sldId id="289"/>
            <p14:sldId id="1173"/>
            <p14:sldId id="1317"/>
          </p14:sldIdLst>
        </p14:section>
        <p14:section name="Icons" id="{862B162E-3035-4341-AB52-14E4604CAF9E}">
          <p14:sldIdLst/>
        </p14:section>
      </p14:sectionLst>
    </p:ext>
    <p:ext uri="{EFAFB233-063F-42B5-8137-9DF3F51BA10A}">
      <p15:sldGuideLst xmlns:p15="http://schemas.microsoft.com/office/powerpoint/2012/main">
        <p15:guide id="1" orient="horz" pos="4128" userDrawn="1">
          <p15:clr>
            <a:srgbClr val="A4A3A4"/>
          </p15:clr>
        </p15:guide>
        <p15:guide id="2" pos="19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8CD700-CCB2-DEAA-2B62-5E698714EB41}" name="Josie Jewell" initials="JJ" userId="S::josie.jewell@standard.com::6cf51e29-4712-4bc9-b795-a72c89d0f9d0" providerId="AD"/>
  <p188:author id="{48C6B401-417E-8FF6-1ACB-459FB2CF1085}" name="Anna Huston" initials="AH" userId="S::Anna.Huston@standard.com::2232e53e-654c-4223-b74b-c177cebd9ba9" providerId="AD"/>
  <p188:author id="{F74E3C13-D1FC-DF40-6798-D4F437E3A44F}" name="Matt Hudspeth" initials="MH" userId="S::matt.hudspeth@standard.com::c7943b09-8af3-4e3a-a350-2138c377a491" providerId="AD"/>
  <p188:author id="{04AF2518-23A2-080F-476C-A2184E2A5D29}" name="Adrienne Grace" initials="AG" userId="S::adrienne.grace@standard.com::f481a750-54cb-46b2-8693-5365b4a01085" providerId="AD"/>
  <p188:author id="{6E21EF44-FC25-08BC-C724-70229DA01A3E}" name="Katherine Heilman" initials="KH" userId="S::katherine.heilman@standard.com::9a1e6f34-5639-4748-b4af-b9a0301b47e8" providerId="AD"/>
  <p188:author id="{662A7848-6B2D-6E25-6F4B-D78430BB01AB}" name="Amy Bosse-Hayden" initials="AB" userId="S::amy.bosse-hayden@standard.com::89dd2333-0597-4cd4-94f7-c1b0080369d1" providerId="AD"/>
  <p188:author id="{698E1050-D34A-6E8D-CA97-647FE7E16840}" name="Dawn Bender" initials="" userId="S::dawn.bender@standard.com::da5e5fa8-5b5d-42c2-984b-699c46e11e17" providerId="AD"/>
  <p188:author id="{73F7565A-026A-A6CA-A96A-7A5EB65ADE62}" name="Jennifer Gassaway" initials="JG" userId="S::jennifer.gassaway@standard.com::67f7c9ae-ab2c-4dcf-8b01-0c775fce82a6" providerId="AD"/>
  <p188:author id="{B1F58C73-8212-928E-95FC-688EA702C664}" name="Renae' Hall" initials="RH" userId="S::Renae'.Hall@standard.com::3ed4a0dd-5748-47ac-a821-afd2eb8fbd5b" providerId="AD"/>
  <p188:author id="{D990EE7D-86AD-1750-1F5B-585821C035C3}" name="Jennifer Gassaway" initials="JG" userId="S::Jennifer.Gassaway@standard.com::67f7c9ae-ab2c-4dcf-8b01-0c775fce82a6" providerId="AD"/>
  <p188:author id="{5F8CDF8C-F1F9-0D52-8F98-D96E490B5098}" name="Ashley Jones" initials="AJ" userId="S::ashley.jones@standard.com::9fc8b2bc-1f98-4fe3-94de-4ae7298c5f7d" providerId="AD"/>
  <p188:author id="{A129EF8F-9FB0-CB48-7C2D-0A79593A33DE}" name="Mandy Goodwin" initials="MG" userId="S::mandy.goodwin@standard.com::fd1d2c4c-aaf5-450f-947e-b056ec8c31fe" providerId="AD"/>
  <p188:author id="{FB95E59C-D06A-B16E-F13A-9746A4D9ADA9}" name="Windsor O'Neal" initials="WO" userId="S::windsor.oneal@standard.com::4880badc-f2fc-47f5-8acd-88ee4c152e39" providerId="AD"/>
  <p188:author id="{66FC9AA4-6B3F-B435-95B9-9913743F221A}" name="Jerilee Olmstead" initials="JO" userId="S::jerilee.olmstead@standard.com::5d08420a-9b00-4d47-be0c-0b8138f5dd52" providerId="AD"/>
  <p188:author id="{4BE1FDAE-E6CE-4C12-F6E4-D68C3064D1D2}" name="Renae' Hall" initials="RH" userId="S::renae'.hall@standard.com::3ed4a0dd-5748-47ac-a821-afd2eb8fbd5b" providerId="AD"/>
  <p188:author id="{5F7D25B2-681A-D4FC-592D-F885E9258DFB}" name="Anna Huston" initials="AH" userId="S::anna.huston@standard.com::2232e53e-654c-4223-b74b-c177cebd9ba9" providerId="AD"/>
  <p188:author id="{6784C5B6-B0D7-504F-E10C-6BB7359A717E}" name="Jamie Russell" initials="JR" userId="S::jamie.russell@standard.com::f4879718-44e3-4a0c-b4b0-3a5468fa568a" providerId="AD"/>
  <p188:author id="{D02378B7-7C33-A752-BB56-0D1BFE4D1373}" name="Tessa Carter" initials="TC" userId="S::Tessa.Carter@standard.com::188b10f2-4019-4a5e-bc0b-da6efcb94210" providerId="AD"/>
  <p188:author id="{D3F43ECC-8820-CAED-F6F9-939DE7E0F8FD}" name="Jerilee Olmstead" initials="" userId="S::Jerilee.Olmstead@standard.com::5d08420a-9b00-4d47-be0c-0b8138f5dd52" providerId="AD"/>
  <p188:author id="{FAE142CD-0324-BD5D-2D95-03C1D4E5351A}" name="Matt Hudspeth" initials="MH" userId="S::Matt.Hudspeth@standard.com::c7943b09-8af3-4e3a-a350-2138c377a49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EA7"/>
    <a:srgbClr val="0070C0"/>
    <a:srgbClr val="F0F4FF"/>
    <a:srgbClr val="DAD8EB"/>
    <a:srgbClr val="D4E1F7"/>
    <a:srgbClr val="D9D8EA"/>
    <a:srgbClr val="E5FDFF"/>
    <a:srgbClr val="E5E5E5"/>
    <a:srgbClr val="000000"/>
    <a:srgbClr val="50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6" autoAdjust="0"/>
    <p:restoredTop sz="78292" autoAdjust="0"/>
  </p:normalViewPr>
  <p:slideViewPr>
    <p:cSldViewPr snapToGrid="0">
      <p:cViewPr varScale="1">
        <p:scale>
          <a:sx n="68" d="100"/>
          <a:sy n="68" d="100"/>
        </p:scale>
        <p:origin x="608" y="68"/>
      </p:cViewPr>
      <p:guideLst>
        <p:guide orient="horz" pos="4128"/>
        <p:guide pos="192"/>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43D226-2AAD-71DC-04A2-56C76016BDF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77A6670-C23B-385F-68CC-F3CE60E5E8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5D2773-295A-4647-866D-65169A5F5513}" type="datetimeFigureOut">
              <a:rPr lang="en-US" smtClean="0"/>
              <a:t>8/18/2026</a:t>
            </a:fld>
            <a:endParaRPr lang="en-US"/>
          </a:p>
        </p:txBody>
      </p:sp>
      <p:sp>
        <p:nvSpPr>
          <p:cNvPr id="4" name="Footer Placeholder 3">
            <a:extLst>
              <a:ext uri="{FF2B5EF4-FFF2-40B4-BE49-F238E27FC236}">
                <a16:creationId xmlns:a16="http://schemas.microsoft.com/office/drawing/2014/main" id="{9FC97CCE-1DAF-1B3B-9A8A-CAEEDA3C81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EE7759F-EA5A-D7BD-FFD7-7ACE816105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424F22A-767E-6B41-8237-648607A4F8B1}" type="slidenum">
              <a:rPr lang="en-US" smtClean="0"/>
              <a:t>‹#›</a:t>
            </a:fld>
            <a:endParaRPr lang="en-US"/>
          </a:p>
        </p:txBody>
      </p:sp>
    </p:spTree>
    <p:extLst>
      <p:ext uri="{BB962C8B-B14F-4D97-AF65-F5344CB8AC3E}">
        <p14:creationId xmlns:p14="http://schemas.microsoft.com/office/powerpoint/2010/main" val="87002587"/>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6T19:24:33.339"/>
    </inkml:context>
    <inkml:brush xml:id="br0">
      <inkml:brushProperty name="width" value="0.035" units="cm"/>
      <inkml:brushProperty name="height" value="0.035" units="cm"/>
      <inkml:brushProperty name="color" value="#FFFFFF"/>
    </inkml:brush>
  </inkml:definitions>
  <inkml:trace contextRef="#ctx0" brushRef="#br0">420 351 24575,'20'99'0,"-18"-11"0,-5 131 0,-1-207 0,-2-27 0,-3-33 0,9-17 0,1 32 0,-2 2 0,-7-54 0,7 74 0,-2 0 0,0 2 0,0-2 0,-2 1 0,1 0 0,-1 0 0,1 1 0,-2 0 0,0-1 0,0 1 0,-13-14 0,1 7 0,10 19 0,16 38 0,-2-16 0,-2 4 0,-4-21 0,0 0 0,2-1 0,-1-1 0,1 2 0,-1 0 0,1 0 0,1-2 0,0 2 0,0-2 0,0 2 0,0-2 0,7 9 0,-9-15 0,-1 0 0,2 0 0,-1 0 0,-1 0 0,2 0 0,-1 0 0,-1 0 0,2-1 0,-1 1 0,-1 0 0,2 0 0,-1-2 0,-1 2 0,2 0 0,-2-1 0,1 1 0,-1-2 0,2 2 0,-2 0 0,1-1 0,-1 1 0,2-2 0,-2 1 0,0 1 0,1-2 0,-1 2 0,0-2 0,2 1 0,20-36 0,-20 34 0,1-2 0,10-17 0,-1 0 0,-2 1 0,1-3 0,13-45 0,-23 64 0,1 0 0,-2 1 0,1-1 0,-1 0 0,0 1 0,0-1 0,0 0 0,0 1 0,0-1 0,-1 1 0,1-1 0,-2 0 0,1 1 0,-1-1 0,1 0 0,-1 1 0,1 0 0,-2 0 0,1-1 0,-1 2 0,0-2 0,2 2 0,-2-1 0,-2 1 0,2-1 0,0 1 0,0 0 0,-1 0 0,1 0 0,-2 2 0,1-3 0,1 3 0,-6-4 0,-45-32 0,47 31 0,1 0 0,-1 1 0,-1 0 0,1 1 0,-2-1 0,1 0 0,1 2 0,-11-5 0,15 10 0,-2-2 0,3 0 0,-3 2 0,2-2 0,-1 1 0,1 1 0,0-1 0,-2 1 0,2-1 0,0 1 0,0-1 0,0 3 0,0-3 0,0 2 0,0 0 0,0-1 0,0 1 0,2 0 0,-7 6 0,7-6 0,-2 1 0,1-1 0,-1 0 0,0-2 0,1 2 0,-1 0 0,0-1 0,0 1 0,0-1 0,0-1 0,0 1 0,0-1 0,-2 1 0,2-1 0,-1 1 0,-4 0 0,77-54 0,-23 35 0,0 0 0,0 3 0,2 3 0,80-10 0,-113 21 0,0 0 0,-2 1 0,2 1 0,-1-1 0,1 2 0,-2 1 0,0 0 0,2 1 0,-1 1 0,-2-1 0,1 3 0,23 13 0,-18-8 0,-2 1 0,0 1 0,1 1 0,-2-1 0,-2 2 0,1 0 0,23 38 0,-31-45 0,-2 1 0,1 2 0,-1-3 0,1 1 0,-2 2 0,0-1 0,0-1 0,-2 1 0,1 1 0,-1-1 0,-1 1 0,-1 22 0,1-30 0,-2 43 0,4-1 0,0 1 0,19 93 0,-13-88 0,-17-89 0,4 8 0,2 12 0,9 38 0,15 14 0,5 6 0,-26-41 0,1 1 0,-1-1 0,2 1 0,-2-1 0,0 1 0,0-2 0,1 2 0,-1-1 0,0 1 0,0-1 0,0 1 0,0-1 0,0 1 0,0-1 0,0 1 0,0-1 0,-1-1 0,1 2 0,0 0 0,-2-1 0,2 1 0,0-1 0,-1 1 0,1-2 0,-2 1 0,1 2 0,-8-1 0,7-19 0,10-17 0,6-73 0,-11 74 0,-4 41 0,-1-2 0,1 2 0,-1-2 0,0 2 0,0-2 0,-1 0 0,0 2 0,0-2 0,-1 0 0,1 1 0,-8 7 0,10-13 0,-1-1 0,1 2 0,1-1 0,-2 1 0,1-1 0,-1-1 0,1 2 0,-1-2 0,1 1 0,-2 1 0,1-2 0,1 0 0,-1 2 0,1-2 0,-1 0 0,-1 0 0,2 1 0,-1-1 0,-2 0 0,1-1 0,0 1 0,0-2 0,2 0 0,-2 1 0,0 1 0,1-2 0,-1 1 0,2-1 0,-2-1 0,1 2 0,1-1 0,-2 1 0,1-3 0,1 3 0,-1-2 0,1 1 0,-2-4 0,-5-6 0,2-1 0,0-1 0,2 2 0,-1-2 0,1 0 0,1 2 0,0-2 0,-1-24 0,-1-120 0,7 115 0,-2 29 0,-2-9 0,2-1 0,2 1 0,-1 1 0,2-1 0,1 0 0,11-39 0,-15 60 0,0 1 0,2-1 0,-2 0 0,0 1 0,0-1 0,0 1 0,1-1 0,-1 2 0,2-1 0,-2-1 0,0 1 0,1-1 0,-1 2 0,2-1 0,-1-1 0,-1 0 0,2 2 0,-1-1 0,-1 1 0,2-2 0,-1 1 0,1 1 0,-2 0 0,1-2 0,1 2 0,-1-1 0,1 1 0,-1 0 0,2-2 0,28 30 0,-20-16 0,29 29 0,-34-38 0,-1 2 0,-1-2 0,0 1 0,1 1 0,-1 1 0,1-1 0,-1-1 0,-1 3 0,0-3 0,2 3 0,-2-1 0,-2 0 0,2 0 0,0 0 0,-1 1 0,-1-1 0,1 0 0,-1 0 0,-1 0 0,2 2 0,-2 11 0,0-18 0,0 1 0,0-2 0,0 1 0,0 1 0,0-2 0,0 1 0,0-1 0,0 2 0,0 0 0,0-2 0,0 1 0,-2-1 0,2 2 0,0-1 0,0-1 0,-1 2 0,1-2 0,0 1 0,-2-1 0,2 2 0,0-2 0,-1 1 0,1-1 0,-2 2 0,2-2 0,-1 0 0,1 2 0,-2-2 0,1 1 0,-25-13 0,-38-58 0,38 39 0,20 25 0,0-2 0,1 0 0,-1 0 0,2-1 0,-8-16 0,-16-26 0,19 39 0,0 1 0,0-2 0,-2 3 0,1 0 0,-1-1 0,-15-10 0,17 18 0,1-2 0,1 2 0,-2 0 0,0 0 0,0 1 0,2-1 0,-2 1 0,0 2 0,0-1 0,0 1 0,-14 0 0,10 0 0,0-2 0,-1 1 0,1-2 0,1 0 0,-25-10 0,31 10 0,-2 0 0,2 0 0,-1 1 0,1-1 0,-2 2 0,1-1 0,0 1 0,-1 1 0,1 0 0,-1-2 0,2 4 0,-1-2 0,-1 0 0,1 1 0,-1 1 0,1-1 0,1 1 0,-1 1 0,-1 0 0,2 0 0,-13 8 0,-57 46 0,-109 77 0,185-133 0,0-1 0,-1 2 0,1-2 0,-2 1 0,2-1 0,-1 0 0,1 2 0,-2-2 0,2 0 0,-1 1 0,1-1 0,-2 0 0,1 0 0,1 2 0,-2-2 0,2 0 0,-1 0 0,-1 0 0,2 0 0,-1 0 0,1 0 0,-2 0 0,1 0 0,1 0 0,-2 0 0,1 0 0,1 0 0,-2-2 0,2 2 0,-3 0 0,9-27 0,28-36 0,-28 57 0,-1-1 0,-1 0 0,2 1 0,0 1 0,0-1 0,0 2 0,0-3 0,0 3 0,2-1 0,-2 2 0,1-2 0,11-2 0,-3 3 0,1 1 0,-1 0 0,1 2 0,1 1 0,19 0 0,8-2 0,40-1 0,-80 3 0,1 0 0,1 2 0,-2-2 0,1 1 0,-1-1 0,0 2 0,1-1 0,-1 1 0,1-1 0,-1 2 0,1-1 0,5 6 0,-10-8 0,2 0 0,-2 0 0,0 1 0,0-1 0,0 0 0,0 0 0,1 0 0,-1 2 0,0-2 0,0 0 0,0 0 0,0 1 0,0-1 0,0 0 0,0 0 0,0 2 0,0-2 0,0 0 0,0 0 0,0 2 0,0-2 0,0 0 0,0 0 0,0 1 0,0-1 0,0 0 0,0 0 0,0 2 0,0-2 0,0 0 0,0 0 0,0 0 0,0 1 0,-1-1 0,1 0 0,0 0 0,0 2 0,0-2 0,0 0 0,-2 0 0,2 0 0,0 0 0,0 1 0,0-1 0,-1 0 0,-28 14 0,-26 0 0,23-9 0,0 1 0,1 2 0,0 1 0,-1 0 0,3 4 0,-1-1 0,-30 19 0,57-28 0,0 0 0,0 2 0,0-2 0,0 0 0,2 0 0,-2 2 0,1-2 0,1 2 0,-2-1 0,1 0 0,2 0 0,-1 1 0,-1-2 0,1 2 0,1-1 0,0 1 0,-2 7 0,10 92 0,-4-42 0,-4-17 0,-3 2 0,-3-1 0,-1 1 0,-23 80 0,26-108 0,4-13 0,0-1 0,-2-1 0,2 1 0,-1-1 0,-1 1 0,1 0 0,-1-1 0,1 1 0,-2-2 0,1 2 0,-1-1 0,2 1 0,-8 6 0,7-13 0,1 2 0,1-1 0,-2-1 0,1 1 0,1 1 0,-2-2 0,1 1 0,1-1 0,0 1 0,-2-1 0,2 0 0,-1 2 0,1-1 0,0-1 0,0 1 0,-1-1 0,1 1 0,0-1 0,0 1 0,0-1 0,0 1 0,0-1 0,0-1 0,1-50 0,-1 42 0,0-14 0,0-47 0,0 70 0,0-1 0,0 1 0,0-1 0,0 0 0,1 2 0,-1-2 0,0 1 0,2-1 0,-2 1 0,1-1 0,-1 2 0,2-1 0,-1-1 0,1 1 0,-1 1 0,1-2 0,-1 1 0,1 1 0,-1-1 0,1 1 0,2-4 0,-2 7 0,-1-2 0,1 0 0,-1 0 0,1 1 0,-1-1 0,-1 0 0,2 2 0,-1-2 0,1 1 0,-1-1 0,-1 2 0,2-1 0,-1-1 0,1 2 0,-2-1 0,1-1 0,1 2 0,-2-1 0,1 1 0,-1 0 0,2-2 0,-2 1 0,0 1 0,1-1 0,-1 1 0,0-1 0,2 1 0,-2-1 0,0 1 0,0 0 0,0-1 0,0 1 0,0-1 0,0 2 0,7 64 0,-7-62 0,0 74 0,-3-64 0,3 1 0,0-1 0,0 2 0,2-1 0,-1-1 0,5 19 0,-6-34 0,0 2 0,0-2 0,0 0 0,0 0 0,0 0 0,0 0 0,0 0 0,0 0 0,0 0 0,0 2 0,0-2 0,0 0 0,0 0 0,0 0 0,0 0 0,0 0 0,0 0 0,0 0 0,0 1 0,0-1 0,2 0 0,-2 0 0,0 0 0,0 0 0,0 0 0,0 0 0,0 0 0,0 0 0,0 0 0,0 2 0,0-2 0,1 0 0,-1 0 0,0 0 0,0 0 0,0 0 0,0 0 0,0 0 0,0 0 0,0 0 0,2 0 0,-2 0 0,0 0 0,0 0 0,0 0 0,0 0 0,0 0 0,0 0 0,1 0 0,-1 0 0,0 0 0,0 0 0,0 0 0,0-2 0,0 2 0,0 0 0,0 0 0,0 0 0,2 0 0,-2 0 0,0 0 0,0 0 0,0 0 0,0 0 0,0 0 0,0-1 0,8-20 0,6-34 0,-13 50 0,5-28 0,-1 1 0,-2-2 0,-2 1 0,-1-1 0,-1 1 0,-1-1 0,-13-60 0,-7-78 0,22 170 0,0 0 0,0 1 0,0 1 0,0-2 0,0 1 0,0-1 0,0 2 0,0-1 0,0-1 0,0 1 0,0 1 0,-1-2 0,1 0 0,0 1 0,0 1 0,-2-2 0,2 1 0,-1 1 0,1-2 0,0 1 0,-2 1 0,2-2 0,-1 2 0,-1-1 0,2 1 0,-1-2 0,1 2 0,-2-2 0,1 2 0,1-1 0,-2 1 0,1 0 0,-1-2 0,1 4 0,-1-2 0,2 1 0,-1 1 0,-1-2 0,2 2 0,-1-1 0,-1 1 0,2-1 0,0-1 0,-1 2 0,1-1 0,-2 1 0,2-1 0,0 1 0,0 0 0,-1-1 0,1 1 0,0-1 0,0 1 0,0-1 0,0 1 0,0-1 0,0 1 0,0 0 0,0-1 0,1-1 0,1 5 0,1 26 0,1-13 0,-2-1 0,1 2 0,-3-2 0,0 2 0,0-1 0,-5 32 0,-5-73 0,1-18 0,10 6 0,2 1 0,0-2 0,3 2 0,17-62 0,-22 91 0,1 0 0,1 1 0,-2-1 0,2 0 0,-2 1 0,2 1 0,0-2 0,2 0 0,-2 2 0,0 0 0,1-2 0,-1 2 0,2 0 0,-1 0 0,-1 0 0,2 1 0,-1-1 0,8-1 0,9-6 0,1 4 0,44-9 0,5-4 0,-45 13 0,-1 1 0,2 2 0,0 0 0,-1 1 0,1 2 0,37 7 0,20-4 0,-8-6 0,-48 0 0,0 3 0,2 0 0,43 6 0,-155 5 0,51-11 0,1 0 0,-1 3 0,0 0 0,1 3 0,-48 13 0,53-12 0,0-2 0,-2 0 0,-48-1 0,-30 7 0,-58 28 0,159-37 0,1-1 0,-2 1 0,2-1 0,-1 1 0,1-1 0,-2 1 0,2 1 0,-1-2 0,1 3 0,0-3 0,0 2 0,0 0 0,0 0 0,0 1 0,0-1 0,2 0 0,-5 8 0,-36 77 0,5-10 0,31-71 0,0 3 0,0-3 0,1 3 0,-1-1 0,2 0 0,1 1 0,-2-1 0,2 2 0,0-2 0,2 2 0,-2-2 0,1 2 0,1 0 0,1-2 0,0 2 0,0 0 0,0 0 0,1-2 0,4 19 0,11-98 0,-11 8 0,1 2 0,3-2 0,18-69 0,-13 100 0,-14 31 0,2 0 0,-2 0 0,0 0 0,0 0 0,1 0 0,-1 0 0,0 0 0,2 0 0,-2 0 0,0 0 0,0 0 0,1 0 0,-1 0 0,0 0 0,2 0 0,-2 0 0,0 0 0,0 0 0,1 2 0,-1-2 0,0 0 0,0 0 0,0 0 0,2 0 0,-2 1 0,0-1 0,0 0 0,0 0 0,1 0 0,-1 2 0,0-2 0,0 0 0,0 0 0,0 2 0,0-2 0,2 0 0,-2 1 0,19 64 0,-17-59 0,7 41 0,-3 0 0,-2-1 0,-1 78 0,0 22 0,-1-129 0,0 0 0,1 0 0,0-1 0,2 1 0,1-2 0,0 2 0,0-1 0,9 13 0,-15-27 0,1-2 0,-1 0 0,0 1 0,0-1 0,2 0 0,-2 2 0,0-2 0,1 0 0,-1 0 0,0 0 0,2 1 0,-2-1 0,1 0 0,-1 0 0,0 0 0,2 0 0,-2 0 0,1 0 0,-1 2 0,0-2 0,2 0 0,-2 0 0,1-2 0,-1 2 0,0 0 0,2 0 0,-2 0 0,1 0 0,-1 0 0,0 0 0,2 0 0,-2-1 0,1 1 0,-1 0 0,22-23 0,10-36 0,-31 56 0,10-25-1365,-7 15-5461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6T19:24:53.341"/>
    </inkml:context>
    <inkml:brush xml:id="br0">
      <inkml:brushProperty name="width" value="0.2" units="cm"/>
      <inkml:brushProperty name="height" value="0.2" units="cm"/>
      <inkml:brushProperty name="color" value="#FFFFFF"/>
    </inkml:brush>
  </inkml:definitions>
  <inkml:trace contextRef="#ctx0" brushRef="#br0">387 69 24575,'12'2'0,"-1"-1"0,1 1 0,-2 1 0,2 0 0,-2 2 0,1-2 0,-1 2 0,13 7 0,-13-6 0,2 0 0,-2-1 0,2 0 0,0-2 0,0 1 0,0-2 0,22 4 0,-31-6 0,0 0 0,0 0 0,-1 0 0,1 0 0,0 0 0,0 0 0,0 0 0,-2-1 0,2 1 0,0-2 0,0 2 0,-1-2 0,1 1 0,-1-1 0,0 2 0,1-1 0,-2-2 0,2 1 0,-1 1 0,1-1 0,-2 1 0,1-3 0,-1 3 0,1-1 0,-1-1 0,1 0 0,-1 2 0,1-3 0,-1 3 0,2-7 0,-1-1 0,-1 1 0,1-1 0,-2 1 0,0-1 0,0 1 0,0-1 0,-2-10 0,1 2 0,20 122 0,-49-70 0,24 53 0,6-68 0,-1-1 0,-1 1 0,1-1 0,-10 26 0,10-41 0,1-1 0,-1 0 0,-1 0 0,2 2 0,-1-2 0,1 0 0,-2 2 0,2-2 0,0 0 0,0 2 0,0-2 0,2 0 0,-2 2 0,0-2 0,1 0 0,1 2 0,-2-2 0,1 0 0,0 0 0,1 0 0,-1 0 0,2 0 0,-1 0 0,-1 0 0,2 0 0,-1 1 0,1-1 0,0-2 0,3 5 0,0-2 0,1 0 0,1-1 0,-1 0 0,1-1 0,-1 1 0,2-1 0,-2-1 0,1 1 0,1-1 0,-2-1 0,14 0 0,10-1 0,-2 1 0,-62 7 0,5-2 0,8-2 0,-1 0 0,2-1 0,-30-1 0,41-1 0,2-1 0,0 1 0,-1-2 0,1 1 0,0-2 0,0 1 0,0-1 0,0 0 0,0 0 0,0 0 0,0 0 0,0-2 0,2 2 0,-9-10 0,-44-39 0,-29-32 0,47 56 0,34 30 0,28 18 0,-17-14 0,1 0 0,-1 0 0,0 2 0,0-2 0,-2 2 0,2 0 0,-1 0 0,5 13 0,-7-13 0,2 0 0,-2-2 0,1 2 0,1-1 0,1 0 0,-2 0 0,2 0 0,0-1 0,0 0 0,0-1 0,12 9 0,-12-11 0,-2 0 0,2 2 0,-1-1 0,1 1 0,-2-1 0,1 1 0,-1 0 0,0 1 0,-1-1 0,2 1 0,-2 0 0,0 0 0,0 0 0,0 1 0,-2-1 0,2 0 0,-1 0 0,-1 2 0,1-2 0,-1 8 0,1-1 0,-2-3 0,0 3 0,0-2 0,-2 1 0,1-1 0,-1 0 0,-1 1 0,0-1 0,0 0 0,-1 0 0,-7 12 0,5-7 0,1-1 0,-1 1 0,1 1 0,1-2 0,1 2 0,0 0 0,1 0 0,1 0 0,1 0 0,0-1 0,1 1 0,1 0 0,-1 0 0,8 22 0,-6-22 0,0 0 0,-1 0 0,-1 0 0,-1 0 0,0 0 0,-1 2 0,-1-2 0,-1 0 0,0 0 0,-1-1 0,-1 1 0,1 0 0,-11 20 0,12-36 0,1 3 0,1-1 0,-1 0 0,1 0 0,-1 0 0,1 0 0,-1 0 0,1 2 0,1-2 0,-2 0 0,2 0 0,0 2 0,-1-2 0,1 0 0,0 5 0,1-7 0,-1 1 0,0-1 0,2 1 0,-2 0 0,1-1 0,1 1 0,-2-1 0,1 1 0,1-1 0,-2 1 0,1-1 0,1 1 0,-1-2 0,1 1 0,-1 1 0,1 0 0,-1-2 0,1 1 0,-1-1 0,1 2 0,1-1 0,13 2 0,-1 0 0,0 1 0,0-1 0,1-3 0,24 0 0,32 6 0,-12 9 0,-37-10 0,-2 1 0,2 0 0,-1 2 0,-1 0 0,0 3 0,-1-2 0,36 25 0,-49-28 0,2 1 0,1-3 0,-1 1 0,0 0 0,15 4 0,13 6 0,-156-36 0,101 13 0,0 3 0,-1 1 0,0-1 0,-1 2 0,1 1 0,0 1 0,-1-1 0,-21 5 0,-79-6 0,38-19 0,136 32 0,50 2 0,-75-10 0,-52 1 0,-45 3 0,51-7 0,1-1 0,0-1 0,-1 0 0,-22-10 0,25 9 0,-3-1 0,2 2 0,-1 0 0,-32-2 0,23 5 0,0 3 0,-1-1 0,1 2 0,0 3 0,-36 10 0,4 3 0,36-12 0,2-1 0,-2 0 0,0-1 0,0-2 0,0 0 0,-35 0 0,8-1-1365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6T19:24:14.004"/>
    </inkml:context>
    <inkml:brush xml:id="br0">
      <inkml:brushProperty name="width" value="0.035" units="cm"/>
      <inkml:brushProperty name="height" value="0.035" units="cm"/>
      <inkml:brushProperty name="color" value="#FFFFFF"/>
    </inkml:brush>
  </inkml:definitions>
  <inkml:trace contextRef="#ctx0" brushRef="#br0">1 6 24575,'40'17'0,"19"11"0,0 12 0,-19 4 0,19 1 0,-20-11-8191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6T19:24:14.621"/>
    </inkml:context>
    <inkml:brush xml:id="br0">
      <inkml:brushProperty name="width" value="0.035" units="cm"/>
      <inkml:brushProperty name="height" value="0.035" units="cm"/>
      <inkml:brushProperty name="color" value="#FFFFFF"/>
    </inkml:brush>
  </inkml:definitions>
  <inkml:trace contextRef="#ctx0" brushRef="#br0">7 0 24575,'-2'0'0,"-2"0"0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6T19:25:04.316"/>
    </inkml:context>
    <inkml:brush xml:id="br0">
      <inkml:brushProperty name="width" value="0.2" units="cm"/>
      <inkml:brushProperty name="height" value="0.2" units="cm"/>
      <inkml:brushProperty name="color" value="#FFFFFF"/>
    </inkml:brush>
  </inkml:definitions>
  <inkml:trace contextRef="#ctx0" brushRef="#br0">69 315 24575,'3'0'0,"-2"1"0,2-1 0,-2 0 0,2 2 0,-1-2 0,-1 1 0,2-1 0,-1 2 0,1 0 0,-2-1 0,1-1 0,-1 2 0,2-1 0,-1 1 0,-1-1 0,1 2 0,-1-1 0,1 0 0,-1-1 0,1 1 0,-1 1 0,-1-2 0,3 4 0,23 66 0,-4-10 0,23-18 0,-39-38 0,1 1 0,-1 0 0,0 0 0,0 1 0,0-1 0,7 12 0,-7-10 0,0 2 0,2-1 0,-1-1 0,0-1 0,1 1 0,-1-2 0,2 2 0,0-2 0,0 0 0,0-1 0,0 1 0,2-1 0,-3 0 0,18 2 0,-25-7 0,1 0 0,-1-1 0,1 1 0,-2 0 0,1-2 0,1 2 0,-2-1 0,1 1 0,1-2 0,-2 1 0,1 1 0,-1-2 0,2 2 0,-2-1 0,1-1 0,-1 0 0,2 2 0,-2-1 0,1-1 0,-1 1 0,0 1 0,0-2 0,2 1 0,-2-1 0,0 1 0,0-1 0,0 2 0,0-2 0,0-1 0,3-57 0,-2 27 0,-1 27 0,14-57 0,-1 41 0,-12 22 0,-1 0 0,2 0 0,-2 0 0,0 0 0,1 0 0,-1 0 0,2 0 0,-2 0 0,1 0 0,-1 0 0,2 0 0,-2 0 0,0 0 0,1 0 0,-1 0 0,2 1 0,-2-1 0,0 0 0,1 0 0,-1 2 0,0-2 0,2 0 0,-2 0 0,0 1 0,1-1 0,-1 0 0,0 2 0,0-2 0,2 2 0,-2-2 0,0 0 0,0 1 0,1 1 0,10 27 0,2-4 0,-11-25 0,-1 0 0,1 0 0,-1 0 0,1 0 0,-1 0 0,1-2 0,1 2 0,-2 0 0,1 0 0,-1-1 0,0 1 0,1-2 0,-1 2 0,1-1 0,-1 1 0,1-2 0,-1 1 0,-1-1 0,2 2 0,-1-1 0,2-3 0,-1 3 0,-1-1 0,1 1 0,-2-1 0,1 1 0,1-1 0,-1 1 0,-1-1 0,2 0 0,-2 1 0,1-1 0,-1 1 0,2-2 0,-2 1 0,0 1 0,1-1 0,-1-1 0,0 1 0,0 1 0,0-1 0,0-1 0,0 2 0,0-4 0,-15-49 0,2-4 0,11 9 0,0 35 0,2-2 0,-2 2 0,2 0 0,0-1 0,2 1 0,0 0 0,0-2 0,7-19 0,-6 33 0,0-1 0,0 2 0,0-3 0,0 3 0,0-1 0,1 1 0,-1-1 0,0 1 0,2-1 0,-2 1 0,1 1 0,-1-2 0,2 2 0,-2 0 0,1 0 0,-1 0 0,1 0 0,-1 0 0,8 2 0,-5-2 0,0 0 0,0 0 0,1 0 0,-1-2 0,0 2 0,0-2 0,9-2 0,-15 4 0,1-2 0,1 1 0,-1 1 0,-1-2 0,2 1 0,-2 1 0,1-2 0,1 1 0,-2-1 0,1 2 0,-1-2 0,0 1 0,2-1 0,-2 1 0,0-1 0,1 1 0,-1 1 0,0-2 0,0 1 0,0-1 0,0 0 0,0 1 0,0-1 0,0 1 0,0-1 0,0 1 0,0-1 0,-1 1 0,1 1 0,0-2 0,0 1 0,-2-1 0,2 0 0,-1 1 0,1 1 0,-2-2 0,1-1 0,-32-59 0,32 61 0,1 1 0,-2-2 0,1 1 0,-1 1 0,2-2 0,-1 2 0,-1-2 0,1 2 0,-1 0 0,1-1 0,-1 1 0,1 0 0,-1 0 0,1 0 0,1 0 0,-2-2 0,1 2 0,-1 0 0,1 2 0,-1-2 0,1 0 0,-1 0 0,1 0 0,-1 0 0,1 1 0,-1-1 0,1 2 0,-2 0 0,-55 21 0,38-14 0,3-3 0,-31 11 0,-88 21 0,113-37 0,-1 1 0,1-2 0,-45-7 0,-50 1 0,115 8 0,2-1 0,-2 1 0,1 1 0,-1-1 0,2-1 0,-2 2 0,1-1 0,1-1 0,-1 2 0,1 1 0,-1-3 0,1 2 0,-1 0 0,1-1 0,-1 1 0,1 0 0,1 0 0,-2 0 0,2 5 0,-16 62 0,16-69 0,-2-1 0,2 2 0,0-2 0,0 0 0,0 1 0,0-1 0,0 2 0,0-2 0,0 0 0,-1 2 0,1-2 0,0 1 0,0-1 0,1 2 0,-1-2 0,0 0 0,0 1 0,0-1 0,0 2 0,0-2 0,0 0 0,0 1 0,2-1 0,-2 2 0,0-2 0,0 0 0,1 1 0,-1-1 0,0 0 0,2 2 0,-2-2 0,0 0 0,0 0 0,1 1 0,-1-1 0,2 0 0,22-9 0,17-31 0,-33 26 0,-2 5 0,0-2 0,0 1 0,0 1 0,1 0 0,1 0 0,-1 1 0,1-2 0,1 3 0,-1 1 0,1-2 0,0 2 0,18-10 0,16-12 0,-37 23 0,0 1 0,2-1 0,-2 2 0,1-2 0,1 2 0,14-4 0,-19 5 0,0 2 0,0 0 0,0 0 0,0 0 0,0 0 0,0 2 0,0-2 0,-2 0 0,2 1 0,0-1 0,0 2 0,0-1 0,0 1 0,0-1 0,-1 1 0,1-1 0,0 1 0,-2 0 0,2-1 0,-1 2 0,0-1 0,0 1 0,2 1 0,35 51 0,15 13 0,-54-66-80,1-1 0,1 1-1,-1-1 1,1 1 0,-2-1-1,1 1 1,-1-1 0,2 2-1,-2-1 1,1 0 0,-1-1 0,0 2-1,2-1 1,-2-1 0,0 1-1,0 4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6T19:25:37.016"/>
    </inkml:context>
    <inkml:brush xml:id="br0">
      <inkml:brushProperty name="width" value="0.035" units="cm"/>
      <inkml:brushProperty name="height" value="0.035" units="cm"/>
      <inkml:brushProperty name="color" value="#FFFFFF"/>
    </inkml:brush>
  </inkml:definitions>
  <inkml:trace contextRef="#ctx0" brushRef="#br0">325 349 24575,'59'-45'0,"-30"25"0,-1-2 0,24-24 0,-36 29 0,2-1 0,0 4 0,2-1 0,-1 3 0,0-1 0,33-15 0,-44 25 0,-2 0 0,0 0 0,0-2 0,0 2 0,0-1 0,0-1 0,7-11 0,-10 13 0,0 0 0,2 0 0,-3 0 0,1 0 0,2 0 0,-2 0 0,1 1 0,-1-1 0,2 1 0,-1 1 0,1-2 0,-2 1 0,1 2 0,1-1 0,-1-1 0,1 2 0,-1-1 0,8 1 0,94-11 0,-53 3 0,-14 11 0,-52 13 0,-63 18 0,42-25 0,-2-3 0,-43 2 0,50-6 0,1 1 0,0 1 0,1 1 0,-50 18 0,24-4 0,39-15 0,-1 1 0,1 0 0,-1 3 0,2-2 0,0 1 0,-20 15 0,-22 9 0,47-28 0,1 0 0,-1 1 0,2-1 0,-1 1 0,-1 1 0,2 0 0,1-1 0,-10 10 0,-145 124 0,122-113 0,30-20 0,1-2 0,-1 1 0,1 1 0,1 0 0,-2-1 0,-8 13 0,14-15 0,1 0 0,-1 1 0,1-2 0,1 1 0,-2-1 0,2 2 0,-1-1 0,1 1 0,-2-1 0,2 1 0,0-2 0,0 2 0,-1-1 0,1-1 0,0 3 0,1-3 0,-1 2 0,0-1 0,0 1 0,0-2 0,2 3 0,-2-3 0,1 2 0,-1-1 0,2-1 0,-1 2 0,-1-1 0,2 0 0,-1-1 0,1 1 0,1 2 0,-2-4 0,1 2 0,-2-2 0,1 1 0,1-1 0,-1 0 0,-1 2 0,2-2 0,-1 0 0,1 0 0,-1 0 0,1 0 0,-2 0 0,1 1 0,1-1 0,-1-1 0,1 1 0,-1 0 0,-1 0 0,2 0 0,-1 0 0,1-2 0,-1 2 0,-1 0 0,2-1 0,-1 1 0,1 0 0,-2-2 0,1 2 0,1-1 0,-2 1 0,1-2 0,1 1 0,-2 1 0,1-2 0,-1 1 0,2-1 0,41-46 0,-36 40 0,-2 3 0,-1 2 0,1-1 0,-1 1 0,1 0 0,-1-1 0,1 1 0,1 2 0,-2-2 0,2 1 0,-2 1 0,8-3 0,-7 3 0,-1 1 0,1-2 0,-1 1 0,-1-1 0,2 1 0,-1-1 0,-1-1 0,2 1 0,-2-1 0,1 2 0,-1-2 0,0 0 0,1 0 0,-1-1 0,0 1 0,0 0 0,-1-1 0,1 0 0,0 0 0,3-7 0,-3 0 0,1 2 0,1 0 0,1-1 0,-2 2 0,2-1 0,12-13 0,-15 21 0,0-2 0,0 0 0,0 0 0,1 1 0,-1 0 0,0-1 0,2 2 0,-2-1 0,1 1 0,1-1 0,-2 1 0,1 1 0,1-2 0,-1 2 0,-1 0 0,2 0 0,-1-1 0,5 2 0,-22-1 0,-1 0 0,2 2 0,-1-1 0,-1 2 0,2 0 0,-1 0 0,1 1 0,0 0 0,0 2 0,0 1 0,0-1 0,2 0 0,-2 2 0,2 0 0,-1-1 0,-10 13 0,20-12 0,19-5 0,38-7 0,-38 2 0,3 1 0,314 2 0,-254 15 0,16-1 0,105-18 0,166 6 0,-345-1 0,239 10 0,-233-13 0,0-1 0,-1-1 0,0-2 0,1-1 0,-1-2 0,-1-1 0,28-11 0,-54 18 0,1 2 0,-2 0 0,1 0 0,1 0 0,-2-1 0,1 1 0,-1 0 0,2-2 0,-1 2 0,-1-1 0,2 1 0,-2-2 0,1 2 0,-1-1 0,2 1 0,-2-2 0,0 2 0,1-2 0,-1 2 0,0-1 0,2-1 0,-2 2 0,0-1 0,0-1 0,1 2 0,-1-1 0,0-1 0,0 2 0,0-1 0,0-1 0,0 0 0,0 2 0,0-1 0,0-1 0,0 2 0,-1-1 0,1-1 0,0 2 0,0-1 0,-2-1 0,2 2 0,-1-3 0,-38-43 0,6 5 0,32 40 0,-1-1 0,2 1 0,-1-3 0,1 3 0,-2-2 0,2 1 0,0 1 0,0-2 0,-1 1 0,1-1 0,0 1 0,0-1 0,0 2 0,1-1 0,-1-4 0,2 6 0,-2-2 0,0 2 0,1 0 0,-1 0 0,2-1 0,-2 1 0,0 0 0,1 0 0,-1 0 0,2 0 0,-2 0 0,0 0 0,1 0 0,-1 0 0,2 0 0,-2 0 0,1 0 0,-1 0 0,0 0 0,2 0 0,-2 0 0,1 0 0,-1 0 0,2 1 0,-2-1 0,0 0 0,1 0 0,-1 0 0,0 2 0,2-2 0,-2 2 0,7 1 0,-1 3 0,2-2 0,-2 1 0,0 1 0,-1 1 0,10 11 0,-4-2 0,-1 1 0,1-3 0,1 1 0,1-1 0,0 0 0,1-1 0,1-1 0,0-1 0,0 1 0,-1-3 0,28 13 0,-42-20 0,2-2 0,-1 0 0,1 0 0,-1 0 0,-1 1 0,2-1 0,-1 0 0,1 2 0,-2-2 0,1 0 0,1 1 0,-2-1 0,1 2 0,0-2 0,-1 1 0,2 1 0,-2-2 0,1 2 0,-1-2 0,2 1 0,-2 1 0,1-1 0,-1-1 0,0 2 0,2-1 0,-2 1 0,0-1 0,-2-1 0,1 0 0,-1 0 0,1 0 0,1 0 0,-2 2 0,1-2 0,0 0 0,1 0 0,-2-2 0,1 2 0,-1 0 0,2 0 0,-1 0 0,-1-1 0,1 1 0,1 0 0,-2 0 0,1-2 0,1 2 0,-2-1 0,1 1 0,1-2 0,-2 2 0,1-1 0,1 1 0,-2-2 0,1-1 0,-7-2 0,2-1 0,-1 0 0,1 0 0,0 0 0,0-1 0,0 0 0,0-1 0,2 0 0,-1 0 0,1 1 0,1-1 0,-2-1 0,2 1 0,0-2 0,0 3 0,2-3 0,-1 1 0,-1-17 0,2 21 0,-2 0 0,1 1 0,1-1 0,-2 0 0,1 1 0,-1-1 0,0 1 0,0 0 0,0 0 0,0 1 0,-7-8 0,4 8 0,39 31 0,29 15 0,-45-32 0,1 0 0,-2 1 0,-1 2 0,1-1 0,13 18 0,-13-4 0,-41-39 0,20 9 0,1 1 0,1-1 0,-2 0 0,1 0 0,1 0 0,-2-2 0,2 2 0,0-1 0,0 1 0,0-2 0,-4-6 0,9 9 0,-1 2 0,0 0 0,1 0 0,-1 0 0,1 0 0,-1 0 0,1 0 0,-1 0 0,1 0 0,-1 2 0,1-2 0,-2 0 0,1 2 0,1-2 0,-1 0 0,1 1 0,-1-1 0,1 2 0,-1-2 0,-1 1 0,3 1 0,35 24 0,-34-23 0,114 107 0,-118-108 0,1-2 0,-1 0 0,2 1 0,-2-1 0,1 2 0,-1-2 0,2 2 0,-2-2 0,1 1 0,-1 1 0,0-2 0,2 1 0,-2-1 0,0 2 0,1-1 0,-1-1 0,0 2 0,0-1 0,0 1 0,0-2 0,2 1 0,-2 1 0,0-2 0,0 2 0,0-1 0,-2-1 0,2 2 0,0-1 0,0-1 0,0 2 0,0-1 0,-1-1 0,1 2 0,0-1 0,-2-1 0,2 2 0,0 0 0,-1-2 0,1 1 0,-2-1 0,2 2 0,-1-2 0,1 1 0,-3 1 0,1-2 0,1 1 0,-1-1 0,2 0 0,-1 2 0,-1-2 0,1 0 0,-1 0 0,1 1 0,-1-1 0,1 0 0,-1 0 0,1 0 0,-1 0 0,1 0 0,-1-1 0,1 1 0,-1 0 0,1 0 0,-1-2 0,1 2 0,-1 0 0,2-1 0,-1 1 0,-1-2 0,1 2 0,-1-1 0,2 1 0,-1-2 0,-1 1 0,1 1 0,1-2 0,-1 0 0,1 1 0,-2-1 0,2 2 0,-1-3 0,-20-40 0,21 40 0,-2-2 0,1 2 0,1 0 0,-2 0 0,1-2 0,-1 2 0,1 0 0,-2 0 0,1 0 0,1 0 0,-2 1 0,1-1 0,-1 0 0,0 1 0,2-1 0,-2 2 0,0-2 0,0 1 0,0 0 0,0-1 0,0 2 0,0-1 0,-1 2 0,1-1 0,0-1 0,0 2 0,-2-1 0,2 1 0,0 0 0,-7-2 0,5 4 0,1-4 0,-1 2 0,1 0 0,1-2 0,-2 2 0,1-1 0,-1-1 0,2 1 0,-1-1 0,0 1 0,1-1 0,-2-1 0,2 2 0,-1-3 0,1 3 0,0-2 0,0 0 0,0 0 0,0-1 0,0 1 0,0 0 0,1-1 0,-1 1 0,2-2 0,-5-4 0,-8-12 0,20 26 0,-1 1 0,1-1 0,0 0 0,0-1 0,0 1 0,0 0 0,1-2 0,7 4 0,48 35 0,-59-39 0,0 0 0,-1 1 0,1-1 0,-2 0 0,1 0 0,-1 0 0,2 0 0,-2 0 0,-1 2 0,2-2 0,-1 0 0,1 2 0,-2-2 0,0 0 0,1 2 0,-1-2 0,0 1 0,0-1 0,-1 7 0,-1-10 0,-1 1 0,1-1 0,-1 0 0,1 0 0,-1 0 0,0-1 0,0 1 0,2 0 0,-2-2 0,0 2 0,1-1 0,-1 1 0,0-2 0,2 0 0,-2 1 0,1-1 0,-1 1 0,-3-4 0,-16-6 0,-69-9 0,72 14 0,-1 0 0,0 1 0,0 2 0,1 0 0,-2 1 0,2 2 0,-2 0 0,0 0 0,-22 7 0,41-7 0,2 0 0,-1 0 0,1-2 0,0 2 0,-2 2 0,2-2 0,-1 0 0,1 0 0,-2 0 0,2 0 0,-1 0 0,1 0 0,-2 0 0,2 1 0,-1-1 0,1 0 0,0 0 0,-2 2 0,2-2 0,0 0 0,-1 0 0,1 1 0,-2-1 0,2 0 0,0 2 0,0-2 0,-1 1 0,1-1 0,0 0 0,0 2 0,-2-2 0,2 1 0,0-1 0,0 2 0,0-2 0,0 1 0,0-1 0,0 2 0,0-2 0,0 2 0,0-2 0,0 1 0,0-1 0,0 0 0,0 2 0,0-2 0,0 1 0,0-1 0,2 2 0,-2-2 0,0 1 0,0-1 0,0 0 0,1 2 0,1-1 0,-1 1 0,1 0 0,-1 1 0,2-2 0,-1 1 0,1-1 0,-2 1 0,2-1 0,0 1 0,-1-2 0,1 2 0,0-1 0,-2-1 0,6 2 0,99 5 0,51 9 0,48 23 0,-218-42 0,-1-1 0,1 1 0,0 0 0,-1-1 0,1-3 0,1 1 0,0 0 0,0 0 0,0-2 0,0-1 0,-19-16 0,-145-132 0,172 153 0,-1-1 0,-1 0 0,2 1 0,-2-1 0,0 0 0,0 2 0,0-1 0,0 0 0,0 1 0,0 0 0,-1 2 0,1-2 0,-2 1 0,2 1 0,-1-1 0,1 2 0,-2-2 0,1 2 0,1 0 0,-1 0 0,-1 2 0,2-2 0,-1 2 0,1-1 0,-2 1 0,2 1 0,-1-2 0,1 2 0,0 0 0,0 1 0,0-1 0,0 1 0,-10 9 0,4-7 0,-2-1 0,1-1 0,0 1 0,-1 0 0,-1-2 0,-23 1 0,5 3 0,-2-7 0,35-2 0,0 2 0,0 0 0,0 0 0,-1-2 0,1 2 0,0 0 0,0-1 0,0 1 0,0 0 0,0-2 0,0 2 0,0 0 0,0-1 0,0 1 0,0 0 0,0-2 0,0 2 0,1 0 0,-1-1 0,0 1 0,0 0 0,0 0 0,0-2 0,0 2 0,2 0 0,-2 0 0,0-1 0,0 1 0,0 0 0,1 0 0,-1-2 0,0 2 0,0 0 0,2 0 0,-2-2 0,4-1 0,1-1 0,1 1 0,-2 0 0,1-1 0,1 1 0,-2 0 0,2 0 0,-1 2 0,11-4 0,44-9 0,44-5 0,-104 21 0,1-2 0,-1 0 0,2 0 0,-2 0 0,1 0 0,-1 0 0,0 0 0,2 0 0,-2 0 0,1 0 0,-1 0 0,2 0 0,-2-2 0,1 2 0,-1 0 0,2 0 0,-2 0 0,0-1 0,1 1 0,-1 0 0,2 0 0,-2-2 0,0 2 0,1 0 0,-1-1 0,0 1 0,2 0 0,-2-2 0,0 2 0,0-1 0,1 1 0,-1 0 0,0-2 0,-13-20 0,-44-20 0,51 38 0,-40-37 0,39 34 0,-1-1 0,1 0 0,-1 2 0,-1-2 0,0 2 0,1 1 0,-1-1 0,0 2 0,0-1 0,-21-6 0,27 13 0,0-2 0,-2 1 0,2 2 0,1-1 0,-1-1 0,0 2 0,0-1 0,0 1 0,0-1 0,0 1 0,0 0 0,1 0 0,-1 0 0,2 0 0,-2 0 0,1 0 0,1 0 0,-1 1 0,-1 5 0,-32 37 0,32-41 0,0-2 0,0 0 0,0 2 0,0-2 0,0 2 0,1-2 0,-1 1 0,2 1 0,-2 0 0,1-1 0,1 1 0,-1 0 0,2-1 0,-1 1 0,-1 0 0,2-1 0,0 9 0,-1-6 0,1 0 0,-2 0 0,1 0 0,-1-1 0,1 2 0,-2-2 0,0 0 0,-6 14 0,9-20 0,0 0 0,-2 0 0,2 0 0,0 2 0,-1-2 0,1 0 0,0 1 0,0-1 0,0 0 0,-2 0 0,2 2 0,0-2 0,0 0 0,0 1 0,0-1 0,0 0 0,-1 2 0,1-2 0,0 1 0,0-1 0,0 0 0,0 2 0,0-2 0,0 0 0,0 2 0,0-2 0,0 0 0,0 1 0,1-1 0,-1 0 0,0 2 0,0-2 0,0 0 0,0 1 0,2-1 0,-2 0 0,0 2 0,0-2 0,0 0 0,1 1 0,-1-1 0,0 0 0,0 0 0,2 2 0,-2-2 0,0 0 0,1 0 0,-1 0 0,0 0 0,2 1 0,-2-1 0,0 0 0,1 0 0,1 0 0,49 0 0,60-23 0,-68 12 0,1 2 0,0 3 0,1 0 0,0 4 0,-2 0 0,87 12 0,-123-9 0,0 1 0,1 1 0,-1-1 0,-1 1 0,2 0 0,-1 1 0,11 9 0,40 16 0,-34-24 0,-14-4 0,1 3 0,-2-1 0,1 0 0,-1 0 0,2 0 0,-2 2 0,11 7 0,-17-10 0,-1 1 0,1 0 0,-2-2 0,2 2 0,-1 1 0,1-1 0,-2 0 0,1 0 0,-1 0 0,1 0 0,-1 2 0,-1-2 0,2 0 0,-1 0 0,-1 2 0,0-2 0,2 0 0,-2 1 0,0 0 0,0-1 0,0 1 0,-2-1 0,2 1 0,-1 0 0,-1 6 0,-1 2-119,3-11 88,2 1 0,-2 0 0,0-1 0,0 1-1,0-1 1,0 1 0,0-1 0,0 1 0,-2-1 0,2 1-1,0-2 1,0 2 0,-1-1 0,1 1 0,0-1 0,-2 1 0,2-1-1,-1 1 1,-1-2 0,2 1 0,-1 1 0,1-1 0,-2-1-1,1 2 1,-1 0 0,2-2 0,-1 1 0,-1-1 0,1 2-1,-1-2 1,1 1 0,-1-1 0,1 0 0,1 2 0,-2-2 0,1 0-1,-1 0 1,1 0 0,-4 1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6T19:26:04.359"/>
    </inkml:context>
    <inkml:brush xml:id="br0">
      <inkml:brushProperty name="width" value="0.035" units="cm"/>
      <inkml:brushProperty name="height" value="0.035" units="cm"/>
      <inkml:brushProperty name="color" value="#FFFFFF"/>
    </inkml:brush>
  </inkml:definitions>
  <inkml:trace contextRef="#ctx0" brushRef="#br0">0 340 24575,'195'-2'0,"203"5"0,-318 17 0,-68-15 0,0-2 0,2 2 0,-1-4 0,-1 2 0,19 1 0,769-4 0,-654-22 0,-95 25 0,-36-2 0,1 1 0,-1 0 0,1-2 0,1-2 0,-2 0 0,1 1 0,-1-2 0,24-8 0,-38 11 0,-1 0 0,0-2 0,0 2 0,0 0 0,2-1 0,-2 1 0,0 0 0,0-2 0,0 2 0,0 0 0,0-1 0,0 1 0,0-2 0,1 2 0,-1 0 0,0-1 0,-1 1 0,1-2 0,0 2 0,0 0 0,0-1 0,0 1 0,0-2 0,0 2 0,0 0 0,0-2 0,-2 2 0,2 0 0,0-1 0,0 1 0,-1 0 0,1-2 0,0 2 0,0 0 0,-2 0 0,2-1 0,0 1 0,-1 0 0,1 0 0,0-2 0,-2 2 0,2 0 0,-1 0 0,-34-32 0,15 13 0,-4-14 0,16 21 0,-1 0 0,2 1 0,-3 0 0,1 0 0,-14-11 0,19 19 0,1 0 0,-2 2 0,1-2 0,-1 1 0,1 0 0,-1-1 0,1 2 0,-1-1 0,0 2 0,0-1 0,1 1 0,-1-2 0,-1 2 0,2 0 0,-1 0 0,1 0 0,-2 2 0,1-2 0,-5 3 0,8-2 0,-1-1 0,2 2 0,-2-1 0,1 1 0,1 0 0,0-1 0,-2 1 0,1-1 0,1 1 0,-1-1 0,1 1 0,-1 1 0,1-2 0,1 1 0,-2 1 0,1-1 0,-1 1 0,2-2 0,-1 1 0,1 1 0,0 0 0,-2-1 0,2 2 0,-1-1 0,1 2 0,-2-2 0,2 0 0,-1 0 0,-1 0 0,1 1 0,-1-1 0,1 0 0,-1 0 0,-1-2 0,2 3 0,-1-1 0,-1-2 0,2 2 0,-2-1 0,-5 4 0,2-3 0,-1 0 0,1 0 0,-1-1 0,-1-1 0,1 1 0,1 0 0,-2-1 0,1-1 0,-1 2 0,-14-4 0,19 2 0,-1-1 0,-1 1 0,1-2 0,-1 0 0,1 2 0,1-1 0,-2-1 0,1-1 0,1 2 0,-2-1 0,2-1 0,0 0 0,-1 1 0,1-1 0,0 0 0,0 0 0,0 0 0,0 0 0,-3-6 0,5 7 0,-1 0 0,1 1 0,-1-2 0,1 1 0,-1 1 0,1-1 0,-1 1 0,-1-1 0,2 1 0,-1-1 0,-1 0 0,2 2 0,-2-1 0,1-1 0,-1 2 0,2-1 0,-2 1 0,1 0 0,-1-2 0,0 2 0,2 0 0,-2 0 0,1 0 0,-1 0 0,0 0 0,2 2 0,-2-2 0,1 0 0,-1 1 0,2-1 0,-2 2 0,1-2 0,0 1 0,0 1 0,-4 1 0,3-1 0,-1 1 0,-1-2 0,2 2 0,0 0 0,-1 1 0,1-1 0,0 0 0,0 0 0,0 0 0,0 2 0,0-2 0,1 1 0,-1-1 0,2 2 0,-1 0 0,-1-2 0,2 2 0,-2 7 0,1-7 0,2-1 0,-1 1 0,1 0 0,0-1 0,0 1 0,0 0 0,0-1 0,0 1 0,1-1 0,1 1 0,-2-2 0,4 8 0,-2-8 0,1-1 0,0-1 0,-2 1 0,2-1 0,0 1 0,0 0 0,0-2 0,0 1 0,0-1 0,0 2 0,0-2 0,0 0 0,0 1 0,0-1 0,2 0 0,-2 0 0,0-1 0,5-1 0,296 1 0,-351 1 0,2 1 0,2-1 0,0-1 0,-1-4 0,1-1 0,-61-18 0,91 21 0,-1 0 0,1 2 0,-1-1 0,1 1 0,-20 2 0,18-1 0,2 0 0,-2 0 0,2-1 0,-2-3 0,-12 0 0,-4-2 0,-1-1 0,1 4 0,0 2 0,-1 1 0,-48 4 0,-14-1 0,-40-3 0,286 11 0,34-14 0,222 6 0,-357 13 0,-49-16 0,-2 0 0,1 0 0,-1 0 0,1 0 0,1 1 0,-2-1 0,1 0 0,-1 0 0,2 2 0,-2-2 0,1 0 0,-1 1 0,2-1 0,-2 2 0,1-2 0,-1 2 0,2-2 0,-2 1 0,0-1 0,1 2 0,-1-2 0,0 1 0,0-1 0,2 2 0,-2-2 0,0 1 0,0 1 0,0-2 0,0 1 0,1-1 0,-1 2 0,0 0 0,0-2 0,0 1 0,-1 1 0,1-2 0,0 1 0,0-1 0,0 2 0,0-1 0,0-1 0,-2 2 0,2-2 0,0 1 0,-1-1 0,1 2 0,0-2 0,-2 2 0,2-2 0,-1 1 0,1-1 0,-2 2 0,-5 1 0,-2 0 0,0 0 0,2-2 0,-2 1 0,0 0 0,1-2 0,-1 0 0,0 1 0,1-2 0,-1 1 0,-15-5 0,-10 3 0,10 2 0,6 0 0,0 2 0,0-4 0,-1 1 0,1-1 0,0-1 0,0 0 0,0-2 0,0-1 0,-16-6 0,21 7 0,-2 0 0,1 1 0,-1 1 0,-22-2 0,-6-1 0,-6-3 0,0 2 0,-79 1 0,13-16 0,516 33 0,-398-11 0,8 0 0,0 2 0,1-1 0,-2 1 0,2 0 0,10 4 0,-19-5 0,-1-1 0,-1 2 0,2-1 0,-1-1 0,-1 2 0,2-1 0,-1 1 0,-1 0 0,1-1 0,-1 1 0,2-1 0,-1 1 0,-1-1 0,1 1 0,-2-1 0,1 3 0,1-3 0,-1 1 0,-1 1 0,2-2 0,-2 1 0,1 1 0,-1-2 0,2 3 0,-2-3 0,0 2 0,0-1 0,0 1 0,0-2 0,0 3 0,0-3 0,-2 7 0,2-7 0,-1 1 0,-1 1 0,2-1 0,-1-1 0,-1 2 0,1-1 0,-1-1 0,1 1 0,-1-1 0,-1 1 0,2 0 0,-1-1 0,1 1 0,-2-2 0,1 1 0,1 1 0,-2-2 0,1 1 0,-1-1 0,2 2 0,-5-2 0,-65 14 0,41-8 0,7 0 0,3-1 0,-3 0 0,1-2 0,-1-2 0,0 1 0,0-2 0,1-2 0,0 1 0,-1-2 0,1-2 0,0 0 0,1-1 0,-2-2 0,3 1 0,-1-3 0,0 1 0,1-2 0,-30-22 0,27 15 0,13 12 0,1-2 0,0 0 0,2 0 0,-2 1 0,1-3 0,-10-11 0,-10-15 0,-28-43 0,53 76 0,1 0 0,1 0 0,-1-1 0,1 1 0,-1 0 0,1 0 0,-1 0 0,2 0 0,-1 0 0,1-2 0,0 2 0,-2 0 0,2 0 0,0 0 0,0-2 0,0 2 0,2 0 0,-2 0 0,0 0 0,1-2 0,1 2 0,-1-3 0,2 3 5,-1 0-1,-1-1 1,2 3 0,-1-2-1,0 1 1,1-1 0,-1 2-1,1-1 1,0-1-1,0 1 1,0 1 0,0-1-1,0 1 1,0 1-1,0-2 1,0 1 0,1 1-1,4-2 1,63-1-734,-57 5 5,-4-2-6102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6T19:26:07.773"/>
    </inkml:context>
    <inkml:brush xml:id="br0">
      <inkml:brushProperty name="width" value="0.035" units="cm"/>
      <inkml:brushProperty name="height" value="0.035" units="cm"/>
      <inkml:brushProperty name="color" value="#FFFFFF"/>
    </inkml:brush>
  </inkml:definitions>
  <inkml:trace contextRef="#ctx0" brushRef="#br0">732 134 24575,'-126'-32'0,"115"30"0,-1 1 0,2-2 0,-2 0 0,2-1 0,-19-8 0,20 7 0,1 1 0,-3 1 0,2-1 0,-1 1 0,-1 2 0,1-2 0,-17 0 0,-116 4 0,101-1 0,57 0 0,57 3 0,-47-1 0,0-1 0,1-1 0,1-1 0,41-8 0,-218 2 0,109 6 40,1-2-1,-48-13 1,50 8-535,0 2 0,-54 0 1,80 6-6332</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6T19:26:28.629"/>
    </inkml:context>
    <inkml:brush xml:id="br0">
      <inkml:brushProperty name="width" value="0.035" units="cm"/>
      <inkml:brushProperty name="height" value="0.035" units="cm"/>
      <inkml:brushProperty name="color" value="#FFFFFF"/>
    </inkml:brush>
  </inkml:definitions>
  <inkml:trace contextRef="#ctx0" brushRef="#br0">13 46 24575,'-8'42'0,"4"-20"0,4-21 0,0-1 0,0 0 0,0 0 0,0 0 0,0 0 0,0 0 0,0 0 0,0 0 0,0 0 0,0 0 0,0 0 0,0 2 0,0-2 0,0 0 0,0 0 0,0 0 0,0 0 0,0 0 0,0 0 0,0 0 0,0 0 0,0 1 0,0-1 0,0 0 0,0 0 0,0 0 0,0 0 0,0 0 0,0 0 0,0 0 0,0 0 0,0 0 0,0 2 0,0-2 0,0 0 0,0 0 0,0 0 0,1 0 0,-1 0 0,0 0 0,0 0 0,0 0 0,0 0 0,0 0 0,0 0 0,0 0 0,0 0 0,0 0 0,2 0 0,-2 0 0,0 0 0,0 0 0,0 0 0,0 0 0,0 0 0,0 0 0,0 0 0,0 0 0,0 0 0,1 0 0,-1 0 0,0 0 0,0 0 0,0 0 0,0 0 0,0 0 0,0 0 0,0 0 0,0 0 0,5-3 0,-2 0 0,0 1 0,0 0 0,0-1 0,1 2 0,-1-1 0,0 1 0,2-1 0,-2 1 0,1 1 0,-1-2 0,2 2 0,-1 0 0,-1-1 0,9 1 0,-10 1 0,-1 1 0,2-1 0,-2 1 0,1-1 0,-1 1 0,1-1 0,-1 1 0,1-1 0,-1 1 0,-1 0 0,2-1 0,-1 2 0,1-1 0,-2-1 0,1 2 0,-1-1 0,2 0 0,-2 1 0,0-2 0,0 2 0,1-1 0,-1-1 0,0 2 0,0-1 0,0 1 0,0-1 0,-1 1 0,1-2 0,-2 4 0,1 14 0,-2-18 0,-8-38 0,-9-25 0,11 45-95,6 9-64,-2 2 0,2 0 1,-1-1-1,-1 1 0,1 0 0,-1 1 1,-7-7-1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6T19:26:15.575"/>
    </inkml:context>
    <inkml:brush xml:id="br0">
      <inkml:brushProperty name="width" value="0.035" units="cm"/>
      <inkml:brushProperty name="height" value="0.035" units="cm"/>
      <inkml:brushProperty name="color" value="#FFFFFF"/>
    </inkml:brush>
  </inkml:definitions>
  <inkml:trace contextRef="#ctx0" brushRef="#br0">224 134 24575,'-61'30'0,"52"-27"0,8-3 0,-2 1 0,1-1 0,1 0 0,-2 2 0,2-2 0,-1 0 0,-1 0 0,2 0 0,-1 0 0,-1 0 0,2 0 0,-1 0 0,-1 0 0,2 0 0,-1-2 0,-1 2 0,2-1 0,-1 1 0,1-2 0,-2 2 0,1-1 0,1-1 0,-1 2 0,1-1 0,-1-1 0,1 1 0,-1-1 0,-2-3 0,4 5 0,-2 0 0,2-1 0,-1 1 0,1 0 0,-2 0 0,2-2 0,-1 2 0,1 0 0,-2 0 0,2 0 0,-1 0 0,-1 0 0,2 0 0,-1 0 0,1 0 0,-2 0 0,2 0 0,-1 0 0,-1 0 0,2 0 0,-1 0 0,1 0 0,-2 0 0,2 2 0,-1-2 0,1 0 0,-2 0 0,2 1 0,-2 1 0,-25 24 0,25-24 0,1-1 0,-1 3 0,1-3 0,-1 1 0,1 1 0,-1-2 0,1 1 0,-2-1 0,1 1 0,1 0 0,-2-1 0,1-1 0,-1 2 0,2-1 0,-2-1 0,0 2 0,1-2 0,-1 1 0,-1-1 0,2 0 0,2-1 0,0 1 0,-1-2 0,1 2 0,0-1 0,0-1 0,0 2 0,0-1 0,0-1 0,0 2 0,0-2 0,0 2 0,0-1 0,0-1 0,0 2 0,0-1 0,0-1 0,0 2 0,0-1 0,1 1 0,-1-2 0,0 1 0,2 1 0,-2-2 0,0 2 0,1-2 0,-1 2 0,0-1 0,2 1 0,-2-2 0,1 2 0,-1 0 0,2-1 0,-2 1 0,1 0 0,-1-2 0,2 2 0,-1-1 0,32-30 0,-27 24 0,2 3 0,-1-2 0,0 1 0,2 0 0,-1 1 0,1-1 0,-2 2 0,2 0 0,0 0 0,0 1 0,0-1 0,0 2 0,0-1 0,0 2 0,0 0 0,1 0 0,-1 0 0,0 0 0,12 5 0,-20-5 0,-1 0 0,2 1 0,-1-1 0,1 2 0,-2-2 0,1 0 0,1 1 0,-2 1 0,1-2 0,1 1 0,-2-1 0,1 2 0,-1-1 0,2-1 0,-2 2 0,1 0 0,-1-1 0,0 1 0,2-2 0,-2 1 0,0 1 0,1-1 0,-1 1 0,0-2 0,0 1 0,0 4 0,-3 45 0,0 2 0,3-50 0,0 0 0,0-1 0,0 1 0,2-1 0,-2-1 0,0 2 0,0-1 0,1 1 0,-1-1 0,0-1 0,2 2 0,-2-1 0,1-1 0,-1 2 0,2 0 0,-2-2 0,1 1 0,-1 1 0,2-2 0,-1 1 0,-1-1 0,2 2 0,-1-2 0,-1 0 0,2 1 0,-1-1 0,1 0 0,-1 2 0,1-2 0,8 3 0,1-1 0,-3-2 0,3 1 0,-1-1 0,-1 0 0,2 0 0,-1-1 0,-1-1 0,1 0 0,1-1 0,10-3 0,-20 3 0,1 0 0,1 0 0,-2-2 0,1 2 0,-1 0 0,1 0 0,-1-2 0,-1 2 0,2 0 0,-2-2 0,1 2 0,-1-6 0,12-34 0,-4 115 0,-8-68 0,-2-3 0,2 2 0,0-1 0,-1-1 0,1 2 0,-2-1 0,1 1 0,1-1 0,-2-1 0,1 1 0,-1-1 0,1 2 0,-1-1 0,1-1 0,-1 1 0,1 0 0,-1-1 0,1-1 0,-1 2 0,1-1 0,-2 1 0,1-2 0,1 1 0,-2 1 0,1-2 0,-1 0 0,2 1 0,-1-1 0,-1 0 0,2 0 0,-2 2 0,1-2 0,-4-2 0,-89-1 0,77 2 0,17 1 0,-1 0 0,1 0 0,1 0 0,-2 0 0,1 0 0,-1 0 0,2-2 0,-1 2 0,-1 0 0,1 0 0,1 0 0,-2-1 0,1 1 0,1 0 0,-2-2 0,1 2 0,1-1 0,-2 1 0,2-2 0,-1 2 0,-1-3 0,11-14 0,36-10 0,-2 17 0,0 0 0,2 3 0,83-4 0,-126 11 0,1 0 0,-2 0 0,2 0 0,-1-2 0,-1 2 0,2 0 0,-1-1 0,1 1 0,-2-2 0,1 0 0,1 2 0,-2-1 0,0-1 0,1 1 0,-1-1 0,1 2 0,-1-1 0,1-1 0,-1-1 0,1 2 0,-1-1 0,1 0 0,-1 1 0,-1-2 0,2 1 0,-1 1 0,-1-1 0,2-1 0,-2 1 0,0-1 0,1 2 0,-1-1 0,0-1 0,0 2 0,0-2 0,0 1 0,0-1 0,0 1 0,0-1 0,0 2 0,-1-1 0,1-1 0,-2 1 0,2-1 0,-1 2 0,1-1 0,-2 1 0,1-2 0,1 1 0,-2 1 0,1-1 0,-1 0 0,1 1 0,-1-1 0,1 1 0,-1-1 0,-1 1 0,2-1 0,0 1 0,-1 1 0,-1-2 0,2 0 0,-1 2 0,-1-1 0,-1 1 0,-99-30 0,75 20 0,-2 2 0,1 0 0,0 2 0,-1 1 0,0 1 0,-34 2 0,57 4-14,-1-1 0,-1 1 0,2 1 0,-1 0 0,1 0 0,-1 0 0,1 2 0,-1-1-1,-11 9 1,-5 4-1210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6T19:26:17.622"/>
    </inkml:context>
    <inkml:brush xml:id="br0">
      <inkml:brushProperty name="width" value="0.035" units="cm"/>
      <inkml:brushProperty name="height" value="0.035" units="cm"/>
      <inkml:brushProperty name="color" value="#FFFFFF"/>
    </inkml:brush>
  </inkml:definitions>
  <inkml:trace contextRef="#ctx0" brushRef="#br0">20 181 24575,'0'-17'0,"0"13"0,-1-1 0,1 0 0,0-1 0,1 2 0,-1-1 0,2 0 0,-2 2 0,1-1 0,1-1 0,-1 0 0,1 1 0,-1-1 0,1 2 0,1-2 0,0 1 0,-2 0 0,5-3 0,0-1 0,-1 2 0,1-1 0,-2 1 0,2 0 0,1 1 0,-1-1 0,0 2 0,2-1 0,-2 0 0,1 2 0,1-1 0,-1 0 0,1 1 0,-1 0 0,15-1 0,-22 4 0,0 0 0,2-2 0,-2 2 0,0 0 0,1 0 0,-1 0 0,0 0 0,2 0 0,-2 0 0,1 0 0,-1 0 0,0 0 0,2 0 0,-2 2 0,0-2 0,1 0 0,-1 0 0,0 0 0,2 0 0,-2 0 0,0 1 0,1-1 0,-1 0 0,0 0 0,2 2 0,-2-2 0,0 0 0,0 0 0,1 1 0,-1-1 0,0 0 0,0 2 0,0-2 0,0 0 0,2 1 0,-2-1 0,0 0 0,0 2 0,0-2 0,0 1 0,-9 29 0,-25 20 0,-95 81-1365,122-123-5461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6T19:26:17.983"/>
    </inkml:context>
    <inkml:brush xml:id="br0">
      <inkml:brushProperty name="width" value="0.035" units="cm"/>
      <inkml:brushProperty name="height" value="0.035" units="cm"/>
      <inkml:brushProperty name="color" value="#FFFFFF"/>
    </inkml:brush>
  </inkml:definitions>
  <inkml:trace contextRef="#ctx0" brushRef="#br0">0 0 24575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6T19:26:32.509"/>
    </inkml:context>
    <inkml:brush xml:id="br0">
      <inkml:brushProperty name="width" value="0.035" units="cm"/>
      <inkml:brushProperty name="height" value="0.035" units="cm"/>
      <inkml:brushProperty name="color" value="#FFFFFF"/>
    </inkml:brush>
  </inkml:definitions>
  <inkml:trace contextRef="#ctx0" brushRef="#br0">425 257 24575,'31'2'0,"43"-5"0,-160-34 0,-17 34 0,87 3 0,-1 1 0,1-2 0,0 1 0,-22-7 0,31 6 0,1-2 0,0 1 0,0-1 0,-1 0 0,1 0 0,0 0 0,1 0 0,-1-2 0,0 0 0,2 1 0,-2-1 0,1 0 0,1 1 0,-5-10 0,-3 1 0,2 1 0,-2 0 0,0 1 0,-2 0 0,-18-12 0,-21-19 0,53 42 0,0 0 0,0 0 0,0 0 0,0 0 0,-1 0 0,1 0 0,0 0 0,0 0 0,0-2 0,0 2 0,-2 0 0,2 0 0,0 0 0,0 0 0,0 0 0,0-1 0,0 1 0,0 0 0,-1 0 0,1 0 0,0-2 0,0 2 0,0 0 0,0 0 0,0 0 0,0-1 0,0 1 0,0 0 0,0 0 0,0 0 0,0-2 0,0 2 0,0 0 0,0 0 0,0 0 0,0-2 0,0 2 0,1 0 0,-1 0 0,0 0 0,0-1 0,0 1 0,0 0 0,0 0 0,0 0 0,0 0 0,2-2 0,-2 2 0,0 0 0,0 0 0,0 0 0,0 0 0,1 0 0,25-7 0,29 5 0,-27 5 0,1 2 0,52 15 0,-37-9 0,-34-8-1365,-1 2-5461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CD0E78-B23E-6041-9069-6F218D507CC2}" type="datetimeFigureOut">
              <a:rPr lang="en-US" smtClean="0"/>
              <a:t>8/18/2026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735D49-6D46-5C4C-9B2F-BCF1E12CE670}" type="slidenum">
              <a:rPr lang="en-US" smtClean="0"/>
              <a:t>‹#›</a:t>
            </a:fld>
            <a:endParaRPr lang="en-US"/>
          </a:p>
        </p:txBody>
      </p:sp>
    </p:spTree>
    <p:extLst>
      <p:ext uri="{BB962C8B-B14F-4D97-AF65-F5344CB8AC3E}">
        <p14:creationId xmlns:p14="http://schemas.microsoft.com/office/powerpoint/2010/main" val="2614397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0" i="0" baseline="0">
                <a:effectLst/>
                <a:latin typeface="Arial" panose="020B0604020202020204" pitchFamily="34" charset="0"/>
                <a:ea typeface="Calibri" panose="020F0502020204030204" pitchFamily="34" charset="0"/>
                <a:cs typeface="Times New Roman" panose="02020603050405020304" pitchFamily="18" charset="0"/>
              </a:rPr>
              <a:t>Thanks for joining me today to learn about the benefits your employer is offering you. I’ll explain:</a:t>
            </a:r>
          </a:p>
          <a:p>
            <a:pPr marL="171450" marR="0" lvl="0" indent="-171450">
              <a:lnSpc>
                <a:spcPct val="107000"/>
              </a:lnSpc>
              <a:spcBef>
                <a:spcPts val="0"/>
              </a:spcBef>
              <a:spcAft>
                <a:spcPts val="0"/>
              </a:spcAft>
              <a:buFont typeface="Arial" panose="020B0604020202020204" pitchFamily="34" charset="0"/>
              <a:buChar char="•"/>
            </a:pPr>
            <a:r>
              <a:rPr lang="en-US" sz="1200" b="0" i="0" baseline="0">
                <a:effectLst/>
                <a:latin typeface="Arial" panose="020B0604020202020204" pitchFamily="34" charset="0"/>
                <a:ea typeface="Calibri" panose="020F0502020204030204" pitchFamily="34" charset="0"/>
                <a:cs typeface="Times New Roman" panose="02020603050405020304" pitchFamily="18" charset="0"/>
              </a:rPr>
              <a:t>What these benefits do </a:t>
            </a:r>
          </a:p>
          <a:p>
            <a:pPr marL="171450" marR="0" lvl="0" indent="-171450">
              <a:lnSpc>
                <a:spcPct val="107000"/>
              </a:lnSpc>
              <a:spcBef>
                <a:spcPts val="0"/>
              </a:spcBef>
              <a:spcAft>
                <a:spcPts val="0"/>
              </a:spcAft>
              <a:buFont typeface="Arial" panose="020B0604020202020204" pitchFamily="34" charset="0"/>
              <a:buChar char="•"/>
            </a:pPr>
            <a:r>
              <a:rPr lang="en-US" sz="1200" b="0" i="0" baseline="0">
                <a:effectLst/>
                <a:latin typeface="Arial" panose="020B0604020202020204" pitchFamily="34" charset="0"/>
                <a:ea typeface="Calibri" panose="020F0502020204030204" pitchFamily="34" charset="0"/>
                <a:cs typeface="Times New Roman" panose="02020603050405020304" pitchFamily="18" charset="0"/>
              </a:rPr>
              <a:t>Why you may need them</a:t>
            </a:r>
          </a:p>
          <a:p>
            <a:pPr marL="171450" marR="0" lvl="0" indent="-171450">
              <a:lnSpc>
                <a:spcPct val="107000"/>
              </a:lnSpc>
              <a:spcBef>
                <a:spcPts val="0"/>
              </a:spcBef>
              <a:spcAft>
                <a:spcPts val="800"/>
              </a:spcAft>
              <a:buFont typeface="Arial" panose="020B0604020202020204" pitchFamily="34" charset="0"/>
              <a:buChar char="•"/>
            </a:pPr>
            <a:r>
              <a:rPr lang="en-US" sz="1200" b="0" i="0" baseline="0">
                <a:effectLst/>
                <a:latin typeface="Arial" panose="020B0604020202020204" pitchFamily="34" charset="0"/>
                <a:ea typeface="Calibri" panose="020F0502020204030204" pitchFamily="34" charset="0"/>
                <a:cs typeface="Times New Roman" panose="02020603050405020304" pitchFamily="18" charset="0"/>
              </a:rPr>
              <a:t>And how they can help you better protect your finances and maintain your lifestyle even when unexpected things happen.</a:t>
            </a:r>
          </a:p>
          <a:p>
            <a:r>
              <a:rPr lang="en-US" sz="1200" b="0" i="0" baseline="0">
                <a:effectLst/>
                <a:latin typeface="Arial" panose="020B0604020202020204" pitchFamily="34" charset="0"/>
                <a:ea typeface="Calibri" panose="020F0502020204030204" pitchFamily="34" charset="0"/>
                <a:cs typeface="Times New Roman" panose="02020603050405020304" pitchFamily="18" charset="0"/>
              </a:rPr>
              <a:t>There will be a few slides that show key details about your benefits, so feel free to pause this presentation at any time to </a:t>
            </a:r>
            <a:r>
              <a:rPr lang="en-US" sz="1200" b="0" i="0" baseline="0">
                <a:solidFill>
                  <a:schemeClr val="tx1"/>
                </a:solidFill>
                <a:effectLst/>
                <a:latin typeface="Arial" panose="020B0604020202020204" pitchFamily="34" charset="0"/>
                <a:ea typeface="Calibri" panose="020F0502020204030204" pitchFamily="34" charset="0"/>
                <a:cs typeface="Times New Roman" panose="02020603050405020304" pitchFamily="18" charset="0"/>
              </a:rPr>
              <a:t>check them out.  </a:t>
            </a:r>
            <a:endParaRPr lang="en-US" sz="1200" b="0" i="0" kern="1200" baseline="0">
              <a:solidFill>
                <a:schemeClr val="tx1"/>
              </a:solidFill>
              <a:effectLst/>
              <a:latin typeface="Arial" panose="020B0604020202020204" pitchFamily="34" charset="0"/>
              <a:ea typeface="ＭＳ Ｐゴシック" charset="0"/>
              <a:cs typeface="Arial"/>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baseline="0">
                <a:solidFill>
                  <a:schemeClr val="tx1"/>
                </a:solidFill>
                <a:effectLst/>
                <a:latin typeface="Arial" panose="020B0604020202020204" pitchFamily="34" charset="0"/>
                <a:ea typeface="ＭＳ Ｐゴシック" charset="0"/>
                <a:cs typeface="Arial"/>
              </a:rPr>
              <a:t>    </a:t>
            </a:r>
            <a:endParaRPr lang="en-US" sz="1200" b="0" i="0" baseline="0">
              <a:solidFill>
                <a:schemeClr val="tx1"/>
              </a:solidFill>
              <a:latin typeface="Arial" panose="020B0604020202020204" pitchFamily="34" charset="0"/>
              <a:cs typeface="Arial" panose="020B0604020202020204" pitchFamily="34" charset="0"/>
            </a:endParaRPr>
          </a:p>
          <a:p>
            <a:endParaRPr lang="en-US" sz="2400"/>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735D49-6D46-5C4C-9B2F-BCF1E12CE6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2019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a:solidFill>
                  <a:srgbClr val="000000"/>
                </a:solidFill>
                <a:effectLst/>
                <a:highlight>
                  <a:srgbClr val="F5F5F5"/>
                </a:highlight>
                <a:latin typeface="Arial" panose="020B0604020202020204" pitchFamily="34" charset="0"/>
              </a:rPr>
              <a:t>Here’s some information about your benefits.</a:t>
            </a:r>
            <a:r>
              <a:rPr lang="en-US" b="0" i="0">
                <a:solidFill>
                  <a:srgbClr val="444444"/>
                </a:solidFill>
                <a:effectLst/>
                <a:highlight>
                  <a:srgbClr val="F5F5F5"/>
                </a:highlight>
                <a:latin typeface="Arial" panose="020B0604020202020204" pitchFamily="34" charset="0"/>
              </a:rPr>
              <a:t>​</a:t>
            </a:r>
            <a:br>
              <a:rPr lang="en-US" b="0" i="0">
                <a:solidFill>
                  <a:srgbClr val="444444"/>
                </a:solidFill>
                <a:effectLst/>
                <a:highlight>
                  <a:srgbClr val="F5F5F5"/>
                </a:highlight>
                <a:latin typeface="Arial" panose="020B0604020202020204" pitchFamily="34" charset="0"/>
              </a:rPr>
            </a:br>
            <a:r>
              <a:rPr lang="en-US" b="0" i="0">
                <a:solidFill>
                  <a:srgbClr val="444444"/>
                </a:solidFill>
                <a:effectLst/>
                <a:highlight>
                  <a:srgbClr val="F5F5F5"/>
                </a:highlight>
                <a:latin typeface="Arial" panose="020B0604020202020204" pitchFamily="34" charset="0"/>
              </a:rPr>
              <a:t>​</a:t>
            </a:r>
            <a:br>
              <a:rPr lang="en-US" b="0" i="0">
                <a:solidFill>
                  <a:srgbClr val="444444"/>
                </a:solidFill>
                <a:effectLst/>
                <a:highlight>
                  <a:srgbClr val="F5F5F5"/>
                </a:highlight>
                <a:latin typeface="Arial" panose="020B0604020202020204" pitchFamily="34" charset="0"/>
              </a:rPr>
            </a:br>
            <a:r>
              <a:rPr lang="en-US" b="0" i="0" u="none" strike="noStrike">
                <a:solidFill>
                  <a:srgbClr val="000000"/>
                </a:solidFill>
                <a:effectLst/>
                <a:highlight>
                  <a:srgbClr val="F5F5F5"/>
                </a:highlight>
                <a:latin typeface="Arial" panose="020B0604020202020204" pitchFamily="34" charset="0"/>
              </a:rPr>
              <a:t>These policies have exclusions, limitations, reductions of benefits, and terms under which the policy may be continued in force or terminated. </a:t>
            </a:r>
            <a:r>
              <a:rPr lang="en-US" b="0" i="0">
                <a:solidFill>
                  <a:srgbClr val="444444"/>
                </a:solidFill>
                <a:effectLst/>
                <a:highlight>
                  <a:srgbClr val="F5F5F5"/>
                </a:highlight>
                <a:latin typeface="Arial" panose="020B0604020202020204" pitchFamily="34" charset="0"/>
              </a:rPr>
              <a:t>​</a:t>
            </a:r>
            <a:endParaRPr lang="en-US" b="0" i="0">
              <a:solidFill>
                <a:srgbClr val="444444"/>
              </a:solidFill>
              <a:effectLst/>
              <a:highlight>
                <a:srgbClr val="F5F5F5"/>
              </a:highlight>
              <a:latin typeface="Calibri" panose="020F0502020204030204" pitchFamily="34" charset="0"/>
            </a:endParaRPr>
          </a:p>
          <a:p>
            <a:pPr algn="l" rtl="0" fontAlgn="base"/>
            <a:r>
              <a:rPr lang="en-US" b="0" i="0">
                <a:solidFill>
                  <a:srgbClr val="444444"/>
                </a:solidFill>
                <a:effectLst/>
                <a:highlight>
                  <a:srgbClr val="F5F5F5"/>
                </a:highlight>
                <a:latin typeface="Arial" panose="020B0604020202020204" pitchFamily="34" charset="0"/>
              </a:rPr>
              <a:t>​</a:t>
            </a:r>
            <a:endParaRPr lang="en-US" b="0" i="0">
              <a:solidFill>
                <a:srgbClr val="444444"/>
              </a:solidFill>
              <a:effectLst/>
              <a:highlight>
                <a:srgbClr val="F5F5F5"/>
              </a:highlight>
              <a:latin typeface="Calibri" panose="020F0502020204030204" pitchFamily="34" charset="0"/>
            </a:endParaRPr>
          </a:p>
          <a:p>
            <a:pPr algn="l" rtl="0" fontAlgn="base"/>
            <a:r>
              <a:rPr lang="en-US" b="0" i="0" u="none" strike="noStrike">
                <a:solidFill>
                  <a:srgbClr val="000000"/>
                </a:solidFill>
                <a:effectLst/>
                <a:highlight>
                  <a:srgbClr val="F5F5F5"/>
                </a:highlight>
                <a:latin typeface="Arial" panose="020B0604020202020204" pitchFamily="34" charset="0"/>
              </a:rPr>
              <a:t>Please consult your benefits summary and other enrollment materials from The Standard for further details before making a purchase decision and enrolling. </a:t>
            </a:r>
            <a:r>
              <a:rPr lang="en-US" b="0" i="0">
                <a:solidFill>
                  <a:srgbClr val="444444"/>
                </a:solidFill>
                <a:effectLst/>
                <a:highlight>
                  <a:srgbClr val="F5F5F5"/>
                </a:highlight>
                <a:latin typeface="Arial" panose="020B0604020202020204" pitchFamily="34" charset="0"/>
              </a:rPr>
              <a:t>​</a:t>
            </a:r>
            <a:endParaRPr lang="en-US" b="0" i="0">
              <a:solidFill>
                <a:srgbClr val="444444"/>
              </a:solidFill>
              <a:effectLst/>
              <a:highlight>
                <a:srgbClr val="F5F5F5"/>
              </a:highlight>
              <a:latin typeface="Calibri" panose="020F0502020204030204" pitchFamily="34" charset="0"/>
            </a:endParaRPr>
          </a:p>
          <a:p>
            <a:pPr algn="l" rtl="0" fontAlgn="base"/>
            <a:r>
              <a:rPr lang="en-US" b="0" i="0">
                <a:solidFill>
                  <a:srgbClr val="444444"/>
                </a:solidFill>
                <a:effectLst/>
                <a:highlight>
                  <a:srgbClr val="F5F5F5"/>
                </a:highlight>
                <a:latin typeface="Arial" panose="020B0604020202020204" pitchFamily="34" charset="0"/>
              </a:rPr>
              <a:t>​</a:t>
            </a:r>
            <a:endParaRPr lang="en-US" b="0" i="0">
              <a:solidFill>
                <a:srgbClr val="444444"/>
              </a:solidFill>
              <a:effectLst/>
              <a:highlight>
                <a:srgbClr val="F5F5F5"/>
              </a:highlight>
              <a:latin typeface="Calibri" panose="020F0502020204030204" pitchFamily="34" charset="0"/>
            </a:endParaRPr>
          </a:p>
          <a:p>
            <a:pPr algn="l" rtl="0" fontAlgn="base"/>
            <a:r>
              <a:rPr lang="en-US" b="0" i="0" u="none" strike="noStrike">
                <a:solidFill>
                  <a:srgbClr val="000000"/>
                </a:solidFill>
                <a:effectLst/>
                <a:highlight>
                  <a:srgbClr val="F5F5F5"/>
                </a:highlight>
                <a:latin typeface="Arial" panose="020B0604020202020204" pitchFamily="34" charset="0"/>
              </a:rPr>
              <a:t>Contact The Standard for additional information, including costs and complete details of coverage. </a:t>
            </a:r>
            <a:r>
              <a:rPr lang="en-US" b="0" i="0">
                <a:solidFill>
                  <a:srgbClr val="444444"/>
                </a:solidFill>
                <a:effectLst/>
                <a:highlight>
                  <a:srgbClr val="F5F5F5"/>
                </a:highlight>
                <a:latin typeface="Arial" panose="020B0604020202020204" pitchFamily="34" charset="0"/>
              </a:rPr>
              <a:t>​</a:t>
            </a:r>
            <a:endParaRPr lang="en-US" b="0" i="0">
              <a:solidFill>
                <a:srgbClr val="444444"/>
              </a:solidFill>
              <a:effectLst/>
              <a:highlight>
                <a:srgbClr val="F5F5F5"/>
              </a:highlight>
              <a:latin typeface="Calibri" panose="020F0502020204030204" pitchFamily="34" charset="0"/>
            </a:endParaRPr>
          </a:p>
          <a:p>
            <a:pPr algn="l" rtl="0" fontAlgn="base"/>
            <a:r>
              <a:rPr lang="en-US" b="0" i="0">
                <a:solidFill>
                  <a:srgbClr val="444444"/>
                </a:solidFill>
                <a:effectLst/>
                <a:highlight>
                  <a:srgbClr val="F5F5F5"/>
                </a:highlight>
                <a:latin typeface="Arial" panose="020B0604020202020204" pitchFamily="34" charset="0"/>
              </a:rPr>
              <a:t>​</a:t>
            </a:r>
            <a:endParaRPr lang="en-US" b="0" i="0">
              <a:solidFill>
                <a:srgbClr val="444444"/>
              </a:solidFill>
              <a:effectLst/>
              <a:highlight>
                <a:srgbClr val="F5F5F5"/>
              </a:highligh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2</a:t>
            </a:fld>
            <a:endParaRPr lang="en-US"/>
          </a:p>
        </p:txBody>
      </p:sp>
    </p:spTree>
    <p:extLst>
      <p:ext uri="{BB962C8B-B14F-4D97-AF65-F5344CB8AC3E}">
        <p14:creationId xmlns:p14="http://schemas.microsoft.com/office/powerpoint/2010/main" val="657414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a:solidFill>
                  <a:srgbClr val="000000"/>
                </a:solidFill>
                <a:effectLst/>
                <a:highlight>
                  <a:srgbClr val="F5F5F5"/>
                </a:highlight>
                <a:latin typeface="Arial" panose="020B0604020202020204" pitchFamily="34" charset="0"/>
              </a:rPr>
              <a:t>Think of your benefits as financial protection for when life doesn’t go as planned. </a:t>
            </a:r>
            <a:r>
              <a:rPr lang="en-US" b="0" i="0">
                <a:solidFill>
                  <a:srgbClr val="444444"/>
                </a:solidFill>
                <a:effectLst/>
                <a:highlight>
                  <a:srgbClr val="F5F5F5"/>
                </a:highlight>
                <a:latin typeface="Arial" panose="020B0604020202020204" pitchFamily="34" charset="0"/>
              </a:rPr>
              <a:t>​</a:t>
            </a:r>
            <a:endParaRPr lang="en-US" b="0" i="0">
              <a:solidFill>
                <a:srgbClr val="444444"/>
              </a:solidFill>
              <a:effectLst/>
              <a:highlight>
                <a:srgbClr val="F5F5F5"/>
              </a:highlight>
              <a:latin typeface="Calibri" panose="020F0502020204030204" pitchFamily="34" charset="0"/>
            </a:endParaRPr>
          </a:p>
          <a:p>
            <a:pPr algn="l" rtl="0" fontAlgn="base"/>
            <a:r>
              <a:rPr lang="en-US" b="0" i="0" u="none" strike="noStrike">
                <a:solidFill>
                  <a:srgbClr val="000000"/>
                </a:solidFill>
                <a:effectLst/>
                <a:highlight>
                  <a:srgbClr val="F5F5F5"/>
                </a:highlight>
                <a:latin typeface="Arial" panose="020B0604020202020204" pitchFamily="34" charset="0"/>
              </a:rPr>
              <a:t>I’ll walk you through each of these types of insurance, so you’ll know what each benefit does, how it can help you and your family … </a:t>
            </a:r>
            <a:r>
              <a:rPr lang="en-US" b="0" i="0">
                <a:solidFill>
                  <a:srgbClr val="444444"/>
                </a:solidFill>
                <a:effectLst/>
                <a:highlight>
                  <a:srgbClr val="F5F5F5"/>
                </a:highlight>
                <a:latin typeface="Arial" panose="020B0604020202020204" pitchFamily="34" charset="0"/>
              </a:rPr>
              <a:t>​</a:t>
            </a:r>
            <a:br>
              <a:rPr lang="en-US" b="0" i="0">
                <a:solidFill>
                  <a:srgbClr val="444444"/>
                </a:solidFill>
                <a:effectLst/>
                <a:highlight>
                  <a:srgbClr val="F5F5F5"/>
                </a:highlight>
                <a:latin typeface="Arial" panose="020B0604020202020204" pitchFamily="34" charset="0"/>
              </a:rPr>
            </a:br>
            <a:r>
              <a:rPr lang="en-US" b="0" i="0">
                <a:solidFill>
                  <a:srgbClr val="444444"/>
                </a:solidFill>
                <a:effectLst/>
                <a:highlight>
                  <a:srgbClr val="F5F5F5"/>
                </a:highlight>
                <a:latin typeface="Arial" panose="020B0604020202020204" pitchFamily="34" charset="0"/>
              </a:rPr>
              <a:t>​</a:t>
            </a:r>
            <a:br>
              <a:rPr lang="en-US" b="0" i="0">
                <a:solidFill>
                  <a:srgbClr val="444444"/>
                </a:solidFill>
                <a:effectLst/>
                <a:highlight>
                  <a:srgbClr val="F5F5F5"/>
                </a:highlight>
                <a:latin typeface="Arial" panose="020B0604020202020204" pitchFamily="34" charset="0"/>
              </a:rPr>
            </a:br>
            <a:r>
              <a:rPr lang="en-US" b="0" i="0" u="none" strike="noStrike">
                <a:solidFill>
                  <a:srgbClr val="000000"/>
                </a:solidFill>
                <a:effectLst/>
                <a:highlight>
                  <a:srgbClr val="F5F5F5"/>
                </a:highlight>
                <a:latin typeface="Arial" panose="020B0604020202020204" pitchFamily="34" charset="0"/>
              </a:rPr>
              <a:t>And so you can consider whether it’s right for you, based on your individual needs.</a:t>
            </a:r>
            <a:r>
              <a:rPr lang="en-US" b="0" i="0">
                <a:solidFill>
                  <a:srgbClr val="444444"/>
                </a:solidFill>
                <a:effectLst/>
                <a:highlight>
                  <a:srgbClr val="F5F5F5"/>
                </a:highlight>
                <a:latin typeface="Arial" panose="020B0604020202020204" pitchFamily="34" charset="0"/>
              </a:rPr>
              <a:t>​</a:t>
            </a:r>
            <a:endParaRPr lang="en-US" b="0" i="0">
              <a:solidFill>
                <a:srgbClr val="444444"/>
              </a:solidFill>
              <a:effectLst/>
              <a:highlight>
                <a:srgbClr val="F5F5F5"/>
              </a:highlight>
              <a:latin typeface="Calibri" panose="020F0502020204030204" pitchFamily="34" charset="0"/>
            </a:endParaRPr>
          </a:p>
          <a:p>
            <a:pPr algn="l" rtl="0" fontAlgn="base"/>
            <a:r>
              <a:rPr lang="en-US" b="0" i="0">
                <a:solidFill>
                  <a:srgbClr val="444444"/>
                </a:solidFill>
                <a:effectLst/>
                <a:highlight>
                  <a:srgbClr val="F5F5F5"/>
                </a:highlight>
                <a:latin typeface="Arial" panose="020B0604020202020204" pitchFamily="34" charset="0"/>
              </a:rPr>
              <a:t>​</a:t>
            </a:r>
            <a:endParaRPr lang="en-US" b="0" i="0">
              <a:solidFill>
                <a:srgbClr val="444444"/>
              </a:solidFill>
              <a:effectLst/>
              <a:highlight>
                <a:srgbClr val="F5F5F5"/>
              </a:highlight>
              <a:latin typeface="Calibri" panose="020F0502020204030204" pitchFamily="34" charset="0"/>
            </a:endParaRPr>
          </a:p>
          <a:p>
            <a:pPr algn="l" rtl="0" fontAlgn="base"/>
            <a:r>
              <a:rPr lang="en-US" b="0" i="0">
                <a:solidFill>
                  <a:srgbClr val="444444"/>
                </a:solidFill>
                <a:effectLst/>
                <a:highlight>
                  <a:srgbClr val="F5F5F5"/>
                </a:highlight>
                <a:latin typeface="Arial" panose="020B0604020202020204" pitchFamily="34" charset="0"/>
              </a:rPr>
              <a:t>​</a:t>
            </a:r>
            <a:endParaRPr lang="en-US" b="0" i="0">
              <a:solidFill>
                <a:srgbClr val="444444"/>
              </a:solidFill>
              <a:effectLst/>
              <a:highlight>
                <a:srgbClr val="F5F5F5"/>
              </a:highligh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3</a:t>
            </a:fld>
            <a:endParaRPr lang="en-US"/>
          </a:p>
        </p:txBody>
      </p:sp>
    </p:spTree>
    <p:extLst>
      <p:ext uri="{BB962C8B-B14F-4D97-AF65-F5344CB8AC3E}">
        <p14:creationId xmlns:p14="http://schemas.microsoft.com/office/powerpoint/2010/main" val="3320451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a:solidFill>
                  <a:srgbClr val="000000"/>
                </a:solidFill>
                <a:effectLst/>
                <a:highlight>
                  <a:srgbClr val="F5F5F5"/>
                </a:highlight>
                <a:latin typeface="Arial" panose="020B0604020202020204" pitchFamily="34" charset="0"/>
              </a:rPr>
              <a:t>We’ll start with Life Insurance and AD&amp;D </a:t>
            </a:r>
            <a:r>
              <a:rPr lang="en-US" b="0" i="0">
                <a:solidFill>
                  <a:srgbClr val="444444"/>
                </a:solidFill>
                <a:effectLst/>
                <a:highlight>
                  <a:srgbClr val="F5F5F5"/>
                </a:highlight>
                <a:latin typeface="Arial" panose="020B0604020202020204" pitchFamily="34" charset="0"/>
              </a:rPr>
              <a:t>​</a:t>
            </a:r>
            <a:endParaRPr lang="en-US" b="0" i="0">
              <a:solidFill>
                <a:srgbClr val="444444"/>
              </a:solidFill>
              <a:effectLst/>
              <a:highlight>
                <a:srgbClr val="F5F5F5"/>
              </a:highlight>
              <a:latin typeface="Calibri" panose="020F0502020204030204" pitchFamily="34" charset="0"/>
            </a:endParaRPr>
          </a:p>
          <a:p>
            <a:pPr algn="l" rtl="0" fontAlgn="base"/>
            <a:r>
              <a:rPr lang="en-US" b="0" i="0">
                <a:solidFill>
                  <a:srgbClr val="444444"/>
                </a:solidFill>
                <a:effectLst/>
                <a:highlight>
                  <a:srgbClr val="F5F5F5"/>
                </a:highlight>
                <a:latin typeface="Arial" panose="020B0604020202020204" pitchFamily="34" charset="0"/>
              </a:rPr>
              <a:t>​</a:t>
            </a:r>
            <a:endParaRPr lang="en-US" b="0" i="0">
              <a:solidFill>
                <a:srgbClr val="444444"/>
              </a:solidFill>
              <a:effectLst/>
              <a:highlight>
                <a:srgbClr val="F5F5F5"/>
              </a:highlight>
              <a:latin typeface="Calibri" panose="020F0502020204030204" pitchFamily="34" charset="0"/>
            </a:endParaRPr>
          </a:p>
          <a:p>
            <a:pPr algn="l" rtl="0" fontAlgn="base"/>
            <a:r>
              <a:rPr lang="en-US" b="1" i="0" u="none" strike="noStrike">
                <a:solidFill>
                  <a:srgbClr val="000000"/>
                </a:solidFill>
                <a:effectLst/>
                <a:highlight>
                  <a:srgbClr val="F5F5F5"/>
                </a:highlight>
                <a:latin typeface="Arial" panose="020B0604020202020204" pitchFamily="34" charset="0"/>
              </a:rPr>
              <a:t>[NOTE: SEE ALTERNATE SLIDES AT END OF SECTION, FOR STANDALONE AD&amp;D AND LIFE ONLY.]</a:t>
            </a:r>
            <a:endParaRPr lang="en-US" b="0" i="0">
              <a:solidFill>
                <a:srgbClr val="444444"/>
              </a:solidFill>
              <a:effectLst/>
              <a:highlight>
                <a:srgbClr val="F5F5F5"/>
              </a:highligh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735D49-6D46-5C4C-9B2F-BCF1E12CE6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6557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a:effectLst/>
                <a:latin typeface="Arial" panose="020B0604020202020204" pitchFamily="34" charset="0"/>
                <a:ea typeface="Calibri" panose="020F0502020204030204" pitchFamily="34" charset="0"/>
                <a:cs typeface="Arial" panose="020B0604020202020204" pitchFamily="34" charset="0"/>
              </a:rPr>
              <a:t>Why is Life insurance important?  </a:t>
            </a:r>
          </a:p>
          <a:p>
            <a:pPr marL="0" marR="0">
              <a:lnSpc>
                <a:spcPct val="107000"/>
              </a:lnSpc>
              <a:spcBef>
                <a:spcPts val="0"/>
              </a:spcBef>
              <a:spcAft>
                <a:spcPts val="800"/>
              </a:spcAft>
            </a:pPr>
            <a:r>
              <a:rPr lang="en-US" sz="1200">
                <a:effectLst/>
                <a:latin typeface="Arial" panose="020B0604020202020204" pitchFamily="34" charset="0"/>
                <a:ea typeface="Calibri" panose="020F0502020204030204" pitchFamily="34" charset="0"/>
                <a:cs typeface="Arial" panose="020B0604020202020204" pitchFamily="34" charset="0"/>
              </a:rPr>
              <a:t>It can help protect your loved ones from financial hardship if you pass away. </a:t>
            </a:r>
          </a:p>
          <a:p>
            <a:pPr marL="0" marR="0">
              <a:lnSpc>
                <a:spcPct val="107000"/>
              </a:lnSpc>
              <a:spcBef>
                <a:spcPts val="0"/>
              </a:spcBef>
              <a:spcAft>
                <a:spcPts val="800"/>
              </a:spcAft>
            </a:pPr>
            <a:r>
              <a:rPr lang="en-US" sz="1200">
                <a:effectLst/>
                <a:latin typeface="Arial" panose="020B0604020202020204" pitchFamily="34" charset="0"/>
                <a:ea typeface="Calibri" panose="020F0502020204030204" pitchFamily="34" charset="0"/>
                <a:cs typeface="Arial" panose="020B0604020202020204" pitchFamily="34" charset="0"/>
              </a:rPr>
              <a:t>You see, for a lot of families, Life insurance is part of a smart financial plan. </a:t>
            </a:r>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5</a:t>
            </a:fld>
            <a:endParaRPr lang="en-US"/>
          </a:p>
        </p:txBody>
      </p:sp>
    </p:spTree>
    <p:extLst>
      <p:ext uri="{BB962C8B-B14F-4D97-AF65-F5344CB8AC3E}">
        <p14:creationId xmlns:p14="http://schemas.microsoft.com/office/powerpoint/2010/main" val="3983381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u="none">
                <a:solidFill>
                  <a:schemeClr val="tx1"/>
                </a:solidFill>
                <a:latin typeface="Arial" panose="020B0604020202020204" pitchFamily="34" charset="0"/>
                <a:cs typeface="Arial" panose="020B0604020202020204" pitchFamily="34" charset="0"/>
              </a:rPr>
              <a:t>Let’s </a:t>
            </a:r>
            <a:r>
              <a:rPr lang="en-US" sz="1200" b="0" u="none" strike="noStrike" baseline="0">
                <a:solidFill>
                  <a:schemeClr val="tx1"/>
                </a:solidFill>
                <a:latin typeface="Arial" panose="020B0604020202020204" pitchFamily="34" charset="0"/>
                <a:cs typeface="Arial" panose="020B0604020202020204" pitchFamily="34" charset="0"/>
              </a:rPr>
              <a:t>review w</a:t>
            </a:r>
            <a:r>
              <a:rPr lang="en-US" sz="1200" b="0" u="none">
                <a:solidFill>
                  <a:schemeClr val="tx1"/>
                </a:solidFill>
                <a:latin typeface="Arial" panose="020B0604020202020204" pitchFamily="34" charset="0"/>
                <a:cs typeface="Arial" panose="020B0604020202020204" pitchFamily="34" charset="0"/>
              </a:rPr>
              <a:t>hat </a:t>
            </a:r>
            <a:r>
              <a:rPr lang="en-US" sz="1200" b="0">
                <a:solidFill>
                  <a:schemeClr val="tx1"/>
                </a:solidFill>
                <a:latin typeface="Arial" panose="020B0604020202020204" pitchFamily="34" charset="0"/>
                <a:cs typeface="Arial" panose="020B0604020202020204" pitchFamily="34" charset="0"/>
              </a:rPr>
              <a:t>Life insurance and AD&amp;D do …</a:t>
            </a:r>
            <a:endParaRPr lang="en-US" sz="1200" u="sng" strike="noStrike" baseline="0">
              <a:solidFill>
                <a:schemeClr val="tx1"/>
              </a:solidFill>
              <a:latin typeface="Arial" panose="020B0604020202020204" pitchFamily="34" charset="0"/>
              <a:cs typeface="Arial" panose="020B0604020202020204" pitchFamily="34" charset="0"/>
            </a:endParaRPr>
          </a:p>
          <a:p>
            <a:endParaRPr lang="en-US" sz="1200">
              <a:solidFill>
                <a:schemeClr val="tx1"/>
              </a:solidFill>
              <a:latin typeface="Arial" panose="020B0604020202020204" pitchFamily="34" charset="0"/>
              <a:cs typeface="Arial" panose="020B0604020202020204" pitchFamily="34" charset="0"/>
            </a:endParaRPr>
          </a:p>
          <a:p>
            <a:r>
              <a:rPr lang="en-US" sz="1200">
                <a:solidFill>
                  <a:schemeClr val="tx1"/>
                </a:solidFill>
                <a:latin typeface="Arial" panose="020B0604020202020204" pitchFamily="34" charset="0"/>
                <a:cs typeface="Arial" panose="020B0604020202020204" pitchFamily="34" charset="0"/>
              </a:rPr>
              <a:t>In part, Life insurance provides replacement income for your family </a:t>
            </a:r>
            <a:r>
              <a:rPr lang="en-US" sz="1200" u="none">
                <a:solidFill>
                  <a:schemeClr val="tx1"/>
                </a:solidFill>
                <a:latin typeface="Arial" panose="020B0604020202020204" pitchFamily="34" charset="0"/>
                <a:cs typeface="Arial" panose="020B0604020202020204" pitchFamily="34" charset="0"/>
              </a:rPr>
              <a:t>if</a:t>
            </a:r>
            <a:r>
              <a:rPr lang="en-US" sz="1200">
                <a:solidFill>
                  <a:schemeClr val="tx1"/>
                </a:solidFill>
                <a:latin typeface="Arial" panose="020B0604020202020204" pitchFamily="34" charset="0"/>
                <a:cs typeface="Arial" panose="020B0604020202020204" pitchFamily="34" charset="0"/>
              </a:rPr>
              <a:t> you pass away. It can also help cover costs that arise after your death, such as:</a:t>
            </a:r>
            <a:br>
              <a:rPr lang="en-US" sz="1200">
                <a:solidFill>
                  <a:schemeClr val="tx1"/>
                </a:solidFill>
                <a:latin typeface="Arial" panose="020B0604020202020204" pitchFamily="34" charset="0"/>
                <a:cs typeface="Arial" panose="020B0604020202020204" pitchFamily="34" charset="0"/>
              </a:rPr>
            </a:br>
            <a:endParaRPr lang="en-US" sz="1200">
              <a:solidFill>
                <a:schemeClr val="tx1"/>
              </a:solidFill>
              <a:latin typeface="Arial" panose="020B0604020202020204" pitchFamily="34" charset="0"/>
              <a:cs typeface="Arial" panose="020B0604020202020204" pitchFamily="34" charset="0"/>
            </a:endParaRPr>
          </a:p>
          <a:p>
            <a:pPr marL="180095" lvl="0" indent="-171450">
              <a:buFont typeface="Arial" panose="020B0604020202020204" pitchFamily="34" charset="0"/>
              <a:buChar char="•"/>
            </a:pPr>
            <a:r>
              <a:rPr lang="en-US" sz="1200">
                <a:solidFill>
                  <a:schemeClr val="tx1"/>
                </a:solidFill>
                <a:latin typeface="Arial" panose="020B0604020202020204" pitchFamily="34" charset="0"/>
                <a:cs typeface="Arial" panose="020B0604020202020204" pitchFamily="34" charset="0"/>
              </a:rPr>
              <a:t>Medical expenses</a:t>
            </a:r>
          </a:p>
          <a:p>
            <a:pPr marL="180095" lvl="0" indent="-171450">
              <a:buFont typeface="Arial" panose="020B0604020202020204" pitchFamily="34" charset="0"/>
              <a:buChar char="•"/>
            </a:pPr>
            <a:r>
              <a:rPr lang="en-US" sz="1200">
                <a:solidFill>
                  <a:schemeClr val="tx1"/>
                </a:solidFill>
                <a:latin typeface="Arial" panose="020B0604020202020204" pitchFamily="34" charset="0"/>
                <a:cs typeface="Arial" panose="020B0604020202020204" pitchFamily="34" charset="0"/>
              </a:rPr>
              <a:t>Funeral and burial costs</a:t>
            </a:r>
          </a:p>
          <a:p>
            <a:pPr marL="180095" lvl="0" indent="-171450">
              <a:buFont typeface="Arial" panose="020B0604020202020204" pitchFamily="34" charset="0"/>
              <a:buChar char="•"/>
            </a:pPr>
            <a:r>
              <a:rPr lang="en-US" sz="1200">
                <a:solidFill>
                  <a:schemeClr val="tx1"/>
                </a:solidFill>
                <a:latin typeface="Arial" panose="020B0604020202020204" pitchFamily="34" charset="0"/>
                <a:cs typeface="Arial" panose="020B0604020202020204" pitchFamily="34" charset="0"/>
              </a:rPr>
              <a:t>Taxes</a:t>
            </a:r>
          </a:p>
          <a:p>
            <a:pPr marL="180095" lvl="0" indent="-171450">
              <a:buFont typeface="Arial" panose="020B0604020202020204" pitchFamily="34" charset="0"/>
              <a:buChar char="•"/>
            </a:pPr>
            <a:r>
              <a:rPr lang="en-US" sz="1200">
                <a:solidFill>
                  <a:schemeClr val="tx1"/>
                </a:solidFill>
                <a:latin typeface="Arial" panose="020B0604020202020204" pitchFamily="34" charset="0"/>
                <a:cs typeface="Arial" panose="020B0604020202020204" pitchFamily="34" charset="0"/>
              </a:rPr>
              <a:t>Outstanding debts</a:t>
            </a:r>
          </a:p>
          <a:p>
            <a:pPr marL="180095" lvl="0" indent="-171450">
              <a:buFont typeface="Arial" panose="020B0604020202020204" pitchFamily="34" charset="0"/>
              <a:buChar char="•"/>
            </a:pPr>
            <a:r>
              <a:rPr lang="en-US" sz="1200">
                <a:solidFill>
                  <a:schemeClr val="tx1"/>
                </a:solidFill>
                <a:latin typeface="Arial" panose="020B0604020202020204" pitchFamily="34" charset="0"/>
                <a:cs typeface="Arial" panose="020B0604020202020204" pitchFamily="34" charset="0"/>
              </a:rPr>
              <a:t>Probate costs</a:t>
            </a:r>
          </a:p>
          <a:p>
            <a:pPr marL="180095" lvl="0" indent="-171450">
              <a:buFont typeface="Arial" panose="020B0604020202020204" pitchFamily="34" charset="0"/>
              <a:buChar char="•"/>
            </a:pPr>
            <a:r>
              <a:rPr lang="en-US" sz="1200">
                <a:solidFill>
                  <a:schemeClr val="tx1"/>
                </a:solidFill>
                <a:latin typeface="Arial" panose="020B0604020202020204" pitchFamily="34" charset="0"/>
                <a:cs typeface="Arial" panose="020B0604020202020204" pitchFamily="34" charset="0"/>
              </a:rPr>
              <a:t>Childcare expenses</a:t>
            </a:r>
          </a:p>
          <a:p>
            <a:pPr marL="180095" lvl="0" indent="-171450">
              <a:buFont typeface="Arial" panose="020B0604020202020204" pitchFamily="34" charset="0"/>
              <a:buChar char="•"/>
            </a:pPr>
            <a:r>
              <a:rPr lang="en-US" sz="1200">
                <a:solidFill>
                  <a:schemeClr val="tx1"/>
                </a:solidFill>
                <a:latin typeface="Arial" panose="020B0604020202020204" pitchFamily="34" charset="0"/>
                <a:cs typeface="Arial" panose="020B0604020202020204" pitchFamily="34" charset="0"/>
              </a:rPr>
              <a:t>Housing</a:t>
            </a:r>
          </a:p>
          <a:p>
            <a:pPr marL="180095" lvl="0" indent="-171450">
              <a:buFont typeface="Arial" panose="020B0604020202020204" pitchFamily="34" charset="0"/>
              <a:buChar char="•"/>
            </a:pPr>
            <a:r>
              <a:rPr lang="en-US" sz="1200">
                <a:solidFill>
                  <a:schemeClr val="tx1"/>
                </a:solidFill>
                <a:latin typeface="Arial" panose="020B0604020202020204" pitchFamily="34" charset="0"/>
                <a:cs typeface="Arial" panose="020B0604020202020204" pitchFamily="34" charset="0"/>
              </a:rPr>
              <a:t>Education </a:t>
            </a:r>
          </a:p>
          <a:p>
            <a:pPr marL="180095" lvl="0" indent="-171450">
              <a:buFont typeface="Arial" panose="020B0604020202020204" pitchFamily="34" charset="0"/>
              <a:buChar char="•"/>
            </a:pPr>
            <a:r>
              <a:rPr lang="en-US" sz="1200">
                <a:solidFill>
                  <a:schemeClr val="tx1"/>
                </a:solidFill>
                <a:latin typeface="Arial" panose="020B0604020202020204" pitchFamily="34" charset="0"/>
                <a:cs typeface="Arial" panose="020B0604020202020204" pitchFamily="34" charset="0"/>
              </a:rPr>
              <a:t>And your spouse’s living </a:t>
            </a:r>
            <a:r>
              <a:rPr lang="en-US" sz="1200" u="none">
                <a:solidFill>
                  <a:schemeClr val="tx1"/>
                </a:solidFill>
                <a:latin typeface="Arial" panose="020B0604020202020204" pitchFamily="34" charset="0"/>
                <a:cs typeface="Arial" panose="020B0604020202020204" pitchFamily="34" charset="0"/>
              </a:rPr>
              <a:t>expenses and retirement.</a:t>
            </a:r>
          </a:p>
          <a:p>
            <a:pPr marL="8645" lvl="0" indent="0">
              <a:buFontTx/>
              <a:buNone/>
            </a:pPr>
            <a:endParaRPr lang="en-US" sz="1200" u="none">
              <a:solidFill>
                <a:schemeClr val="tx1"/>
              </a:solidFill>
              <a:latin typeface="Arial" panose="020B0604020202020204" pitchFamily="34" charset="0"/>
              <a:cs typeface="Arial" panose="020B0604020202020204" pitchFamily="34" charset="0"/>
            </a:endParaRPr>
          </a:p>
          <a:p>
            <a:pPr marL="8645" lvl="0" indent="0">
              <a:buFontTx/>
              <a:buNone/>
            </a:pPr>
            <a:r>
              <a:rPr lang="en-US" sz="1200" u="none">
                <a:solidFill>
                  <a:schemeClr val="tx1"/>
                </a:solidFill>
                <a:latin typeface="Arial" panose="020B0604020202020204" pitchFamily="34" charset="0"/>
                <a:cs typeface="Arial" panose="020B0604020202020204" pitchFamily="34" charset="0"/>
              </a:rPr>
              <a:t>It also includes resources you can use today. I’ll tell you more about those in a few moments.</a:t>
            </a:r>
          </a:p>
          <a:p>
            <a:pPr marL="8645" lvl="0" indent="0">
              <a:buFontTx/>
              <a:buNone/>
            </a:pPr>
            <a:endParaRPr lang="en-US" sz="1200" u="none">
              <a:solidFill>
                <a:schemeClr val="tx1"/>
              </a:solidFill>
              <a:latin typeface="Arial" panose="020B0604020202020204" pitchFamily="34" charset="0"/>
              <a:cs typeface="Arial" panose="020B0604020202020204" pitchFamily="34" charset="0"/>
            </a:endParaRPr>
          </a:p>
          <a:p>
            <a:pPr marL="8645"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a:solidFill>
                  <a:schemeClr val="tx1"/>
                </a:solidFill>
                <a:effectLst/>
                <a:latin typeface="Arial" panose="020B0604020202020204" pitchFamily="34" charset="0"/>
                <a:cs typeface="Arial" panose="020B0604020202020204" pitchFamily="34" charset="0"/>
              </a:rPr>
              <a:t>AD&amp;D insurance pays an amount of money specified in the policy if a covered accident results in your death or a severe physical loss, such as a hand, a foot or your eyesight.</a:t>
            </a:r>
          </a:p>
          <a:p>
            <a:pPr marL="8645" lvl="0" indent="0">
              <a:buFont typeface="Arial" panose="020B0604020202020204" pitchFamily="34" charset="0"/>
              <a:buNone/>
            </a:pPr>
            <a:endParaRPr lang="en-US" sz="1200" u="none">
              <a:solidFill>
                <a:schemeClr val="tx1"/>
              </a:solidFill>
              <a:latin typeface="Arial" panose="020B0604020202020204" pitchFamily="34" charset="0"/>
              <a:cs typeface="Arial" panose="020B0604020202020204" pitchFamily="34" charset="0"/>
            </a:endParaRPr>
          </a:p>
          <a:p>
            <a:pPr marL="8645" lvl="0" indent="0">
              <a:buFont typeface="Arial" panose="020B0604020202020204" pitchFamily="34" charset="0"/>
              <a:buNone/>
            </a:pPr>
            <a:r>
              <a:rPr lang="en-US" sz="1200" u="none">
                <a:solidFill>
                  <a:schemeClr val="tx1"/>
                </a:solidFill>
                <a:latin typeface="Arial" panose="020B0604020202020204" pitchFamily="34" charset="0"/>
                <a:cs typeface="Arial" panose="020B0604020202020204" pitchFamily="34" charset="0"/>
              </a:rPr>
              <a:t>Your employer’s plan may also include benefits that can help your family pay for higher education or a career adjustment.</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200" kern="1200">
              <a:solidFill>
                <a:schemeClr val="tx1"/>
              </a:solidFill>
              <a:effectLst/>
              <a:latin typeface="+mn-lt"/>
              <a:ea typeface="ＭＳ Ｐゴシック" charset="0"/>
              <a:cs typeface="ＭＳ Ｐゴシック" charset="0"/>
            </a:endParaRPr>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6</a:t>
            </a:fld>
            <a:endParaRPr lang="en-US"/>
          </a:p>
        </p:txBody>
      </p:sp>
    </p:spTree>
    <p:extLst>
      <p:ext uri="{BB962C8B-B14F-4D97-AF65-F5344CB8AC3E}">
        <p14:creationId xmlns:p14="http://schemas.microsoft.com/office/powerpoint/2010/main" val="2610352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a:solidFill>
                  <a:srgbClr val="000000"/>
                </a:solidFill>
                <a:effectLst/>
                <a:highlight>
                  <a:srgbClr val="F5F5F5"/>
                </a:highlight>
                <a:latin typeface="Arial"/>
                <a:cs typeface="Arial"/>
              </a:rPr>
              <a:t>How much you need depends on your unique situation and goals, so understanding what you want to cover helps you determine how much Life insurance to apply for. </a:t>
            </a:r>
            <a:r>
              <a:rPr lang="en-US" b="0" i="0">
                <a:solidFill>
                  <a:srgbClr val="444444"/>
                </a:solidFill>
                <a:effectLst/>
                <a:highlight>
                  <a:srgbClr val="F5F5F5"/>
                </a:highlight>
                <a:latin typeface="Arial"/>
                <a:cs typeface="Arial"/>
              </a:rPr>
              <a:t>​</a:t>
            </a:r>
          </a:p>
          <a:p>
            <a:pPr algn="l" rtl="0" fontAlgn="base"/>
            <a:r>
              <a:rPr lang="en-US" b="0" i="0" u="none" strike="noStrike">
                <a:solidFill>
                  <a:srgbClr val="000000"/>
                </a:solidFill>
                <a:effectLst/>
                <a:highlight>
                  <a:srgbClr val="F5F5F5"/>
                </a:highlight>
                <a:latin typeface="Arial"/>
                <a:cs typeface="Arial"/>
              </a:rPr>
              <a:t>To assist with your decision, you can use our Needs Assessment flyer to help calculate the amount of Life insurance that fits with your goals.</a:t>
            </a:r>
            <a:r>
              <a:rPr lang="en-US" b="0" i="0">
                <a:solidFill>
                  <a:srgbClr val="444444"/>
                </a:solidFill>
                <a:effectLst/>
                <a:highlight>
                  <a:srgbClr val="F5F5F5"/>
                </a:highlight>
                <a:latin typeface="Arial"/>
                <a:cs typeface="Arial"/>
              </a:rPr>
              <a:t>​</a:t>
            </a:r>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7</a:t>
            </a:fld>
            <a:endParaRPr lang="en-US"/>
          </a:p>
        </p:txBody>
      </p:sp>
    </p:spTree>
    <p:extLst>
      <p:ext uri="{BB962C8B-B14F-4D97-AF65-F5344CB8AC3E}">
        <p14:creationId xmlns:p14="http://schemas.microsoft.com/office/powerpoint/2010/main" val="3636189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u="none" strike="noStrike">
                <a:solidFill>
                  <a:schemeClr val="tx1"/>
                </a:solidFill>
                <a:effectLst/>
                <a:latin typeface="Arial"/>
                <a:ea typeface="Calibri"/>
                <a:cs typeface="Arial"/>
              </a:rPr>
              <a:t>This is </a:t>
            </a:r>
            <a:r>
              <a:rPr lang="en-US" sz="1200">
                <a:solidFill>
                  <a:schemeClr val="tx1"/>
                </a:solidFill>
                <a:effectLst/>
                <a:latin typeface="Arial"/>
                <a:ea typeface="Calibri"/>
                <a:cs typeface="Arial"/>
              </a:rPr>
              <a:t>the </a:t>
            </a:r>
            <a:r>
              <a:rPr lang="en-US" sz="1200" strike="noStrike">
                <a:solidFill>
                  <a:schemeClr val="tx1"/>
                </a:solidFill>
                <a:effectLst/>
                <a:latin typeface="Arial"/>
                <a:ea typeface="Calibri"/>
                <a:cs typeface="Arial"/>
              </a:rPr>
              <a:t>Basic Life </a:t>
            </a:r>
            <a:r>
              <a:rPr lang="en-US" sz="1200" u="none" strike="noStrike">
                <a:solidFill>
                  <a:schemeClr val="tx1"/>
                </a:solidFill>
                <a:effectLst/>
                <a:latin typeface="Arial"/>
                <a:ea typeface="Calibri"/>
                <a:cs typeface="Arial"/>
              </a:rPr>
              <a:t>and AD&amp;D </a:t>
            </a:r>
            <a:r>
              <a:rPr lang="en-US" sz="1200">
                <a:solidFill>
                  <a:schemeClr val="tx1"/>
                </a:solidFill>
                <a:effectLst/>
                <a:latin typeface="Arial"/>
                <a:ea typeface="Calibri"/>
                <a:cs typeface="Arial"/>
              </a:rPr>
              <a:t>insurance your employer is offering you. Please hit pause and take a moment to </a:t>
            </a:r>
            <a:r>
              <a:rPr lang="en-US" sz="1200" u="none">
                <a:solidFill>
                  <a:schemeClr val="tx1"/>
                </a:solidFill>
                <a:effectLst/>
                <a:latin typeface="Arial"/>
                <a:ea typeface="Calibri"/>
                <a:cs typeface="Arial"/>
              </a:rPr>
              <a:t>review in detail.</a:t>
            </a:r>
          </a:p>
          <a:p>
            <a:pPr marL="0" marR="0">
              <a:spcBef>
                <a:spcPts val="0"/>
              </a:spcBef>
              <a:spcAft>
                <a:spcPts val="800"/>
              </a:spcAft>
            </a:pPr>
            <a:r>
              <a:rPr lang="en-US" sz="1800" u="none">
                <a:effectLst/>
                <a:latin typeface="Calibri"/>
                <a:ea typeface="Calibri"/>
                <a:cs typeface="Calibri"/>
              </a:rPr>
              <a:t> </a:t>
            </a:r>
            <a:endParaRPr lang="en-US" u="none">
              <a:latin typeface="Calibri"/>
              <a:ea typeface="Calibri"/>
              <a:cs typeface="Calibri"/>
            </a:endParaRPr>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8</a:t>
            </a:fld>
            <a:endParaRPr lang="en-US"/>
          </a:p>
        </p:txBody>
      </p:sp>
    </p:spTree>
    <p:extLst>
      <p:ext uri="{BB962C8B-B14F-4D97-AF65-F5344CB8AC3E}">
        <p14:creationId xmlns:p14="http://schemas.microsoft.com/office/powerpoint/2010/main" val="530205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u="none">
                <a:solidFill>
                  <a:schemeClr val="tx1"/>
                </a:solidFill>
                <a:effectLst/>
                <a:latin typeface="Arial" panose="020B0604020202020204" pitchFamily="34" charset="0"/>
                <a:ea typeface="Calibri" panose="020F0502020204030204" pitchFamily="34" charset="0"/>
                <a:cs typeface="Arial" panose="020B0604020202020204" pitchFamily="34" charset="0"/>
              </a:rPr>
              <a:t>For some people, Basic Life coverage is not enough, so your employer also offers you the option to purchase  Additional Life insurance. </a:t>
            </a:r>
          </a:p>
          <a:p>
            <a:pPr marL="0" marR="0">
              <a:lnSpc>
                <a:spcPct val="107000"/>
              </a:lnSpc>
              <a:spcBef>
                <a:spcPts val="0"/>
              </a:spcBef>
              <a:spcAft>
                <a:spcPts val="800"/>
              </a:spcAft>
            </a:pPr>
            <a:endParaRPr lang="en-US" sz="1200" u="none">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u="none">
                <a:solidFill>
                  <a:schemeClr val="tx1"/>
                </a:solidFill>
                <a:effectLst/>
                <a:latin typeface="Arial" panose="020B0604020202020204" pitchFamily="34" charset="0"/>
                <a:ea typeface="Calibri" panose="020F0502020204030204" pitchFamily="34" charset="0"/>
                <a:cs typeface="Arial" panose="020B0604020202020204" pitchFamily="34" charset="0"/>
              </a:rPr>
              <a:t>Again, you may pause here to review the information more closely.</a:t>
            </a:r>
          </a:p>
          <a:p>
            <a:pPr marL="0" marR="0">
              <a:spcBef>
                <a:spcPts val="0"/>
              </a:spcBef>
              <a:spcAft>
                <a:spcPts val="800"/>
              </a:spcAft>
            </a:pPr>
            <a:r>
              <a:rPr lang="en-US" sz="1200">
                <a:solidFill>
                  <a:schemeClr val="tx1"/>
                </a:solidFill>
                <a:effectLst/>
                <a:latin typeface="Arial" panose="020B0604020202020204" pitchFamily="34" charset="0"/>
                <a:ea typeface="Calibri" panose="020F0502020204030204" pitchFamily="34" charset="0"/>
                <a:cs typeface="Arial" panose="020B0604020202020204" pitchFamily="34" charset="0"/>
              </a:rPr>
              <a:t> </a:t>
            </a:r>
          </a:p>
          <a:p>
            <a:pPr>
              <a:spcBef>
                <a:spcPct val="0"/>
              </a:spcBef>
            </a:pPr>
            <a:endParaRPr lang="en-US">
              <a:latin typeface="Calibri" charset="0"/>
            </a:endParaRPr>
          </a:p>
        </p:txBody>
      </p:sp>
      <p:sp>
        <p:nvSpPr>
          <p:cNvPr id="4" name="Slide Number Placeholder 3"/>
          <p:cNvSpPr>
            <a:spLocks noGrp="1"/>
          </p:cNvSpPr>
          <p:nvPr>
            <p:ph type="sldNum" sz="quarter" idx="5"/>
          </p:nvPr>
        </p:nvSpPr>
        <p:spPr/>
        <p:txBody>
          <a:bodyPr/>
          <a:lstStyle/>
          <a:p>
            <a:fld id="{68735D49-6D46-5C4C-9B2F-BCF1E12CE670}" type="slidenum">
              <a:rPr lang="en-US" smtClean="0"/>
              <a:t>9</a:t>
            </a:fld>
            <a:endParaRPr lang="en-US"/>
          </a:p>
        </p:txBody>
      </p:sp>
    </p:spTree>
    <p:extLst>
      <p:ext uri="{BB962C8B-B14F-4D97-AF65-F5344CB8AC3E}">
        <p14:creationId xmlns:p14="http://schemas.microsoft.com/office/powerpoint/2010/main" val="179677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panose="020B0604020202020204" pitchFamily="34" charset="0"/>
                <a:cs typeface="Arial" panose="020B0604020202020204" pitchFamily="34" charset="0"/>
              </a:rPr>
              <a:t>You can also select Life insurance coverage for your spouse, and your children.</a:t>
            </a:r>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10</a:t>
            </a:fld>
            <a:endParaRPr lang="en-US"/>
          </a:p>
        </p:txBody>
      </p:sp>
    </p:spTree>
    <p:extLst>
      <p:ext uri="{BB962C8B-B14F-4D97-AF65-F5344CB8AC3E}">
        <p14:creationId xmlns:p14="http://schemas.microsoft.com/office/powerpoint/2010/main" val="4168229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9D947-8D5A-A5D3-FF93-A7B761CBA9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1A077A-02C1-EFC9-AC14-A70B15B0B4D9}"/>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3B4A3A23-FD34-EC09-89D2-6085AEC422CD}"/>
              </a:ext>
            </a:extLst>
          </p:cNvPr>
          <p:cNvSpPr>
            <a:spLocks noGrp="1"/>
          </p:cNvSpPr>
          <p:nvPr>
            <p:ph type="body" idx="1"/>
          </p:nvPr>
        </p:nvSpPr>
        <p:spPr>
          <a:xfrm>
            <a:off x="685800" y="4400550"/>
            <a:ext cx="5486400" cy="3600450"/>
          </a:xfrm>
          <a:prstGeom prst="rect">
            <a:avLst/>
          </a:prstGeom>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Life changes—like marriage, divorce, the birth of a child, or the loss of a loved one—can affect who you want to receive your benefits. That’s why it’s important to review and update your beneficiary designation regularly. Keeping this information current helps ensure your benefits go to the people you choose and can make things easier for your loved ones when they need support most. Take a few minutes today to confirm your beneficiary information is accurate and up to date.</a:t>
            </a:r>
          </a:p>
          <a:p>
            <a:endParaRPr lang="en-US" sz="1200" kern="1200" dirty="0">
              <a:solidFill>
                <a:schemeClr val="tx1"/>
              </a:solidFill>
              <a:effectLst/>
              <a:latin typeface="+mn-lt"/>
              <a:ea typeface="+mn-ea"/>
              <a:cs typeface="+mn-cs"/>
            </a:endParaRPr>
          </a:p>
          <a:p>
            <a:r>
              <a:rPr lang="en-US" sz="1200" i="0" dirty="0">
                <a:solidFill>
                  <a:srgbClr val="000000"/>
                </a:solidFill>
                <a:latin typeface="TheStan Timbr" panose="020B0503030503020204" pitchFamily="34" charset="0"/>
              </a:rPr>
              <a:t>If you don’t designate a beneficiary for your benefits, the benefits will pay out in order of the policy.</a:t>
            </a:r>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873114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E0A03-DE81-B2C9-0725-103547A36E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8127D9-DBFD-40A6-AB15-D68D2049AE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5F1C9A-32E7-0588-666D-711F5B80E133}"/>
              </a:ext>
            </a:extLst>
          </p:cNvPr>
          <p:cNvSpPr>
            <a:spLocks noGrp="1"/>
          </p:cNvSpPr>
          <p:nvPr>
            <p:ph type="body" idx="1"/>
          </p:nvPr>
        </p:nvSpPr>
        <p:spPr/>
        <p:txBody>
          <a:bodyPr/>
          <a:lstStyle/>
          <a:p>
            <a:pPr marL="0" marR="0">
              <a:lnSpc>
                <a:spcPct val="107000"/>
              </a:lnSpc>
              <a:spcBef>
                <a:spcPts val="0"/>
              </a:spcBef>
              <a:spcAft>
                <a:spcPts val="800"/>
              </a:spcAft>
            </a:pPr>
            <a:r>
              <a:rPr lang="en-US" sz="1200" u="none">
                <a:solidFill>
                  <a:schemeClr val="tx1"/>
                </a:solidFill>
                <a:latin typeface="Arial"/>
                <a:cs typeface="Arial"/>
              </a:rPr>
              <a:t>When you enroll in The Standard’s Life insurance, you also get our Life Services Toolkit </a:t>
            </a:r>
            <a:r>
              <a:rPr lang="en-US" sz="1200" u="none">
                <a:solidFill>
                  <a:schemeClr val="tx1"/>
                </a:solidFill>
                <a:effectLst/>
                <a:latin typeface="Arial"/>
                <a:ea typeface="Calibri"/>
                <a:cs typeface="Arial"/>
              </a:rPr>
              <a:t>at no charge to you. </a:t>
            </a:r>
          </a:p>
          <a:p>
            <a:pPr marL="0" marR="0">
              <a:lnSpc>
                <a:spcPct val="107000"/>
              </a:lnSpc>
              <a:spcBef>
                <a:spcPts val="0"/>
              </a:spcBef>
              <a:spcAft>
                <a:spcPts val="800"/>
              </a:spcAft>
            </a:pPr>
            <a:r>
              <a:rPr lang="en-US" sz="1200" u="none">
                <a:solidFill>
                  <a:schemeClr val="tx1"/>
                </a:solidFill>
                <a:effectLst/>
                <a:latin typeface="Arial"/>
                <a:ea typeface="Calibri"/>
                <a:cs typeface="Arial"/>
              </a:rPr>
              <a:t>It offers tools you can use right now to help manage your life and finances, as well as services that help beneficiaries after a death. </a:t>
            </a:r>
            <a:br>
              <a:rPr lang="en-US" sz="1200" u="none">
                <a:effectLst/>
                <a:latin typeface="Arial" panose="020B0604020202020204" pitchFamily="34" charset="0"/>
                <a:ea typeface="Calibri" panose="020F0502020204030204" pitchFamily="34" charset="0"/>
                <a:cs typeface="Arial" panose="020B0604020202020204" pitchFamily="34" charset="0"/>
              </a:rPr>
            </a:br>
            <a:endParaRPr lang="en-US" sz="1200" u="none">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u="none">
                <a:solidFill>
                  <a:schemeClr val="tx1"/>
                </a:solidFill>
                <a:effectLst/>
                <a:latin typeface="Arial"/>
                <a:ea typeface="Calibri"/>
                <a:cs typeface="Arial"/>
              </a:rPr>
              <a:t>For example, you’ll have access to:</a:t>
            </a:r>
          </a:p>
          <a:p>
            <a:pPr marL="179705" lvl="0" indent="-171450">
              <a:buFont typeface="Arial" panose="020B0604020202020204" pitchFamily="34" charset="0"/>
              <a:buChar char="•"/>
            </a:pPr>
            <a:r>
              <a:rPr lang="en-US" sz="1200" u="none">
                <a:solidFill>
                  <a:schemeClr val="tx1"/>
                </a:solidFill>
                <a:effectLst/>
                <a:latin typeface="Arial"/>
                <a:ea typeface="Calibri"/>
                <a:cs typeface="Arial"/>
              </a:rPr>
              <a:t>Estate planning assistance – with forms to help you prepare a will</a:t>
            </a:r>
          </a:p>
          <a:p>
            <a:pPr marL="179705" lvl="0" indent="-171450">
              <a:buFont typeface="Arial" panose="020B0604020202020204" pitchFamily="34" charset="0"/>
              <a:buChar char="•"/>
            </a:pPr>
            <a:r>
              <a:rPr lang="en-US" sz="1200" u="none">
                <a:solidFill>
                  <a:schemeClr val="tx1"/>
                </a:solidFill>
                <a:effectLst/>
                <a:latin typeface="Arial"/>
                <a:ea typeface="Calibri"/>
                <a:cs typeface="Arial"/>
              </a:rPr>
              <a:t>Funeral arrangement </a:t>
            </a:r>
            <a:r>
              <a:rPr lang="en-US" sz="1200" u="none" err="1">
                <a:solidFill>
                  <a:schemeClr val="tx1"/>
                </a:solidFill>
                <a:effectLst/>
                <a:latin typeface="Arial"/>
                <a:ea typeface="Calibri"/>
                <a:cs typeface="Arial"/>
              </a:rPr>
              <a:t>asssitance</a:t>
            </a:r>
            <a:endParaRPr lang="en-US" sz="1200" u="none">
              <a:solidFill>
                <a:srgbClr val="FF0000"/>
              </a:solidFill>
              <a:effectLst/>
              <a:latin typeface="Arial"/>
              <a:ea typeface="Calibri"/>
              <a:cs typeface="Arial"/>
            </a:endParaRPr>
          </a:p>
          <a:p>
            <a:pPr marL="179705" lvl="0" indent="-171450">
              <a:buFont typeface="Arial" panose="020B0604020202020204" pitchFamily="34" charset="0"/>
              <a:buChar char="•"/>
            </a:pPr>
            <a:r>
              <a:rPr lang="en-US" sz="1200" u="none">
                <a:solidFill>
                  <a:schemeClr val="tx1"/>
                </a:solidFill>
                <a:effectLst/>
                <a:latin typeface="Arial"/>
                <a:ea typeface="Calibri"/>
                <a:cs typeface="Arial"/>
              </a:rPr>
              <a:t>Identity theft prevention resources </a:t>
            </a:r>
          </a:p>
          <a:p>
            <a:pPr marL="179705" lvl="0" indent="-171450">
              <a:buFont typeface="Arial" panose="020B0604020202020204" pitchFamily="34" charset="0"/>
              <a:buChar char="•"/>
            </a:pPr>
            <a:r>
              <a:rPr lang="en-US" sz="1200" u="none">
                <a:solidFill>
                  <a:schemeClr val="tx1"/>
                </a:solidFill>
                <a:effectLst/>
                <a:latin typeface="Arial"/>
                <a:ea typeface="Calibri"/>
                <a:cs typeface="Arial"/>
              </a:rPr>
              <a:t>Financial planning tools</a:t>
            </a:r>
          </a:p>
          <a:p>
            <a:pPr marL="179705" lvl="0" indent="-171450">
              <a:buFont typeface="Arial" panose="020B0604020202020204" pitchFamily="34" charset="0"/>
              <a:buChar char="•"/>
            </a:pPr>
            <a:r>
              <a:rPr lang="en-US" sz="1200" u="none">
                <a:solidFill>
                  <a:schemeClr val="tx1"/>
                </a:solidFill>
                <a:effectLst/>
                <a:latin typeface="Arial"/>
                <a:ea typeface="Calibri"/>
                <a:cs typeface="Arial"/>
              </a:rPr>
              <a:t>Plus health and wellness resources for you and your family</a:t>
            </a:r>
            <a:br>
              <a:rPr lang="en-US" sz="1200" u="none">
                <a:effectLst/>
                <a:latin typeface="Arial" panose="020B0604020202020204" pitchFamily="34" charset="0"/>
                <a:ea typeface="Calibri" panose="020F0502020204030204" pitchFamily="34" charset="0"/>
                <a:cs typeface="Arial" panose="020B0604020202020204" pitchFamily="34" charset="0"/>
              </a:rPr>
            </a:br>
            <a:endParaRPr lang="en-US" sz="1200" u="none">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a:effectLst/>
                <a:latin typeface="Arial"/>
                <a:ea typeface="Calibri"/>
                <a:cs typeface="Arial"/>
              </a:rPr>
              <a:t>Life insurance beneficiaries and insured employees can count on personal support for 12 months after the loss of a loved one. </a:t>
            </a:r>
            <a:br>
              <a:rPr lang="en-US" sz="1200">
                <a:effectLst/>
                <a:latin typeface="Arial" panose="020B0604020202020204" pitchFamily="34" charset="0"/>
                <a:ea typeface="Calibri" panose="020F0502020204030204" pitchFamily="34" charset="0"/>
                <a:cs typeface="Arial" panose="020B0604020202020204" pitchFamily="34" charset="0"/>
              </a:rPr>
            </a:br>
            <a:endParaRPr lang="en-US" sz="120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a:effectLst/>
                <a:latin typeface="Arial"/>
                <a:ea typeface="Calibri"/>
                <a:cs typeface="Arial"/>
              </a:rPr>
              <a:t>Services include: confidential grief support by phone and with up to six in-person sessions.  </a:t>
            </a:r>
            <a:br>
              <a:rPr lang="en-US" sz="1200">
                <a:effectLst/>
                <a:latin typeface="Arial" panose="020B0604020202020204" pitchFamily="34" charset="0"/>
                <a:ea typeface="Calibri" panose="020F0502020204030204" pitchFamily="34" charset="0"/>
                <a:cs typeface="Arial" panose="020B0604020202020204" pitchFamily="34" charset="0"/>
              </a:rPr>
            </a:br>
            <a:br>
              <a:rPr lang="en-US" sz="1200">
                <a:effectLst/>
                <a:latin typeface="Arial" panose="020B0604020202020204" pitchFamily="34" charset="0"/>
                <a:ea typeface="Calibri" panose="020F0502020204030204" pitchFamily="34" charset="0"/>
                <a:cs typeface="Arial" panose="020B0604020202020204" pitchFamily="34" charset="0"/>
              </a:rPr>
            </a:br>
            <a:r>
              <a:rPr lang="en-US" sz="1200">
                <a:effectLst/>
                <a:latin typeface="Arial"/>
                <a:ea typeface="Calibri"/>
                <a:cs typeface="Arial"/>
              </a:rPr>
              <a:t>Beneficiaries will also have access to financial counselors, legal services and other support services to help with funeral planning, moving, work-life guidance and more.</a:t>
            </a:r>
            <a:br>
              <a:rPr lang="en-US" sz="1200">
                <a:effectLst/>
                <a:latin typeface="Arial" panose="020B0604020202020204" pitchFamily="34" charset="0"/>
                <a:ea typeface="Calibri" panose="020F0502020204030204" pitchFamily="34" charset="0"/>
                <a:cs typeface="Arial" panose="020B0604020202020204" pitchFamily="34" charset="0"/>
              </a:rPr>
            </a:br>
            <a:endParaRPr lang="en-US" sz="120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400" u="none" strike="noStrike">
                <a:effectLst/>
                <a:latin typeface="Arial"/>
                <a:ea typeface="Calibri"/>
                <a:cs typeface="Arial"/>
              </a:rPr>
              <a:t> </a:t>
            </a:r>
            <a:endParaRPr lang="en-US" sz="1400">
              <a:effectLst/>
              <a:latin typeface="Arial"/>
              <a:ea typeface="Calibri"/>
              <a:cs typeface="Arial"/>
            </a:endParaRPr>
          </a:p>
          <a:p>
            <a:pPr marL="342900" marR="0" lvl="0" indent="-342900">
              <a:lnSpc>
                <a:spcPct val="107000"/>
              </a:lnSpc>
              <a:spcBef>
                <a:spcPts val="0"/>
              </a:spcBef>
              <a:spcAft>
                <a:spcPts val="800"/>
              </a:spcAft>
              <a:buFont typeface="Symbol" panose="05050102010706020507" pitchFamily="18" charset="2"/>
              <a:buChar char=""/>
            </a:pPr>
            <a:endParaRPr lang="en-US" u="sng">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endParaRPr lang="en-US"/>
          </a:p>
        </p:txBody>
      </p:sp>
      <p:sp>
        <p:nvSpPr>
          <p:cNvPr id="4" name="Slide Number Placeholder 3">
            <a:extLst>
              <a:ext uri="{FF2B5EF4-FFF2-40B4-BE49-F238E27FC236}">
                <a16:creationId xmlns:a16="http://schemas.microsoft.com/office/drawing/2014/main" id="{D645C4C5-6D6F-3C51-18E5-9603751E347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735D49-6D46-5C4C-9B2F-BCF1E12CE6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925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559CF-1C39-CD3E-3D29-058E06A7C2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C92EC4-175E-8A66-F0EE-8590E61633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832840-FAFB-78EA-F17A-E18AE6206126}"/>
              </a:ext>
            </a:extLst>
          </p:cNvPr>
          <p:cNvSpPr>
            <a:spLocks noGrp="1"/>
          </p:cNvSpPr>
          <p:nvPr>
            <p:ph type="body" idx="1"/>
          </p:nvPr>
        </p:nvSpPr>
        <p:spPr/>
        <p:txBody>
          <a:bodyPr/>
          <a:lstStyle/>
          <a:p>
            <a:pPr algn="l" rtl="0" fontAlgn="base"/>
            <a:r>
              <a:rPr lang="en-US" b="0" i="0" u="none" strike="noStrike">
                <a:solidFill>
                  <a:srgbClr val="000000"/>
                </a:solidFill>
                <a:effectLst/>
                <a:highlight>
                  <a:srgbClr val="F5F5F5"/>
                </a:highlight>
                <a:latin typeface="Arial"/>
                <a:cs typeface="Arial"/>
              </a:rPr>
              <a:t>Travel Assistance is also included with The Standard’s Life insurance and provides security that travels with you. </a:t>
            </a:r>
            <a:r>
              <a:rPr lang="en-US" b="0" i="0">
                <a:solidFill>
                  <a:srgbClr val="444444"/>
                </a:solidFill>
                <a:effectLst/>
                <a:highlight>
                  <a:srgbClr val="F5F5F5"/>
                </a:highlight>
                <a:latin typeface="Arial"/>
                <a:cs typeface="Arial"/>
              </a:rPr>
              <a:t>​</a:t>
            </a:r>
            <a:endParaRPr lang="en-US">
              <a:latin typeface="Arial"/>
              <a:cs typeface="Arial"/>
            </a:endParaRPr>
          </a:p>
          <a:p>
            <a:pPr algn="l" rtl="0" fontAlgn="base"/>
            <a:r>
              <a:rPr lang="en-US" b="0" i="0" u="none" strike="noStrike">
                <a:solidFill>
                  <a:srgbClr val="000000"/>
                </a:solidFill>
                <a:effectLst/>
                <a:highlight>
                  <a:srgbClr val="F5F5F5"/>
                </a:highlight>
                <a:latin typeface="Arial"/>
                <a:cs typeface="Arial"/>
              </a:rPr>
              <a:t>Travel Assistance services are available at no charge to you and your immediate family members when you’re traveling 100 or more miles from home for up to 180 days, whether for business or pleasure. You can use Travel Assistance to help plan a trip, and when you’re on the road … with easy access to services 24/7 … via a mobile app, online portal, QR code and a wallet card you can print. </a:t>
            </a:r>
            <a:r>
              <a:rPr lang="en-US" b="0" i="0">
                <a:solidFill>
                  <a:srgbClr val="444444"/>
                </a:solidFill>
                <a:effectLst/>
                <a:highlight>
                  <a:srgbClr val="F5F5F5"/>
                </a:highlight>
                <a:latin typeface="Arial"/>
                <a:cs typeface="Arial"/>
              </a:rPr>
              <a:t>​</a:t>
            </a:r>
          </a:p>
          <a:p>
            <a:pPr algn="l" rtl="0" fontAlgn="base"/>
            <a:r>
              <a:rPr lang="en-US" b="0" i="0" u="none" strike="noStrike">
                <a:solidFill>
                  <a:srgbClr val="000000"/>
                </a:solidFill>
                <a:effectLst/>
                <a:highlight>
                  <a:srgbClr val="F5F5F5"/>
                </a:highlight>
                <a:latin typeface="Arial"/>
                <a:cs typeface="Arial"/>
              </a:rPr>
              <a:t>Basic and emergency services available to you include: </a:t>
            </a:r>
            <a:r>
              <a:rPr lang="en-US" b="0" i="0">
                <a:solidFill>
                  <a:srgbClr val="444444"/>
                </a:solidFill>
                <a:effectLst/>
                <a:highlight>
                  <a:srgbClr val="F5F5F5"/>
                </a:highlight>
                <a:latin typeface="Arial"/>
                <a:cs typeface="Arial"/>
              </a:rPr>
              <a:t>​</a:t>
            </a:r>
          </a:p>
          <a:p>
            <a:pPr algn="l" rtl="0" fontAlgn="base">
              <a:buFont typeface="Arial" panose="020B0604020202020204" pitchFamily="34" charset="0"/>
              <a:buChar char="•"/>
            </a:pPr>
            <a:r>
              <a:rPr lang="en-US" sz="1800" b="0" i="0" u="none" strike="noStrike">
                <a:solidFill>
                  <a:srgbClr val="000000"/>
                </a:solidFill>
                <a:effectLst/>
                <a:highlight>
                  <a:srgbClr val="F5F5F5"/>
                </a:highlight>
                <a:latin typeface="Arial"/>
                <a:cs typeface="Arial"/>
              </a:rPr>
              <a:t>Help replacing lost or stolen items</a:t>
            </a:r>
            <a:r>
              <a:rPr lang="en-US" sz="1800" b="0" i="0">
                <a:solidFill>
                  <a:srgbClr val="444444"/>
                </a:solidFill>
                <a:effectLst/>
                <a:highlight>
                  <a:srgbClr val="F5F5F5"/>
                </a:highlight>
                <a:latin typeface="Arial"/>
                <a:cs typeface="Arial"/>
              </a:rPr>
              <a:t>​</a:t>
            </a:r>
          </a:p>
          <a:p>
            <a:pPr algn="l" rtl="0" fontAlgn="base">
              <a:buFont typeface="Arial" panose="020B0604020202020204" pitchFamily="34" charset="0"/>
              <a:buChar char="•"/>
            </a:pPr>
            <a:r>
              <a:rPr lang="en-US" sz="1800" b="0" i="0" u="none" strike="noStrike">
                <a:solidFill>
                  <a:srgbClr val="000000"/>
                </a:solidFill>
                <a:effectLst/>
                <a:highlight>
                  <a:srgbClr val="F5F5F5"/>
                </a:highlight>
                <a:latin typeface="Arial"/>
                <a:cs typeface="Arial"/>
              </a:rPr>
              <a:t>Assistance with medical needs</a:t>
            </a:r>
            <a:r>
              <a:rPr lang="en-US" sz="1800" b="0" i="0">
                <a:solidFill>
                  <a:srgbClr val="444444"/>
                </a:solidFill>
                <a:effectLst/>
                <a:highlight>
                  <a:srgbClr val="F5F5F5"/>
                </a:highlight>
                <a:latin typeface="Arial"/>
                <a:cs typeface="Arial"/>
              </a:rPr>
              <a:t>​</a:t>
            </a:r>
          </a:p>
          <a:p>
            <a:pPr algn="l" rtl="0" fontAlgn="base">
              <a:buFont typeface="Arial" panose="020B0604020202020204" pitchFamily="34" charset="0"/>
              <a:buChar char="•"/>
            </a:pPr>
            <a:r>
              <a:rPr lang="en-US" sz="1800" b="0" i="0" u="none" strike="noStrike">
                <a:solidFill>
                  <a:srgbClr val="000000"/>
                </a:solidFill>
                <a:effectLst/>
                <a:highlight>
                  <a:srgbClr val="F5F5F5"/>
                </a:highlight>
                <a:latin typeface="Arial"/>
                <a:cs typeface="Arial"/>
              </a:rPr>
              <a:t>Accessing translation services </a:t>
            </a:r>
            <a:r>
              <a:rPr lang="en-US" sz="1800" b="0" i="0">
                <a:solidFill>
                  <a:srgbClr val="444444"/>
                </a:solidFill>
                <a:effectLst/>
                <a:highlight>
                  <a:srgbClr val="F5F5F5"/>
                </a:highlight>
                <a:latin typeface="Arial"/>
                <a:cs typeface="Arial"/>
              </a:rPr>
              <a:t>​</a:t>
            </a:r>
          </a:p>
          <a:p>
            <a:pPr algn="l" rtl="0" fontAlgn="base">
              <a:buFont typeface="Arial" panose="020B0604020202020204" pitchFamily="34" charset="0"/>
              <a:buChar char="•"/>
            </a:pPr>
            <a:r>
              <a:rPr lang="en-US" sz="1800" b="0" i="0" u="none" strike="noStrike">
                <a:solidFill>
                  <a:srgbClr val="000000"/>
                </a:solidFill>
                <a:effectLst/>
                <a:highlight>
                  <a:srgbClr val="F5F5F5"/>
                </a:highlight>
                <a:latin typeface="Arial"/>
                <a:cs typeface="Arial"/>
              </a:rPr>
              <a:t>And help with evacuation if needed</a:t>
            </a:r>
            <a:r>
              <a:rPr lang="en-US" sz="1800" b="0" i="0">
                <a:solidFill>
                  <a:srgbClr val="444444"/>
                </a:solidFill>
                <a:effectLst/>
                <a:highlight>
                  <a:srgbClr val="F5F5F5"/>
                </a:highlight>
                <a:latin typeface="Arial"/>
                <a:cs typeface="Arial"/>
              </a:rPr>
              <a:t>​</a:t>
            </a:r>
          </a:p>
          <a:p>
            <a:r>
              <a:rPr lang="en-US" b="0" i="0">
                <a:solidFill>
                  <a:srgbClr val="000000"/>
                </a:solidFill>
                <a:effectLst/>
                <a:latin typeface="Times New Roman"/>
                <a:cs typeface="Times New Roman"/>
              </a:rPr>
              <a:t> </a:t>
            </a:r>
            <a:endParaRPr lang="en-US">
              <a:latin typeface="Times New Roman"/>
              <a:cs typeface="Times New Roman"/>
            </a:endParaRPr>
          </a:p>
        </p:txBody>
      </p:sp>
      <p:sp>
        <p:nvSpPr>
          <p:cNvPr id="4" name="Slide Number Placeholder 3">
            <a:extLst>
              <a:ext uri="{FF2B5EF4-FFF2-40B4-BE49-F238E27FC236}">
                <a16:creationId xmlns:a16="http://schemas.microsoft.com/office/drawing/2014/main" id="{A2C13FD1-7616-692D-27D0-C13CF5DCB8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735D49-6D46-5C4C-9B2F-BCF1E12CE6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52944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Disability </a:t>
            </a:r>
            <a:r>
              <a:rPr lang="en-US"/>
              <a:t>insurance is like insurance for your paycheck. It </a:t>
            </a:r>
            <a:r>
              <a:rPr lang="en-US" baseline="0"/>
              <a:t>pays a benefit </a:t>
            </a:r>
            <a:r>
              <a:rPr lang="en-US"/>
              <a:t>to you </a:t>
            </a:r>
            <a:r>
              <a:rPr lang="en-US" baseline="0"/>
              <a:t>if </a:t>
            </a:r>
            <a:r>
              <a:rPr lang="en-US"/>
              <a:t>you can’t work because of a covered illness or injury. </a:t>
            </a:r>
          </a:p>
          <a:p>
            <a:r>
              <a:rPr lang="en-US"/>
              <a:t>This coverage can help with financial obligations and expenses that health insurance won’t cover, such as mortgage or rent payments, which continue even when you can’t work.  </a:t>
            </a:r>
            <a:endParaRPr lang="en-US">
              <a:ea typeface="Calibri"/>
              <a:cs typeface="Calibri"/>
            </a:endParaRPr>
          </a:p>
          <a:p>
            <a:r>
              <a:rPr lang="en-US"/>
              <a:t>A disability can be caused by an accident, but most disabilities are caused by common illnesses, including things like heart disease, back problems, diabetes, depression </a:t>
            </a:r>
            <a:r>
              <a:rPr lang="en-US" baseline="0"/>
              <a:t>and </a:t>
            </a:r>
            <a:r>
              <a:rPr lang="en-US"/>
              <a:t>cancer. </a:t>
            </a:r>
            <a:endParaRPr lang="en-US">
              <a:ea typeface="Calibri"/>
              <a:cs typeface="Calibri"/>
            </a:endParaRPr>
          </a:p>
          <a:p>
            <a:r>
              <a:rPr lang="en-US"/>
              <a:t>And, most disabling conditions occur off </a:t>
            </a:r>
            <a:r>
              <a:rPr lang="en-US" baseline="0"/>
              <a:t>the </a:t>
            </a:r>
            <a:r>
              <a:rPr lang="en-US"/>
              <a:t>job, so they’re not covered by workers’ compensation benefits</a:t>
            </a:r>
            <a:r>
              <a:rPr lang="en-US" baseline="0"/>
              <a:t>.</a:t>
            </a:r>
            <a:endParaRPr lang="en-US">
              <a:ea typeface="Calibri"/>
              <a:cs typeface="Calibri"/>
            </a:endParaRPr>
          </a:p>
          <a:p>
            <a:endParaRPr lang="en-US">
              <a:ea typeface="Calibri"/>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14</a:t>
            </a:fld>
            <a:endParaRPr lang="en-US"/>
          </a:p>
        </p:txBody>
      </p:sp>
    </p:spTree>
    <p:extLst>
      <p:ext uri="{BB962C8B-B14F-4D97-AF65-F5344CB8AC3E}">
        <p14:creationId xmlns:p14="http://schemas.microsoft.com/office/powerpoint/2010/main" val="17914566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29698"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u="none">
                <a:effectLst/>
                <a:latin typeface="Arial" panose="020B0604020202020204" pitchFamily="34" charset="0"/>
                <a:ea typeface="Calibri" panose="020F0502020204030204" pitchFamily="34" charset="0"/>
                <a:cs typeface="Arial" panose="020B0604020202020204" pitchFamily="34" charset="0"/>
              </a:rPr>
              <a:t>A disability can quickly drain a family’s savings and jeopardize their long-term financial security. </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u="none">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u="none">
                <a:effectLst/>
                <a:latin typeface="Arial" panose="020B0604020202020204" pitchFamily="34" charset="0"/>
                <a:ea typeface="Calibri" panose="020F0502020204030204" pitchFamily="34" charset="0"/>
                <a:cs typeface="Arial" panose="020B0604020202020204" pitchFamily="34" charset="0"/>
              </a:rPr>
              <a:t>In fact, over a quarter of today’s 20-year-olds will become disabled during their career and more than half of adults have no emergency savings. </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u="none">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u="none">
                <a:effectLst/>
                <a:latin typeface="Arial" panose="020B0604020202020204" pitchFamily="34" charset="0"/>
                <a:ea typeface="Calibri" panose="020F0502020204030204" pitchFamily="34" charset="0"/>
                <a:cs typeface="Arial" panose="020B0604020202020204" pitchFamily="34" charset="0"/>
              </a:rPr>
              <a:t>Disability coverage from The Standard can help provide peace of mind by protecting your paycheck if you experience a disability. </a:t>
            </a:r>
          </a:p>
          <a:p>
            <a:pPr>
              <a:spcBef>
                <a:spcPct val="0"/>
              </a:spcBef>
            </a:pPr>
            <a:endParaRPr lang="en-US">
              <a:latin typeface="Calibri" charset="0"/>
            </a:endParaRPr>
          </a:p>
        </p:txBody>
      </p:sp>
    </p:spTree>
    <p:extLst>
      <p:ext uri="{BB962C8B-B14F-4D97-AF65-F5344CB8AC3E}">
        <p14:creationId xmlns:p14="http://schemas.microsoft.com/office/powerpoint/2010/main" val="23592564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3072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0" marR="0">
              <a:lnSpc>
                <a:spcPct val="107000"/>
              </a:lnSpc>
              <a:spcBef>
                <a:spcPts val="0"/>
              </a:spcBef>
              <a:spcAft>
                <a:spcPts val="800"/>
              </a:spcAft>
            </a:pPr>
            <a:r>
              <a:rPr lang="en-US" u="none">
                <a:effectLst/>
                <a:latin typeface="Arial" panose="020B0604020202020204" pitchFamily="34" charset="0"/>
                <a:ea typeface="Calibri" panose="020F0502020204030204" pitchFamily="34" charset="0"/>
                <a:cs typeface="Arial" panose="020B0604020202020204" pitchFamily="34" charset="0"/>
              </a:rPr>
              <a:t>While health insurance pays your doctor, Disability insurance pays you … directly. </a:t>
            </a:r>
          </a:p>
          <a:p>
            <a:pPr marL="0" marR="0">
              <a:lnSpc>
                <a:spcPct val="107000"/>
              </a:lnSpc>
              <a:spcBef>
                <a:spcPts val="0"/>
              </a:spcBef>
              <a:spcAft>
                <a:spcPts val="800"/>
              </a:spcAft>
            </a:pPr>
            <a:br>
              <a:rPr lang="en-US" u="none">
                <a:effectLst/>
                <a:latin typeface="Arial" panose="020B0604020202020204" pitchFamily="34" charset="0"/>
                <a:ea typeface="Calibri" panose="020F0502020204030204" pitchFamily="34" charset="0"/>
                <a:cs typeface="Arial" panose="020B0604020202020204" pitchFamily="34" charset="0"/>
              </a:rPr>
            </a:br>
            <a:r>
              <a:rPr lang="en-US" u="none">
                <a:effectLst/>
                <a:latin typeface="Arial" panose="020B0604020202020204" pitchFamily="34" charset="0"/>
                <a:ea typeface="Calibri" panose="020F0502020204030204" pitchFamily="34" charset="0"/>
                <a:cs typeface="Arial" panose="020B0604020202020204" pitchFamily="34" charset="0"/>
              </a:rPr>
              <a:t>And you can use the money for whatever you and your family need, like groceries, child care, school loans and other everyday expenses that don’t stop even if you don’t have a paycheck coming in. </a:t>
            </a:r>
            <a:br>
              <a:rPr lang="en-US" u="none">
                <a:effectLst/>
                <a:latin typeface="Arial" panose="020B0604020202020204" pitchFamily="34" charset="0"/>
                <a:ea typeface="Calibri" panose="020F0502020204030204" pitchFamily="34" charset="0"/>
                <a:cs typeface="Arial" panose="020B0604020202020204" pitchFamily="34" charset="0"/>
              </a:rPr>
            </a:br>
            <a:br>
              <a:rPr lang="en-US" u="none">
                <a:effectLst/>
                <a:latin typeface="Arial" panose="020B0604020202020204" pitchFamily="34" charset="0"/>
                <a:ea typeface="Calibri" panose="020F0502020204030204" pitchFamily="34" charset="0"/>
                <a:cs typeface="Arial" panose="020B0604020202020204" pitchFamily="34" charset="0"/>
              </a:rPr>
            </a:br>
            <a:r>
              <a:rPr lang="en-US" u="none">
                <a:effectLst/>
                <a:latin typeface="Arial" panose="020B0604020202020204" pitchFamily="34" charset="0"/>
                <a:ea typeface="Calibri" panose="020F0502020204030204" pitchFamily="34" charset="0"/>
                <a:cs typeface="Arial" panose="020B0604020202020204" pitchFamily="34" charset="0"/>
              </a:rPr>
              <a:t>That’s where Disability insurance can really help. </a:t>
            </a:r>
          </a:p>
          <a:p>
            <a:pPr>
              <a:spcBef>
                <a:spcPct val="0"/>
              </a:spcBef>
            </a:pPr>
            <a:endParaRPr lang="en-US">
              <a:latin typeface="Calibri" charset="0"/>
            </a:endParaRPr>
          </a:p>
        </p:txBody>
      </p:sp>
    </p:spTree>
    <p:extLst>
      <p:ext uri="{BB962C8B-B14F-4D97-AF65-F5344CB8AC3E}">
        <p14:creationId xmlns:p14="http://schemas.microsoft.com/office/powerpoint/2010/main" val="2586187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Short Term</a:t>
            </a:r>
            <a:r>
              <a:rPr lang="en-US" baseline="0"/>
              <a:t> Disability pays a weekly benefit if you’re disabled and meet the plan requirements.  </a:t>
            </a:r>
            <a:endParaRPr lang="en-US"/>
          </a:p>
          <a:p>
            <a:endParaRPr lang="en-US"/>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17</a:t>
            </a:fld>
            <a:endParaRPr lang="en-US"/>
          </a:p>
        </p:txBody>
      </p:sp>
    </p:spTree>
    <p:extLst>
      <p:ext uri="{BB962C8B-B14F-4D97-AF65-F5344CB8AC3E}">
        <p14:creationId xmlns:p14="http://schemas.microsoft.com/office/powerpoint/2010/main" val="13504664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a:solidFill>
                  <a:srgbClr val="444444"/>
                </a:solidFill>
                <a:effectLst/>
                <a:highlight>
                  <a:srgbClr val="F5F5F5"/>
                </a:highlight>
                <a:latin typeface="Arial" panose="020B0604020202020204" pitchFamily="34" charset="0"/>
              </a:rPr>
              <a:t>​</a:t>
            </a:r>
            <a:r>
              <a:rPr lang="en-US" sz="1200" u="none">
                <a:effectLst/>
                <a:latin typeface="Arial" panose="020B0604020202020204" pitchFamily="34" charset="0"/>
                <a:ea typeface="Calibri" panose="020F0502020204030204" pitchFamily="34" charset="0"/>
                <a:cs typeface="Arial" panose="020B0604020202020204" pitchFamily="34" charset="0"/>
              </a:rPr>
              <a:t>It usually provides a set percentage of your income for the time you’re away from work </a:t>
            </a:r>
            <a:r>
              <a:rPr lang="en-US" sz="1200">
                <a:latin typeface="Arial" panose="020B0604020202020204" pitchFamily="34" charset="0"/>
                <a:cs typeface="Arial" panose="020B0604020202020204" pitchFamily="34" charset="0"/>
              </a:rPr>
              <a:t>—</a:t>
            </a:r>
            <a:r>
              <a:rPr lang="en-US" sz="1200" u="none">
                <a:effectLst/>
                <a:latin typeface="Arial" panose="020B0604020202020204" pitchFamily="34" charset="0"/>
                <a:ea typeface="Calibri" panose="020F0502020204030204" pitchFamily="34" charset="0"/>
                <a:cs typeface="Arial" panose="020B0604020202020204" pitchFamily="34" charset="0"/>
              </a:rPr>
              <a:t> after an initial waiting period. </a:t>
            </a:r>
          </a:p>
          <a:p>
            <a:pPr marL="0" marR="0">
              <a:lnSpc>
                <a:spcPct val="107000"/>
              </a:lnSpc>
              <a:spcBef>
                <a:spcPts val="0"/>
              </a:spcBef>
              <a:spcAft>
                <a:spcPts val="800"/>
              </a:spcAft>
            </a:pPr>
            <a:r>
              <a:rPr lang="en-US" sz="1200" u="none">
                <a:effectLst/>
                <a:latin typeface="Arial" panose="020B0604020202020204" pitchFamily="34" charset="0"/>
                <a:ea typeface="Calibri" panose="020F0502020204030204" pitchFamily="34" charset="0"/>
                <a:cs typeface="Arial" panose="020B0604020202020204" pitchFamily="34" charset="0"/>
              </a:rPr>
              <a:t>There are many reasons you may go out on disability: such as an accident, illness </a:t>
            </a:r>
            <a:r>
              <a:rPr lang="en-US" sz="1200" u="none">
                <a:solidFill>
                  <a:schemeClr val="tx1"/>
                </a:solidFill>
                <a:effectLst/>
                <a:latin typeface="Arial" panose="020B0604020202020204" pitchFamily="34" charset="0"/>
                <a:ea typeface="Calibri" panose="020F0502020204030204" pitchFamily="34" charset="0"/>
                <a:cs typeface="Arial" panose="020B0604020202020204" pitchFamily="34" charset="0"/>
              </a:rPr>
              <a:t>or injury</a:t>
            </a:r>
            <a:r>
              <a:rPr lang="en-US" sz="1200" u="none">
                <a:solidFill>
                  <a:schemeClr val="tx1"/>
                </a:solidFill>
                <a:latin typeface="Arial" panose="020B0604020202020204" pitchFamily="34" charset="0"/>
                <a:ea typeface="Calibri" panose="020F0502020204030204" pitchFamily="34" charset="0"/>
                <a:cs typeface="Arial" panose="020B0604020202020204" pitchFamily="34" charset="0"/>
              </a:rPr>
              <a:t>. </a:t>
            </a:r>
            <a:br>
              <a:rPr lang="en-US" sz="1200" u="none">
                <a:solidFill>
                  <a:schemeClr val="tx1"/>
                </a:solidFill>
                <a:latin typeface="Arial" panose="020B0604020202020204" pitchFamily="34" charset="0"/>
                <a:ea typeface="Calibri" panose="020F0502020204030204" pitchFamily="34" charset="0"/>
                <a:cs typeface="Arial" panose="020B0604020202020204" pitchFamily="34" charset="0"/>
              </a:rPr>
            </a:br>
            <a:br>
              <a:rPr lang="en-US" sz="1200" u="none">
                <a:solidFill>
                  <a:schemeClr val="tx1"/>
                </a:solidFill>
                <a:latin typeface="Arial" panose="020B0604020202020204" pitchFamily="34" charset="0"/>
                <a:ea typeface="Calibri" panose="020F0502020204030204" pitchFamily="34" charset="0"/>
                <a:cs typeface="Arial" panose="020B0604020202020204" pitchFamily="34" charset="0"/>
              </a:rPr>
            </a:br>
            <a:r>
              <a:rPr lang="en-US" sz="1200" u="none">
                <a:solidFill>
                  <a:schemeClr val="tx1"/>
                </a:solidFill>
                <a:effectLst/>
                <a:latin typeface="Arial" panose="020B0604020202020204" pitchFamily="34" charset="0"/>
                <a:ea typeface="Calibri" panose="020F0502020204030204" pitchFamily="34" charset="0"/>
                <a:cs typeface="Arial" panose="020B0604020202020204" pitchFamily="34" charset="0"/>
              </a:rPr>
              <a:t>Time off for childbirth or pregnancy-related complications is also covered. </a:t>
            </a:r>
            <a:endParaRPr lang="en-US" sz="1200" u="none">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u="none">
                <a:effectLst/>
                <a:latin typeface="Arial" panose="020B0604020202020204" pitchFamily="34" charset="0"/>
                <a:ea typeface="Calibri" panose="020F0502020204030204" pitchFamily="34" charset="0"/>
                <a:cs typeface="Arial" panose="020B0604020202020204" pitchFamily="34" charset="0"/>
              </a:rPr>
              <a:t>And just a reminder, these benefits are paid directly to you. So you get to decide how to spend them.</a:t>
            </a:r>
          </a:p>
          <a:p>
            <a:pPr marL="0" marR="0">
              <a:spcBef>
                <a:spcPts val="0"/>
              </a:spcBef>
              <a:spcAft>
                <a:spcPts val="800"/>
              </a:spcAft>
            </a:pPr>
            <a:r>
              <a:rPr lang="en-US" sz="1200" u="none">
                <a:effectLst/>
                <a:latin typeface="Arial" panose="020B0604020202020204" pitchFamily="34" charset="0"/>
                <a:ea typeface="Calibri" panose="020F0502020204030204" pitchFamily="34" charset="0"/>
                <a:cs typeface="Arial" panose="020B0604020202020204" pitchFamily="34" charset="0"/>
              </a:rPr>
              <a:t> </a:t>
            </a:r>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18</a:t>
            </a:fld>
            <a:endParaRPr lang="en-US"/>
          </a:p>
        </p:txBody>
      </p:sp>
    </p:spTree>
    <p:extLst>
      <p:ext uri="{BB962C8B-B14F-4D97-AF65-F5344CB8AC3E}">
        <p14:creationId xmlns:p14="http://schemas.microsoft.com/office/powerpoint/2010/main" val="3047092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Arial" panose="020B0604020202020204" pitchFamily="34" charset="0"/>
                <a:ea typeface="Calibri" panose="020F0502020204030204" pitchFamily="34" charset="0"/>
                <a:cs typeface="Times New Roman" panose="02020603050405020304" pitchFamily="18" charset="0"/>
              </a:rPr>
              <a:t>This slide provides the details of your Short Term Disability plan. You can pause the presentation to review them now.</a:t>
            </a:r>
            <a:endParaRPr lang="en-US" sz="1200">
              <a:latin typeface="Calibri" charset="0"/>
            </a:endParaRPr>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19</a:t>
            </a:fld>
            <a:endParaRPr lang="en-US"/>
          </a:p>
        </p:txBody>
      </p:sp>
    </p:spTree>
    <p:extLst>
      <p:ext uri="{BB962C8B-B14F-4D97-AF65-F5344CB8AC3E}">
        <p14:creationId xmlns:p14="http://schemas.microsoft.com/office/powerpoint/2010/main" val="11246052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xfrm>
            <a:off x="2286000" y="514350"/>
            <a:ext cx="4572000" cy="2571750"/>
          </a:xfrm>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29698"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normAutofit/>
          </a:bodyPr>
          <a:lstStyle/>
          <a:p>
            <a:pPr marL="0" marR="0">
              <a:lnSpc>
                <a:spcPct val="107000"/>
              </a:lnSpc>
              <a:spcBef>
                <a:spcPts val="0"/>
              </a:spcBef>
              <a:spcAft>
                <a:spcPts val="800"/>
              </a:spcAft>
            </a:pPr>
            <a:r>
              <a:rPr lang="en-US" sz="1200" u="none">
                <a:effectLst/>
                <a:latin typeface="Arial"/>
                <a:ea typeface="Calibri"/>
                <a:cs typeface="Arial"/>
              </a:rPr>
              <a:t>While you’re out on a Short Term Disability claim, help is only a phone call away. Simply take advantage of Health Advocacy Select, a service that’s included with your group Short Term Disability insurance. </a:t>
            </a:r>
            <a:br>
              <a:rPr lang="en-US" sz="1200" u="none">
                <a:effectLst/>
                <a:latin typeface="Arial" panose="020B0604020202020204" pitchFamily="34" charset="0"/>
                <a:ea typeface="Calibri" panose="020F0502020204030204" pitchFamily="34" charset="0"/>
                <a:cs typeface="Arial" panose="020B0604020202020204" pitchFamily="34" charset="0"/>
              </a:rPr>
            </a:br>
            <a:endParaRPr lang="en-US" sz="1200" u="none">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u="none">
                <a:effectLst/>
                <a:latin typeface="Arial"/>
                <a:ea typeface="Calibri"/>
                <a:cs typeface="Arial"/>
              </a:rPr>
              <a:t>You’ll get a health care expert by your side — one person who can help you navigate the complexities of the health care system.</a:t>
            </a:r>
          </a:p>
          <a:p>
            <a:pPr marL="0" marR="0">
              <a:lnSpc>
                <a:spcPct val="107000"/>
              </a:lnSpc>
              <a:spcBef>
                <a:spcPts val="0"/>
              </a:spcBef>
              <a:spcAft>
                <a:spcPts val="800"/>
              </a:spcAft>
            </a:pPr>
            <a:r>
              <a:rPr lang="en-US" sz="1200" u="none">
                <a:effectLst/>
                <a:latin typeface="Arial"/>
                <a:ea typeface="Calibri"/>
                <a:cs typeface="Arial"/>
              </a:rPr>
              <a:t>Your personal Health Advocate can help you: </a:t>
            </a:r>
          </a:p>
          <a:p>
            <a:pPr marL="285750" marR="0" lvl="0" indent="-285750">
              <a:lnSpc>
                <a:spcPct val="107000"/>
              </a:lnSpc>
              <a:spcBef>
                <a:spcPts val="0"/>
              </a:spcBef>
              <a:spcAft>
                <a:spcPts val="800"/>
              </a:spcAft>
              <a:buFont typeface="Arial" panose="020B0604020202020204" pitchFamily="34" charset="0"/>
              <a:buChar char="•"/>
            </a:pPr>
            <a:r>
              <a:rPr lang="en-US" sz="1200" u="none">
                <a:effectLst/>
                <a:latin typeface="Arial"/>
                <a:ea typeface="Calibri"/>
                <a:cs typeface="Arial"/>
              </a:rPr>
              <a:t>Make sense of your diagnosis and research treatment options</a:t>
            </a:r>
          </a:p>
          <a:p>
            <a:pPr marL="285750" marR="0" lvl="0" indent="-285750">
              <a:lnSpc>
                <a:spcPct val="107000"/>
              </a:lnSpc>
              <a:spcBef>
                <a:spcPts val="0"/>
              </a:spcBef>
              <a:spcAft>
                <a:spcPts val="800"/>
              </a:spcAft>
              <a:buFont typeface="Arial" panose="020B0604020202020204" pitchFamily="34" charset="0"/>
              <a:buChar char="•"/>
            </a:pPr>
            <a:r>
              <a:rPr lang="en-US" sz="1200" u="none">
                <a:effectLst/>
                <a:latin typeface="Arial"/>
                <a:ea typeface="Calibri"/>
                <a:cs typeface="Arial"/>
              </a:rPr>
              <a:t>Find the right doctors, specialists and hospitals</a:t>
            </a:r>
          </a:p>
          <a:p>
            <a:pPr marL="285750" marR="0" lvl="0" indent="-285750">
              <a:lnSpc>
                <a:spcPct val="107000"/>
              </a:lnSpc>
              <a:spcBef>
                <a:spcPts val="0"/>
              </a:spcBef>
              <a:spcAft>
                <a:spcPts val="800"/>
              </a:spcAft>
              <a:buFont typeface="Arial" panose="020B0604020202020204" pitchFamily="34" charset="0"/>
              <a:buChar char="•"/>
            </a:pPr>
            <a:r>
              <a:rPr lang="en-US" sz="1200" u="none">
                <a:effectLst/>
                <a:latin typeface="Arial"/>
                <a:ea typeface="Calibri"/>
                <a:cs typeface="Arial"/>
              </a:rPr>
              <a:t>Untangle medical bills</a:t>
            </a:r>
          </a:p>
          <a:p>
            <a:pPr marL="285750" marR="0" lvl="0" indent="-285750">
              <a:lnSpc>
                <a:spcPct val="107000"/>
              </a:lnSpc>
              <a:spcBef>
                <a:spcPts val="0"/>
              </a:spcBef>
              <a:spcAft>
                <a:spcPts val="800"/>
              </a:spcAft>
              <a:buFont typeface="Arial" panose="020B0604020202020204" pitchFamily="34" charset="0"/>
              <a:buChar char="•"/>
            </a:pPr>
            <a:r>
              <a:rPr lang="en-US" sz="1200" u="none">
                <a:effectLst/>
                <a:latin typeface="Arial"/>
                <a:ea typeface="Calibri"/>
                <a:cs typeface="Arial"/>
              </a:rPr>
              <a:t>Locate support services</a:t>
            </a:r>
          </a:p>
          <a:p>
            <a:pPr marL="285750" marR="0" lvl="0" indent="-285750">
              <a:lnSpc>
                <a:spcPct val="107000"/>
              </a:lnSpc>
              <a:spcBef>
                <a:spcPts val="0"/>
              </a:spcBef>
              <a:spcAft>
                <a:spcPts val="800"/>
              </a:spcAft>
              <a:buFont typeface="Arial" panose="020B0604020202020204" pitchFamily="34" charset="0"/>
              <a:buChar char="•"/>
            </a:pPr>
            <a:r>
              <a:rPr lang="en-US" sz="1200" u="none">
                <a:effectLst/>
                <a:latin typeface="Arial"/>
                <a:ea typeface="Calibri"/>
                <a:cs typeface="Arial"/>
              </a:rPr>
              <a:t>Save time and worry less</a:t>
            </a:r>
          </a:p>
          <a:p>
            <a:pPr marL="0" marR="0">
              <a:spcBef>
                <a:spcPts val="0"/>
              </a:spcBef>
              <a:spcAft>
                <a:spcPts val="800"/>
              </a:spcAft>
            </a:pPr>
            <a:r>
              <a:rPr lang="en-US" sz="1100">
                <a:effectLst/>
                <a:latin typeface="Arial"/>
                <a:ea typeface="Calibri"/>
                <a:cs typeface="Arial"/>
              </a:rPr>
              <a:t> </a:t>
            </a:r>
            <a:endParaRPr lang="en-US" sz="1200" u="none">
              <a:effectLst/>
              <a:latin typeface="Arial"/>
              <a:ea typeface="Calibri"/>
              <a:cs typeface="Arial"/>
            </a:endParaRPr>
          </a:p>
        </p:txBody>
      </p:sp>
    </p:spTree>
    <p:extLst>
      <p:ext uri="{BB962C8B-B14F-4D97-AF65-F5344CB8AC3E}">
        <p14:creationId xmlns:p14="http://schemas.microsoft.com/office/powerpoint/2010/main" val="2238596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87B95-A8F6-4DB6-008E-F3169829EB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F2C86D-4063-797E-F05A-990D8250F7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7B693E-A1E8-AD47-ACE3-F5CF8691F00A}"/>
              </a:ext>
            </a:extLst>
          </p:cNvPr>
          <p:cNvSpPr>
            <a:spLocks noGrp="1"/>
          </p:cNvSpPr>
          <p:nvPr>
            <p:ph type="body" idx="1"/>
          </p:nvPr>
        </p:nvSpPr>
        <p:spPr/>
        <p:txBody>
          <a:bodyPr/>
          <a:lstStyle/>
          <a:p>
            <a:pPr>
              <a:lnSpc>
                <a:spcPct val="107000"/>
              </a:lnSpc>
              <a:spcAft>
                <a:spcPts val="800"/>
              </a:spcAft>
            </a:pPr>
            <a:r>
              <a:rPr lang="en-US"/>
              <a:t>Long Term</a:t>
            </a:r>
            <a:r>
              <a:rPr lang="en-US" baseline="0"/>
              <a:t> Disability </a:t>
            </a:r>
            <a:r>
              <a:rPr lang="en-US"/>
              <a:t>insurance </a:t>
            </a:r>
            <a:r>
              <a:rPr lang="en-US" baseline="0"/>
              <a:t>pays a </a:t>
            </a:r>
            <a:r>
              <a:rPr lang="en-US"/>
              <a:t>monthly </a:t>
            </a:r>
            <a:r>
              <a:rPr lang="en-US" baseline="0"/>
              <a:t>benefit if you’re disabled and meet the plan requirements.</a:t>
            </a:r>
            <a:br>
              <a:rPr lang="en-US">
                <a:cs typeface="+mn-lt"/>
              </a:rPr>
            </a:br>
            <a:r>
              <a:rPr lang="en-US"/>
              <a:t> </a:t>
            </a:r>
          </a:p>
          <a:p>
            <a:pPr>
              <a:lnSpc>
                <a:spcPct val="107000"/>
              </a:lnSpc>
              <a:spcAft>
                <a:spcPts val="800"/>
              </a:spcAft>
            </a:pPr>
            <a:r>
              <a:rPr lang="en-US"/>
              <a:t>It’s for those situations that require you to be out of work for a longer period of time than Short Term Disability.</a:t>
            </a:r>
          </a:p>
          <a:p>
            <a:endParaRPr lang="en-US"/>
          </a:p>
          <a:p>
            <a:endParaRPr lang="en-US"/>
          </a:p>
        </p:txBody>
      </p:sp>
      <p:sp>
        <p:nvSpPr>
          <p:cNvPr id="4" name="Slide Number Placeholder 3">
            <a:extLst>
              <a:ext uri="{FF2B5EF4-FFF2-40B4-BE49-F238E27FC236}">
                <a16:creationId xmlns:a16="http://schemas.microsoft.com/office/drawing/2014/main" id="{9AFA88A2-5109-8133-740C-1EC7C5D7168D}"/>
              </a:ext>
            </a:extLst>
          </p:cNvPr>
          <p:cNvSpPr>
            <a:spLocks noGrp="1"/>
          </p:cNvSpPr>
          <p:nvPr>
            <p:ph type="sldNum" sz="quarter" idx="5"/>
          </p:nvPr>
        </p:nvSpPr>
        <p:spPr/>
        <p:txBody>
          <a:bodyPr/>
          <a:lstStyle/>
          <a:p>
            <a:fld id="{68735D49-6D46-5C4C-9B2F-BCF1E12CE670}" type="slidenum">
              <a:rPr lang="en-US" smtClean="0"/>
              <a:t>21</a:t>
            </a:fld>
            <a:endParaRPr lang="en-US"/>
          </a:p>
        </p:txBody>
      </p:sp>
    </p:spTree>
    <p:extLst>
      <p:ext uri="{BB962C8B-B14F-4D97-AF65-F5344CB8AC3E}">
        <p14:creationId xmlns:p14="http://schemas.microsoft.com/office/powerpoint/2010/main" val="26077572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a:effectLst/>
                <a:latin typeface="Arial" panose="020B0604020202020204" pitchFamily="34" charset="0"/>
                <a:ea typeface="Calibri" panose="020F0502020204030204" pitchFamily="34" charset="0"/>
                <a:cs typeface="Arial" panose="020B0604020202020204" pitchFamily="34" charset="0"/>
              </a:rPr>
              <a:t>You may not think that this will apply to you, but disabilities happen more often than we realize.  </a:t>
            </a:r>
            <a:br>
              <a:rPr lang="en-US" sz="1200">
                <a:effectLst/>
                <a:latin typeface="Arial" panose="020B0604020202020204" pitchFamily="34" charset="0"/>
                <a:ea typeface="Calibri" panose="020F0502020204030204" pitchFamily="34" charset="0"/>
                <a:cs typeface="Arial" panose="020B0604020202020204" pitchFamily="34" charset="0"/>
              </a:rPr>
            </a:br>
            <a:br>
              <a:rPr lang="en-US" sz="1200">
                <a:effectLst/>
                <a:latin typeface="Arial" panose="020B0604020202020204" pitchFamily="34" charset="0"/>
                <a:ea typeface="Calibri" panose="020F0502020204030204" pitchFamily="34" charset="0"/>
                <a:cs typeface="Arial" panose="020B0604020202020204" pitchFamily="34" charset="0"/>
              </a:rPr>
            </a:br>
            <a:r>
              <a:rPr lang="en-US" sz="1200">
                <a:effectLst/>
                <a:latin typeface="Arial" panose="020B0604020202020204" pitchFamily="34" charset="0"/>
                <a:ea typeface="Calibri" panose="020F0502020204030204" pitchFamily="34" charset="0"/>
                <a:cs typeface="Arial" panose="020B0604020202020204" pitchFamily="34" charset="0"/>
              </a:rPr>
              <a:t>A long term disability can be devastating to your finances and to your life. </a:t>
            </a:r>
            <a:br>
              <a:rPr lang="en-US" sz="1200">
                <a:effectLst/>
                <a:latin typeface="Arial" panose="020B0604020202020204" pitchFamily="34" charset="0"/>
                <a:ea typeface="Calibri" panose="020F0502020204030204" pitchFamily="34" charset="0"/>
                <a:cs typeface="Arial" panose="020B0604020202020204" pitchFamily="34" charset="0"/>
              </a:rPr>
            </a:br>
            <a:endParaRPr lang="en-US" sz="120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u="none">
                <a:effectLst/>
                <a:latin typeface="Arial" panose="020B0604020202020204" pitchFamily="34" charset="0"/>
                <a:ea typeface="Calibri" panose="020F0502020204030204" pitchFamily="34" charset="0"/>
                <a:cs typeface="Arial" panose="020B0604020202020204" pitchFamily="34" charset="0"/>
              </a:rPr>
              <a:t>Although many people think accidents are the leading cause of disabilities, most claims are actually due to illness. </a:t>
            </a:r>
          </a:p>
          <a:p>
            <a:pPr marL="0" marR="0">
              <a:lnSpc>
                <a:spcPct val="107000"/>
              </a:lnSpc>
              <a:spcBef>
                <a:spcPts val="0"/>
              </a:spcBef>
              <a:spcAft>
                <a:spcPts val="800"/>
              </a:spcAft>
            </a:pPr>
            <a:endParaRPr lang="en-US" sz="1200" u="none">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u="none">
                <a:effectLst/>
                <a:latin typeface="Arial" panose="020B0604020202020204" pitchFamily="34" charset="0"/>
                <a:ea typeface="Calibri" panose="020F0502020204030204" pitchFamily="34" charset="0"/>
                <a:cs typeface="Arial" panose="020B0604020202020204" pitchFamily="34" charset="0"/>
              </a:rPr>
              <a:t>Take a look at the top five disability causes listed here and consider how many people you know that have had one of these.</a:t>
            </a:r>
          </a:p>
          <a:p>
            <a:pPr marL="0" marR="0">
              <a:lnSpc>
                <a:spcPct val="107000"/>
              </a:lnSpc>
              <a:spcBef>
                <a:spcPts val="0"/>
              </a:spcBef>
              <a:spcAft>
                <a:spcPts val="800"/>
              </a:spcAft>
            </a:pPr>
            <a:r>
              <a:rPr lang="en-US" sz="1200" u="none">
                <a:effectLst/>
                <a:latin typeface="Arial" panose="020B0604020202020204" pitchFamily="34" charset="0"/>
                <a:ea typeface="Calibri" panose="020F0502020204030204" pitchFamily="34" charset="0"/>
                <a:cs typeface="Arial" panose="020B0604020202020204" pitchFamily="34" charset="0"/>
              </a:rPr>
              <a:t> </a:t>
            </a:r>
          </a:p>
          <a:p>
            <a:pPr eaLnBrk="1" hangingPunct="1">
              <a:spcBef>
                <a:spcPct val="0"/>
              </a:spcBef>
            </a:pPr>
            <a:r>
              <a:rPr lang="en-US" sz="1200" u="none">
                <a:solidFill>
                  <a:schemeClr val="tx1"/>
                </a:solidFill>
                <a:latin typeface="Arial" panose="020B0604020202020204" pitchFamily="34" charset="0"/>
                <a:cs typeface="Arial" panose="020B0604020202020204" pitchFamily="34" charset="0"/>
              </a:rPr>
              <a:t> </a:t>
            </a:r>
          </a:p>
          <a:p>
            <a:pPr defTabSz="881365">
              <a:spcBef>
                <a:spcPct val="0"/>
              </a:spcBef>
              <a:defRPr/>
            </a:pPr>
            <a:endParaRPr lang="en-US" sz="1200">
              <a:solidFill>
                <a:schemeClr val="tx1"/>
              </a:solidFill>
              <a:latin typeface="Arial" panose="020B0604020202020204" pitchFamily="34" charset="0"/>
              <a:cs typeface="Arial" panose="020B0604020202020204" pitchFamily="34" charset="0"/>
            </a:endParaRPr>
          </a:p>
          <a:p>
            <a:endParaRPr lang="en-US"/>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22</a:t>
            </a:fld>
            <a:endParaRPr lang="en-US"/>
          </a:p>
        </p:txBody>
      </p:sp>
    </p:spTree>
    <p:extLst>
      <p:ext uri="{BB962C8B-B14F-4D97-AF65-F5344CB8AC3E}">
        <p14:creationId xmlns:p14="http://schemas.microsoft.com/office/powerpoint/2010/main" val="31425705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800"/>
              </a:spcAft>
            </a:pPr>
            <a:r>
              <a:rPr lang="en-US" sz="1200">
                <a:effectLst/>
                <a:latin typeface="Arial" panose="020B0604020202020204" pitchFamily="34" charset="0"/>
                <a:ea typeface="Calibri" panose="020F0502020204030204" pitchFamily="34" charset="0"/>
              </a:rPr>
              <a:t>This slide shows your company’s LTD benefit offerings. You may want to hit pause and really review this.</a:t>
            </a:r>
            <a:endParaRPr lang="en-US" sz="1200">
              <a:latin typeface="Calibri" charset="0"/>
            </a:endParaRPr>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23</a:t>
            </a:fld>
            <a:endParaRPr lang="en-US"/>
          </a:p>
        </p:txBody>
      </p:sp>
    </p:spTree>
    <p:extLst>
      <p:ext uri="{BB962C8B-B14F-4D97-AF65-F5344CB8AC3E}">
        <p14:creationId xmlns:p14="http://schemas.microsoft.com/office/powerpoint/2010/main" val="9266945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indent="0">
              <a:lnSpc>
                <a:spcPct val="107000"/>
              </a:lnSpc>
              <a:spcBef>
                <a:spcPts val="0"/>
              </a:spcBef>
              <a:spcAft>
                <a:spcPts val="800"/>
              </a:spcAft>
              <a:buFont typeface="Arial" panose="020B0604020202020204" pitchFamily="34" charset="0"/>
              <a:buNone/>
            </a:pPr>
            <a:r>
              <a:rPr lang="en-US" sz="1200" u="none">
                <a:solidFill>
                  <a:schemeClr val="tx1"/>
                </a:solidFill>
                <a:effectLst/>
                <a:latin typeface="Arial"/>
                <a:ea typeface="Calibri"/>
                <a:cs typeface="Arial"/>
              </a:rPr>
              <a:t>Our Employee Assistance Program is automatically included if you’re enrolled in The Standard’s Long Term Disability Plan.</a:t>
            </a:r>
          </a:p>
          <a:p>
            <a:pPr marL="0" marR="0" indent="0">
              <a:lnSpc>
                <a:spcPct val="107000"/>
              </a:lnSpc>
              <a:spcBef>
                <a:spcPts val="0"/>
              </a:spcBef>
              <a:spcAft>
                <a:spcPts val="800"/>
              </a:spcAft>
              <a:buFont typeface="Arial" panose="020B0604020202020204" pitchFamily="34" charset="0"/>
              <a:buNone/>
            </a:pPr>
            <a:br>
              <a:rPr lang="en-US" sz="1200" u="none">
                <a:effectLst/>
                <a:latin typeface="Arial" panose="020B0604020202020204" pitchFamily="34" charset="0"/>
                <a:ea typeface="Calibri" panose="020F0502020204030204" pitchFamily="34" charset="0"/>
                <a:cs typeface="Arial" panose="020B0604020202020204" pitchFamily="34" charset="0"/>
              </a:rPr>
            </a:br>
            <a:r>
              <a:rPr lang="en-US" sz="1200" u="none">
                <a:solidFill>
                  <a:schemeClr val="tx1"/>
                </a:solidFill>
                <a:effectLst/>
                <a:latin typeface="Arial"/>
                <a:ea typeface="Calibri"/>
                <a:cs typeface="Arial"/>
              </a:rPr>
              <a:t>And it’s a service that people may need more today than ever before…  </a:t>
            </a:r>
            <a:br>
              <a:rPr lang="en-US" sz="1200" u="none">
                <a:effectLst/>
                <a:latin typeface="Arial" panose="020B0604020202020204" pitchFamily="34" charset="0"/>
                <a:ea typeface="Calibri" panose="020F0502020204030204" pitchFamily="34" charset="0"/>
                <a:cs typeface="Arial" panose="020B0604020202020204" pitchFamily="34" charset="0"/>
              </a:rPr>
            </a:br>
            <a:endParaRPr lang="en-US" sz="1200" u="none">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800"/>
              </a:spcAft>
              <a:buFont typeface="Arial" panose="020B0604020202020204" pitchFamily="34" charset="0"/>
              <a:buNone/>
            </a:pPr>
            <a:r>
              <a:rPr lang="en-US" sz="1200" u="none">
                <a:solidFill>
                  <a:schemeClr val="tx1"/>
                </a:solidFill>
                <a:effectLst/>
                <a:latin typeface="Arial"/>
                <a:ea typeface="Calibri"/>
                <a:cs typeface="Arial"/>
              </a:rPr>
              <a:t>The EAP’s primary focus is to provide confidential consulting for life stresses relating to work, relationships, aging parents, finances and more.</a:t>
            </a:r>
          </a:p>
          <a:p>
            <a:pPr marL="0" marR="0" indent="0">
              <a:lnSpc>
                <a:spcPct val="107000"/>
              </a:lnSpc>
              <a:spcBef>
                <a:spcPts val="0"/>
              </a:spcBef>
              <a:spcAft>
                <a:spcPts val="800"/>
              </a:spcAft>
              <a:buFont typeface="Arial" panose="020B0604020202020204" pitchFamily="34" charset="0"/>
              <a:buNone/>
            </a:pPr>
            <a:br>
              <a:rPr lang="en-US" sz="1200" u="none">
                <a:effectLst/>
                <a:latin typeface="Arial" panose="020B0604020202020204" pitchFamily="34" charset="0"/>
                <a:ea typeface="Calibri" panose="020F0502020204030204" pitchFamily="34" charset="0"/>
                <a:cs typeface="Arial" panose="020B0604020202020204" pitchFamily="34" charset="0"/>
              </a:rPr>
            </a:br>
            <a:r>
              <a:rPr lang="en-US" sz="1200" u="none">
                <a:solidFill>
                  <a:schemeClr val="tx1"/>
                </a:solidFill>
                <a:effectLst/>
                <a:latin typeface="Arial"/>
                <a:ea typeface="Calibri"/>
                <a:cs typeface="Arial"/>
              </a:rPr>
              <a:t>It covers you and your immediate family members and the service is available by phone or in person, when possible. You can have </a:t>
            </a:r>
            <a:r>
              <a:rPr lang="en-US" sz="1200" b="1" u="none">
                <a:solidFill>
                  <a:schemeClr val="tx1"/>
                </a:solidFill>
                <a:effectLst/>
                <a:latin typeface="Arial"/>
                <a:ea typeface="Calibri"/>
                <a:cs typeface="Arial"/>
              </a:rPr>
              <a:t>six</a:t>
            </a:r>
            <a:r>
              <a:rPr lang="en-US" sz="1200" u="none">
                <a:solidFill>
                  <a:srgbClr val="FF0000"/>
                </a:solidFill>
                <a:effectLst/>
                <a:latin typeface="Arial"/>
                <a:ea typeface="Calibri"/>
                <a:cs typeface="Arial"/>
              </a:rPr>
              <a:t> </a:t>
            </a:r>
            <a:r>
              <a:rPr lang="en-US" sz="1200" u="none">
                <a:solidFill>
                  <a:schemeClr val="tx1"/>
                </a:solidFill>
                <a:effectLst/>
                <a:latin typeface="Arial"/>
                <a:ea typeface="Calibri"/>
                <a:cs typeface="Arial"/>
              </a:rPr>
              <a:t>face-to-face visits, </a:t>
            </a:r>
            <a:r>
              <a:rPr lang="en-US" sz="1200" b="1" u="none">
                <a:solidFill>
                  <a:schemeClr val="tx1"/>
                </a:solidFill>
                <a:effectLst/>
                <a:latin typeface="Arial"/>
                <a:ea typeface="Calibri"/>
                <a:cs typeface="Arial"/>
              </a:rPr>
              <a:t>per issue</a:t>
            </a:r>
            <a:r>
              <a:rPr lang="en-US" sz="1200" u="none">
                <a:solidFill>
                  <a:schemeClr val="tx1"/>
                </a:solidFill>
                <a:effectLst/>
                <a:latin typeface="Arial"/>
                <a:ea typeface="Calibri"/>
                <a:cs typeface="Arial"/>
              </a:rPr>
              <a:t>, per year. </a:t>
            </a:r>
            <a:br>
              <a:rPr lang="en-US" sz="1200" u="none">
                <a:effectLst/>
                <a:latin typeface="Arial" panose="020B0604020202020204" pitchFamily="34" charset="0"/>
                <a:ea typeface="Calibri" panose="020F0502020204030204" pitchFamily="34" charset="0"/>
                <a:cs typeface="Arial" panose="020B0604020202020204" pitchFamily="34" charset="0"/>
              </a:rPr>
            </a:br>
            <a:endParaRPr lang="en-US" sz="1200" u="none">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800"/>
              </a:spcAft>
              <a:buFont typeface="Arial" panose="020B0604020202020204" pitchFamily="34" charset="0"/>
              <a:buNone/>
            </a:pPr>
            <a:r>
              <a:rPr lang="en-US" sz="1200" u="none">
                <a:solidFill>
                  <a:schemeClr val="tx1"/>
                </a:solidFill>
                <a:effectLst/>
                <a:latin typeface="Arial"/>
                <a:ea typeface="Calibri"/>
                <a:cs typeface="Arial"/>
              </a:rPr>
              <a:t>And all of the clinicians have master’s degrees. With the EAP, You can also access </a:t>
            </a:r>
            <a:r>
              <a:rPr lang="en-US" sz="1200" u="none" err="1">
                <a:solidFill>
                  <a:schemeClr val="tx1"/>
                </a:solidFill>
                <a:effectLst/>
                <a:latin typeface="Arial"/>
                <a:ea typeface="Calibri"/>
                <a:cs typeface="Arial"/>
              </a:rPr>
              <a:t>Worklife</a:t>
            </a:r>
            <a:r>
              <a:rPr lang="en-US" sz="1200" u="none">
                <a:solidFill>
                  <a:schemeClr val="tx1"/>
                </a:solidFill>
                <a:effectLst/>
                <a:latin typeface="Arial"/>
                <a:ea typeface="Calibri"/>
                <a:cs typeface="Arial"/>
              </a:rPr>
              <a:t> services online, including legal and financial resources, online will preparation and identity theft consultation.</a:t>
            </a:r>
          </a:p>
          <a:p>
            <a:pPr marL="0" marR="0" indent="0">
              <a:lnSpc>
                <a:spcPct val="107000"/>
              </a:lnSpc>
              <a:spcBef>
                <a:spcPts val="0"/>
              </a:spcBef>
              <a:spcAft>
                <a:spcPts val="800"/>
              </a:spcAft>
              <a:buFont typeface="Arial" panose="020B0604020202020204" pitchFamily="34" charset="0"/>
              <a:buNone/>
            </a:pPr>
            <a:endParaRPr lang="en-US" sz="1200" u="none">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800"/>
              </a:spcAft>
              <a:buFont typeface="Arial" panose="020B0604020202020204" pitchFamily="34" charset="0"/>
              <a:buNone/>
            </a:pPr>
            <a:r>
              <a:rPr lang="en-US" sz="1200" u="none">
                <a:solidFill>
                  <a:schemeClr val="tx1"/>
                </a:solidFill>
                <a:effectLst/>
                <a:latin typeface="Arial"/>
                <a:ea typeface="Calibri"/>
                <a:cs typeface="Arial"/>
              </a:rPr>
              <a:t>Webinars on related topics are also available to view at your leisure. </a:t>
            </a:r>
            <a:br>
              <a:rPr lang="en-US" sz="1200" u="none">
                <a:effectLst/>
                <a:latin typeface="Arial" panose="020B0604020202020204" pitchFamily="34" charset="0"/>
                <a:ea typeface="Calibri" panose="020F0502020204030204" pitchFamily="34" charset="0"/>
                <a:cs typeface="Arial" panose="020B0604020202020204" pitchFamily="34" charset="0"/>
              </a:rPr>
            </a:br>
            <a:endParaRPr lang="en-US" sz="1200" u="none">
              <a:effectLst/>
              <a:latin typeface="Arial" panose="020B0604020202020204" pitchFamily="34" charset="0"/>
              <a:ea typeface="Calibri" panose="020F0502020204030204" pitchFamily="34" charset="0"/>
              <a:cs typeface="Arial" panose="020B0604020202020204" pitchFamily="34" charset="0"/>
            </a:endParaRPr>
          </a:p>
          <a:p>
            <a:pPr marL="0" indent="0">
              <a:buFont typeface="Arial"/>
              <a:buNone/>
            </a:pPr>
            <a:endParaRPr lang="en-US" sz="1200">
              <a:latin typeface="Arial" panose="020B0604020202020204" pitchFamily="34" charset="0"/>
              <a:cs typeface="Arial" panose="020B0604020202020204" pitchFamily="34" charset="0"/>
            </a:endParaRPr>
          </a:p>
          <a:p>
            <a:endParaRPr lang="en-US"/>
          </a:p>
          <a:p>
            <a:endParaRPr lang="en-US"/>
          </a:p>
        </p:txBody>
      </p:sp>
      <p:sp>
        <p:nvSpPr>
          <p:cNvPr id="4" name="Date Placeholder 3"/>
          <p:cNvSpPr>
            <a:spLocks noGrp="1"/>
          </p:cNvSpPr>
          <p:nvPr>
            <p:ph type="dt" idx="1"/>
          </p:nvPr>
        </p:nvSpPr>
        <p:spPr/>
        <p:txBody>
          <a:bodyPr/>
          <a:lstStyle/>
          <a:p>
            <a:pPr>
              <a:defRPr/>
            </a:pPr>
            <a:fld id="{43BA5D7A-56FD-4DD3-94CA-BF450C2BA6B7}" type="datetime4">
              <a:rPr lang="en-US" smtClean="0"/>
              <a:t>August 18, 2026</a:t>
            </a:fld>
            <a:endParaRPr lang="en-US"/>
          </a:p>
        </p:txBody>
      </p:sp>
      <p:sp>
        <p:nvSpPr>
          <p:cNvPr id="5" name="Slide Number Placeholder 4"/>
          <p:cNvSpPr>
            <a:spLocks noGrp="1"/>
          </p:cNvSpPr>
          <p:nvPr>
            <p:ph type="sldNum" sz="quarter" idx="5"/>
          </p:nvPr>
        </p:nvSpPr>
        <p:spPr/>
        <p:txBody>
          <a:bodyPr/>
          <a:lstStyle/>
          <a:p>
            <a:pPr>
              <a:defRPr/>
            </a:pPr>
            <a:fld id="{86CA6B5E-4A80-174E-ACF3-3E1260549E77}" type="slidenum">
              <a:rPr lang="en-US" smtClean="0"/>
              <a:pPr>
                <a:defRPr/>
              </a:pPr>
              <a:t>24</a:t>
            </a:fld>
            <a:endParaRPr lang="en-US"/>
          </a:p>
        </p:txBody>
      </p:sp>
    </p:spTree>
    <p:extLst>
      <p:ext uri="{BB962C8B-B14F-4D97-AF65-F5344CB8AC3E}">
        <p14:creationId xmlns:p14="http://schemas.microsoft.com/office/powerpoint/2010/main" val="6722951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TextEdit="1"/>
          </p:cNvSpPr>
          <p:nvPr>
            <p:ph type="sldImg"/>
          </p:nvPr>
        </p:nvSpPr>
        <p:spPr bwMode="auto">
          <a:noFill/>
          <a:ln>
            <a:solidFill>
              <a:srgbClr val="000000"/>
            </a:solidFill>
            <a:miter lim="800000"/>
            <a:headEnd/>
            <a:tailEnd/>
          </a:ln>
        </p:spPr>
      </p:sp>
      <p:sp>
        <p:nvSpPr>
          <p:cNvPr id="26626" name="Rectangle 3"/>
          <p:cNvSpPr>
            <a:spLocks noGrp="1"/>
          </p:cNvSpPr>
          <p:nvPr>
            <p:ph type="body" idx="1"/>
          </p:nvPr>
        </p:nvSpPr>
        <p:spPr bwMode="auto">
          <a:noFill/>
        </p:spPr>
        <p:txBody>
          <a:bodyPr wrap="square" numCol="1" anchor="t" anchorCtr="0" compatLnSpc="1">
            <a:prstTxWarp prst="textNoShape">
              <a:avLst/>
            </a:prstTxWarp>
            <a:noAutofit/>
          </a:bodyPr>
          <a:lstStyle/>
          <a:p>
            <a:pPr marL="0" marR="0">
              <a:lnSpc>
                <a:spcPct val="107000"/>
              </a:lnSpc>
              <a:spcBef>
                <a:spcPts val="0"/>
              </a:spcBef>
              <a:spcAft>
                <a:spcPts val="800"/>
              </a:spcAft>
            </a:pPr>
            <a:r>
              <a:rPr lang="en-US" sz="1100"/>
              <a:t>Now that you’ve learned about all the benefits available to you, it’s time to decide which ones will help you be financially prepared for whatever life may have in store for you. </a:t>
            </a:r>
          </a:p>
          <a:p>
            <a:pPr marL="0" marR="0">
              <a:lnSpc>
                <a:spcPct val="107000"/>
              </a:lnSpc>
              <a:spcBef>
                <a:spcPts val="0"/>
              </a:spcBef>
              <a:spcAft>
                <a:spcPts val="800"/>
              </a:spcAft>
            </a:pPr>
            <a:r>
              <a:rPr lang="en-US" sz="1100"/>
              <a:t>First, think about your needs, for yourself and your loved ones. </a:t>
            </a:r>
            <a:endParaRPr lang="en-US" sz="1100">
              <a:ea typeface="Calibri"/>
              <a:cs typeface="Calibri"/>
            </a:endParaRPr>
          </a:p>
          <a:p>
            <a:pPr marL="0" marR="0">
              <a:lnSpc>
                <a:spcPct val="107000"/>
              </a:lnSpc>
              <a:spcBef>
                <a:spcPts val="0"/>
              </a:spcBef>
              <a:spcAft>
                <a:spcPts val="800"/>
              </a:spcAft>
            </a:pPr>
            <a:r>
              <a:rPr lang="en-US" sz="1100"/>
              <a:t>Second, take a deeper dive into your benefits summary available through your </a:t>
            </a:r>
            <a:r>
              <a:rPr lang="en-US" sz="1100" b="1"/>
              <a:t>HR department</a:t>
            </a:r>
            <a:r>
              <a:rPr lang="en-US" sz="1100"/>
              <a:t>…. to see costs and complete details of your coverage options. </a:t>
            </a:r>
            <a:endParaRPr lang="en-US" sz="1100">
              <a:ea typeface="Calibri"/>
              <a:cs typeface="Calibri"/>
            </a:endParaRPr>
          </a:p>
          <a:p>
            <a:pPr marL="0" marR="0">
              <a:lnSpc>
                <a:spcPct val="107000"/>
              </a:lnSpc>
              <a:spcBef>
                <a:spcPts val="0"/>
              </a:spcBef>
              <a:spcAft>
                <a:spcPts val="800"/>
              </a:spcAft>
            </a:pPr>
            <a:r>
              <a:rPr lang="en-US" sz="1100"/>
              <a:t>Check out the resources on the next slide for detailed plan information and tools to help you calculate your insurance needs. Then enroll. </a:t>
            </a:r>
            <a:endParaRPr lang="en-US" sz="1100">
              <a:ea typeface="Calibri"/>
              <a:cs typeface="Calibri"/>
            </a:endParaRPr>
          </a:p>
          <a:p>
            <a:pPr>
              <a:lnSpc>
                <a:spcPct val="107000"/>
              </a:lnSpc>
              <a:spcAft>
                <a:spcPts val="800"/>
              </a:spcAft>
            </a:pPr>
            <a:endParaRPr lang="en-US" sz="1100"/>
          </a:p>
          <a:p>
            <a:pPr marL="0" marR="0">
              <a:lnSpc>
                <a:spcPct val="107000"/>
              </a:lnSpc>
              <a:spcBef>
                <a:spcPts val="0"/>
              </a:spcBef>
              <a:spcAft>
                <a:spcPts val="800"/>
              </a:spcAft>
            </a:pPr>
            <a:r>
              <a:rPr lang="en-US" sz="1100"/>
              <a:t>If you need help completing the enrollment process, just ask your </a:t>
            </a:r>
            <a:r>
              <a:rPr lang="en-US" sz="1100" b="1"/>
              <a:t>HR team.</a:t>
            </a:r>
            <a:r>
              <a:rPr lang="en-US" sz="1100"/>
              <a:t> </a:t>
            </a:r>
            <a:endParaRPr lang="en-US"/>
          </a:p>
          <a:p>
            <a:pPr marL="0" marR="0">
              <a:lnSpc>
                <a:spcPct val="107000"/>
              </a:lnSpc>
              <a:spcBef>
                <a:spcPts val="0"/>
              </a:spcBef>
              <a:spcAft>
                <a:spcPts val="800"/>
              </a:spcAft>
            </a:pPr>
            <a:r>
              <a:rPr lang="en-US" sz="1100"/>
              <a:t>Don’t forget to include, or update your beneficiary information, and review it for accuracy. Then sign and date your enrollment form. </a:t>
            </a:r>
            <a:endParaRPr lang="en-US" sz="1100">
              <a:ea typeface="Calibri"/>
              <a:cs typeface="Calibri"/>
            </a:endParaRPr>
          </a:p>
          <a:p>
            <a:pPr marL="0" marR="0">
              <a:lnSpc>
                <a:spcPct val="107000"/>
              </a:lnSpc>
              <a:spcBef>
                <a:spcPts val="0"/>
              </a:spcBef>
              <a:spcAft>
                <a:spcPts val="800"/>
              </a:spcAft>
            </a:pPr>
            <a:r>
              <a:rPr lang="en-US" sz="1100"/>
              <a:t>If you complete your enrollment electronically, please make sure to click the “submit” button at the end. You can print out your benefit information, so you have a copy for your files.</a:t>
            </a:r>
            <a:endParaRPr lang="en-US" sz="1100">
              <a:ea typeface="Calibri" panose="020F0502020204030204"/>
              <a:cs typeface="Calibri" panose="020F0502020204030204"/>
            </a:endParaRPr>
          </a:p>
          <a:p>
            <a:pPr>
              <a:lnSpc>
                <a:spcPct val="107000"/>
              </a:lnSpc>
              <a:spcAft>
                <a:spcPts val="800"/>
              </a:spcAft>
            </a:pPr>
            <a:endParaRPr lang="en-US" sz="1100"/>
          </a:p>
          <a:p>
            <a:pPr marL="0" marR="0">
              <a:lnSpc>
                <a:spcPct val="107000"/>
              </a:lnSpc>
              <a:spcBef>
                <a:spcPts val="0"/>
              </a:spcBef>
              <a:spcAft>
                <a:spcPts val="800"/>
              </a:spcAft>
            </a:pPr>
            <a:r>
              <a:rPr lang="en-US" sz="1100"/>
              <a:t>Once coverage begins, your premium payments will be deducted directly from your paycheck, so you won’t have to worry about keeping track. </a:t>
            </a:r>
            <a:endParaRPr lang="en-US"/>
          </a:p>
          <a:p>
            <a:pPr marL="0" marR="0">
              <a:lnSpc>
                <a:spcPct val="107000"/>
              </a:lnSpc>
              <a:spcBef>
                <a:spcPts val="0"/>
              </a:spcBef>
              <a:spcAft>
                <a:spcPts val="800"/>
              </a:spcAft>
            </a:pPr>
            <a:r>
              <a:rPr lang="en-US" sz="1100"/>
              <a:t>Knowing your benefits are all set … can mean more peace of mind. And rest assured, The Standard will be here when you need us most.</a:t>
            </a:r>
            <a:endParaRPr lang="en-US"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38317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TextEdit="1"/>
          </p:cNvSpPr>
          <p:nvPr>
            <p:ph type="sldImg"/>
          </p:nvPr>
        </p:nvSpPr>
        <p:spPr bwMode="auto">
          <a:noFill/>
          <a:ln>
            <a:solidFill>
              <a:srgbClr val="000000"/>
            </a:solidFill>
            <a:miter lim="800000"/>
            <a:headEnd/>
            <a:tailEnd/>
          </a:ln>
        </p:spPr>
      </p:sp>
      <p:sp>
        <p:nvSpPr>
          <p:cNvPr id="41986" name="Rectangle 3"/>
          <p:cNvSpPr>
            <a:spLocks noGrp="1"/>
          </p:cNvSpPr>
          <p:nvPr>
            <p:ph type="body" idx="1"/>
          </p:nvPr>
        </p:nvSpPr>
        <p:spPr bwMode="auto">
          <a:noFill/>
        </p:spPr>
        <p:txBody>
          <a:bodyPr wrap="square" numCol="1" anchor="t" anchorCtr="0" compatLnSpc="1">
            <a:prstTxWarp prst="textNoShape">
              <a:avLst/>
            </a:prstTxWarp>
          </a:bodyPr>
          <a:lstStyle/>
          <a:p>
            <a:pPr marL="0" marR="0">
              <a:lnSpc>
                <a:spcPct val="107000"/>
              </a:lnSpc>
              <a:spcBef>
                <a:spcPts val="0"/>
              </a:spcBef>
              <a:spcAft>
                <a:spcPts val="800"/>
              </a:spcAft>
            </a:pPr>
            <a:r>
              <a:rPr lang="en-US">
                <a:effectLst/>
                <a:latin typeface="Arial"/>
                <a:ea typeface="Calibri"/>
                <a:cs typeface="Arial"/>
              </a:rPr>
              <a:t>We’ve compiled this list of resources to help you learn even more about the benefits available to you. </a:t>
            </a:r>
          </a:p>
          <a:p>
            <a:pPr marL="0" marR="0">
              <a:spcBef>
                <a:spcPts val="0"/>
              </a:spcBef>
              <a:spcAft>
                <a:spcPts val="800"/>
              </a:spcAft>
            </a:pPr>
            <a:endParaRPr lang="en-US">
              <a:latin typeface="Arial" panose="020B0604020202020204" pitchFamily="34" charset="0"/>
              <a:cs typeface="Arial" panose="020B0604020202020204" pitchFamily="34" charset="0"/>
            </a:endParaRPr>
          </a:p>
          <a:p>
            <a:pPr marL="0" marR="0">
              <a:spcBef>
                <a:spcPts val="0"/>
              </a:spcBef>
              <a:spcAft>
                <a:spcPts val="800"/>
              </a:spcAft>
            </a:pPr>
            <a:r>
              <a:rPr lang="en-US">
                <a:latin typeface="Arial" panose="020B0604020202020204" pitchFamily="34" charset="0"/>
                <a:cs typeface="Arial" panose="020B0604020202020204" pitchFamily="34" charset="0"/>
              </a:rPr>
              <a:t>Please refer to your enrollment materials for more plan information.  </a:t>
            </a:r>
          </a:p>
        </p:txBody>
      </p:sp>
    </p:spTree>
    <p:extLst>
      <p:ext uri="{BB962C8B-B14F-4D97-AF65-F5344CB8AC3E}">
        <p14:creationId xmlns:p14="http://schemas.microsoft.com/office/powerpoint/2010/main" val="6445936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 you for watching!</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68735D49-6D46-5C4C-9B2F-BCF1E12CE670}" type="slidenum">
              <a:rPr lang="en-US" smtClean="0"/>
              <a:t>27</a:t>
            </a:fld>
            <a:endParaRPr lang="en-US"/>
          </a:p>
        </p:txBody>
      </p:sp>
    </p:spTree>
    <p:extLst>
      <p:ext uri="{BB962C8B-B14F-4D97-AF65-F5344CB8AC3E}">
        <p14:creationId xmlns:p14="http://schemas.microsoft.com/office/powerpoint/2010/main" val="42206460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15" name="Title background">
            <a:extLst>
              <a:ext uri="{FF2B5EF4-FFF2-40B4-BE49-F238E27FC236}">
                <a16:creationId xmlns:a16="http://schemas.microsoft.com/office/drawing/2014/main" id="{5061F268-1843-C912-24D4-BD7A9491CD48}"/>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a:prstGeom prst="rect">
            <a:avLst/>
          </a:prstGeom>
        </p:spPr>
        <p:txBody>
          <a:bodyPr>
            <a:noAutofit/>
          </a:bodyPr>
          <a:lstStyle>
            <a:lvl1pPr>
              <a:lnSpc>
                <a:spcPct val="90000"/>
              </a:lnSpc>
              <a:defRPr sz="4400" b="1">
                <a:solidFill>
                  <a:schemeClr val="bg1"/>
                </a:solidFill>
              </a:defRPr>
            </a:lvl1pPr>
          </a:lstStyle>
          <a:p>
            <a:r>
              <a:rPr lang="en-US"/>
              <a:t>Click to edit Master title style</a:t>
            </a:r>
          </a:p>
        </p:txBody>
      </p:sp>
      <p:sp>
        <p:nvSpPr>
          <p:cNvPr id="6" name="Content Placeholder 5">
            <a:extLst>
              <a:ext uri="{FF2B5EF4-FFF2-40B4-BE49-F238E27FC236}">
                <a16:creationId xmlns:a16="http://schemas.microsoft.com/office/drawing/2014/main" id="{AACB7B2B-0725-578E-CDB1-5AAB427B9497}"/>
              </a:ext>
            </a:extLst>
          </p:cNvPr>
          <p:cNvSpPr>
            <a:spLocks noGrp="1"/>
          </p:cNvSpPr>
          <p:nvPr>
            <p:ph sz="quarter" idx="15" hasCustomPrompt="1"/>
          </p:nvPr>
        </p:nvSpPr>
        <p:spPr>
          <a:xfrm>
            <a:off x="676275" y="3275694"/>
            <a:ext cx="4572000" cy="406400"/>
          </a:xfrm>
          <a:prstGeom prst="rect">
            <a:avLst/>
          </a:prstGeom>
        </p:spPr>
        <p:txBody>
          <a:bodyPr lIns="0"/>
          <a:lstStyle>
            <a:lvl1pPr marL="91440" indent="0">
              <a:buFontTx/>
              <a:buNone/>
              <a:defRPr sz="1600">
                <a:solidFill>
                  <a:schemeClr val="bg1"/>
                </a:solidFill>
              </a:defRPr>
            </a:lvl1pPr>
            <a:lvl2pPr marL="548640" indent="0">
              <a:buFontTx/>
              <a:buNone/>
              <a:defRPr sz="1600"/>
            </a:lvl2pPr>
            <a:lvl3pPr marL="1005840" indent="0">
              <a:buFontTx/>
              <a:buNone/>
              <a:defRPr sz="1600"/>
            </a:lvl3pPr>
            <a:lvl4pPr marL="1463040" indent="0">
              <a:buFontTx/>
              <a:buNone/>
              <a:defRPr sz="1600"/>
            </a:lvl4pPr>
            <a:lvl5pPr marL="1920240" indent="0">
              <a:buFontTx/>
              <a:buNone/>
              <a:defRPr sz="1600"/>
            </a:lvl5pPr>
          </a:lstStyle>
          <a:p>
            <a:pPr lvl="0"/>
            <a:r>
              <a:rPr lang="en-US"/>
              <a:t>Secondary line</a:t>
            </a:r>
          </a:p>
        </p:txBody>
      </p:sp>
      <p:sp>
        <p:nvSpPr>
          <p:cNvPr id="2" name="Logo cover">
            <a:extLst>
              <a:ext uri="{FF2B5EF4-FFF2-40B4-BE49-F238E27FC236}">
                <a16:creationId xmlns:a16="http://schemas.microsoft.com/office/drawing/2014/main" id="{B19F2C9F-222E-69AB-F70E-22C855A07426}"/>
              </a:ext>
              <a:ext uri="{C183D7F6-B498-43B3-948B-1728B52AA6E4}">
                <adec:decorative xmlns:adec="http://schemas.microsoft.com/office/drawing/2017/decorative" val="1"/>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10">
            <a:extLst>
              <a:ext uri="{FF2B5EF4-FFF2-40B4-BE49-F238E27FC236}">
                <a16:creationId xmlns:a16="http://schemas.microsoft.com/office/drawing/2014/main" id="{6187C81F-F0AB-0568-A893-2BB2A31E49CA}"/>
              </a:ext>
            </a:extLst>
          </p:cNvPr>
          <p:cNvSpPr>
            <a:spLocks noGrp="1"/>
          </p:cNvSpPr>
          <p:nvPr>
            <p:ph type="pic" sz="quarter" idx="14" hasCustomPrompt="1"/>
          </p:nvPr>
        </p:nvSpPr>
        <p:spPr>
          <a:xfrm>
            <a:off x="5805196" y="733482"/>
            <a:ext cx="5623560" cy="5614416"/>
          </a:xfrm>
          <a:prstGeom prst="roundRect">
            <a:avLst>
              <a:gd name="adj" fmla="val 3089"/>
            </a:avLst>
          </a:prstGeom>
          <a:solidFill>
            <a:schemeClr val="bg1">
              <a:lumMod val="95000"/>
            </a:schemeClr>
          </a:solidFill>
        </p:spPr>
        <p:txBody>
          <a:bodyPr/>
          <a:lstStyle/>
          <a:p>
            <a:r>
              <a:rPr lang="en-US"/>
              <a:t>Click to add an image from a file.</a:t>
            </a:r>
          </a:p>
        </p:txBody>
      </p:sp>
      <p:pic>
        <p:nvPicPr>
          <p:cNvPr id="19" name="The Standard Logo" descr="The Standard logo">
            <a:extLst>
              <a:ext uri="{FF2B5EF4-FFF2-40B4-BE49-F238E27FC236}">
                <a16:creationId xmlns:a16="http://schemas.microsoft.com/office/drawing/2014/main" id="{685792B7-2F4F-E032-6BB4-0C8A3C932D7A}"/>
              </a:ext>
            </a:extLst>
          </p:cNvPr>
          <p:cNvPicPr>
            <a:picLocks noChangeAspect="1"/>
          </p:cNvPicPr>
          <p:nvPr userDrawn="1"/>
        </p:nvPicPr>
        <p:blipFill rotWithShape="1">
          <a:blip r:embed="rId2"/>
          <a:srcRect l="19360" t="10895" r="18856" b="12424"/>
          <a:stretch/>
        </p:blipFill>
        <p:spPr>
          <a:xfrm>
            <a:off x="580810" y="5349240"/>
            <a:ext cx="1555996" cy="1086289"/>
          </a:xfrm>
          <a:prstGeom prst="rect">
            <a:avLst/>
          </a:prstGeom>
        </p:spPr>
      </p:pic>
    </p:spTree>
    <p:extLst>
      <p:ext uri="{BB962C8B-B14F-4D97-AF65-F5344CB8AC3E}">
        <p14:creationId xmlns:p14="http://schemas.microsoft.com/office/powerpoint/2010/main" val="3633541423"/>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37" name="Title background">
            <a:extLst>
              <a:ext uri="{FF2B5EF4-FFF2-40B4-BE49-F238E27FC236}">
                <a16:creationId xmlns:a16="http://schemas.microsoft.com/office/drawing/2014/main" id="{85BB55BE-AA29-2C76-9151-55CB21CCC655}"/>
              </a:ext>
              <a:ext uri="{C183D7F6-B498-43B3-948B-1728B52AA6E4}">
                <adec:decorative xmlns:adec="http://schemas.microsoft.com/office/drawing/2017/decorative" val="1"/>
              </a:ext>
            </a:extLst>
          </p:cNvPr>
          <p:cNvSpPr/>
          <p:nvPr userDrawn="1"/>
        </p:nvSpPr>
        <p:spPr>
          <a:xfrm rot="16200000">
            <a:off x="104023" y="680093"/>
            <a:ext cx="6071616" cy="5497810"/>
          </a:xfrm>
          <a:prstGeom prst="round2SameRect">
            <a:avLst>
              <a:gd name="adj1" fmla="val 3628"/>
              <a:gd name="adj2" fmla="val 0"/>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The Standard logo" descr="The Standard logo">
            <a:extLst>
              <a:ext uri="{FF2B5EF4-FFF2-40B4-BE49-F238E27FC236}">
                <a16:creationId xmlns:a16="http://schemas.microsoft.com/office/drawing/2014/main" id="{CE01F867-7C66-AE84-B6D0-334A4A942CC1}"/>
              </a:ext>
            </a:extLst>
          </p:cNvPr>
          <p:cNvPicPr>
            <a:picLocks noChangeAspect="1"/>
          </p:cNvPicPr>
          <p:nvPr userDrawn="1"/>
        </p:nvPicPr>
        <p:blipFill rotWithShape="1">
          <a:blip r:embed="rId2"/>
          <a:srcRect l="19360" t="10895" r="18856" b="12424"/>
          <a:stretch/>
        </p:blipFill>
        <p:spPr>
          <a:xfrm>
            <a:off x="813816" y="1042416"/>
            <a:ext cx="1555996" cy="1086289"/>
          </a:xfrm>
          <a:prstGeom prst="rect">
            <a:avLst/>
          </a:prstGeom>
        </p:spPr>
      </p:pic>
      <p:sp>
        <p:nvSpPr>
          <p:cNvPr id="5" name="Title">
            <a:extLst>
              <a:ext uri="{FF2B5EF4-FFF2-40B4-BE49-F238E27FC236}">
                <a16:creationId xmlns:a16="http://schemas.microsoft.com/office/drawing/2014/main" id="{C103031D-6E5E-AFBC-BCD9-76B601AC65E9}"/>
              </a:ext>
            </a:extLst>
          </p:cNvPr>
          <p:cNvSpPr>
            <a:spLocks noGrp="1"/>
          </p:cNvSpPr>
          <p:nvPr>
            <p:ph type="title"/>
          </p:nvPr>
        </p:nvSpPr>
        <p:spPr>
          <a:xfrm>
            <a:off x="922200" y="3034002"/>
            <a:ext cx="4572000" cy="1339308"/>
          </a:xfrm>
          <a:prstGeom prst="rect">
            <a:avLst/>
          </a:prstGeom>
        </p:spPr>
        <p:txBody>
          <a:bodyPr anchor="t" anchorCtr="0">
            <a:noAutofit/>
          </a:bodyPr>
          <a:lstStyle>
            <a:lvl1pPr>
              <a:defRPr sz="4400">
                <a:solidFill>
                  <a:srgbClr val="004EA7"/>
                </a:solidFill>
              </a:defRPr>
            </a:lvl1pPr>
          </a:lstStyle>
          <a:p>
            <a:pPr algn="l"/>
            <a:r>
              <a:rPr lang="en-US" sz="4400" b="1"/>
              <a:t>Click to edit Master title style</a:t>
            </a:r>
          </a:p>
        </p:txBody>
      </p:sp>
      <p:sp>
        <p:nvSpPr>
          <p:cNvPr id="3" name="Content Placeholder 5">
            <a:extLst>
              <a:ext uri="{FF2B5EF4-FFF2-40B4-BE49-F238E27FC236}">
                <a16:creationId xmlns:a16="http://schemas.microsoft.com/office/drawing/2014/main" id="{5A409CC3-8E5E-3797-55B5-0341B2204CBD}"/>
              </a:ext>
            </a:extLst>
          </p:cNvPr>
          <p:cNvSpPr>
            <a:spLocks noGrp="1"/>
          </p:cNvSpPr>
          <p:nvPr>
            <p:ph sz="quarter" idx="15" hasCustomPrompt="1"/>
          </p:nvPr>
        </p:nvSpPr>
        <p:spPr>
          <a:xfrm>
            <a:off x="922200" y="4373310"/>
            <a:ext cx="4572000" cy="406400"/>
          </a:xfrm>
          <a:prstGeom prst="rect">
            <a:avLst/>
          </a:prstGeom>
        </p:spPr>
        <p:txBody>
          <a:bodyPr lIns="0"/>
          <a:lstStyle>
            <a:lvl1pPr marL="91440" indent="0">
              <a:buFontTx/>
              <a:buNone/>
              <a:defRPr sz="1600">
                <a:solidFill>
                  <a:schemeClr val="tx2"/>
                </a:solidFill>
              </a:defRPr>
            </a:lvl1pPr>
            <a:lvl2pPr marL="548640" indent="0">
              <a:buFontTx/>
              <a:buNone/>
              <a:defRPr sz="1600"/>
            </a:lvl2pPr>
            <a:lvl3pPr marL="1005840" indent="0">
              <a:buFontTx/>
              <a:buNone/>
              <a:defRPr sz="1600"/>
            </a:lvl3pPr>
            <a:lvl4pPr marL="1463040" indent="0">
              <a:buFontTx/>
              <a:buNone/>
              <a:defRPr sz="1600"/>
            </a:lvl4pPr>
            <a:lvl5pPr marL="1920240" indent="0">
              <a:buFontTx/>
              <a:buNone/>
              <a:defRPr sz="1600"/>
            </a:lvl5pPr>
          </a:lstStyle>
          <a:p>
            <a:pPr lvl="0"/>
            <a:r>
              <a:rPr lang="en-US"/>
              <a:t>Secondary line</a:t>
            </a:r>
          </a:p>
        </p:txBody>
      </p:sp>
      <p:sp>
        <p:nvSpPr>
          <p:cNvPr id="28" name="Logo cover">
            <a:extLst>
              <a:ext uri="{FF2B5EF4-FFF2-40B4-BE49-F238E27FC236}">
                <a16:creationId xmlns:a16="http://schemas.microsoft.com/office/drawing/2014/main" id="{78182FC6-258B-ACF8-C71E-CE502DCD7694}"/>
              </a:ext>
              <a:ext uri="{C183D7F6-B498-43B3-948B-1728B52AA6E4}">
                <adec:decorative xmlns:adec="http://schemas.microsoft.com/office/drawing/2017/decorative" val="1"/>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a:extLst>
              <a:ext uri="{FF2B5EF4-FFF2-40B4-BE49-F238E27FC236}">
                <a16:creationId xmlns:a16="http://schemas.microsoft.com/office/drawing/2014/main" id="{B2BB5F7D-2655-B82C-EF3A-8B90678DD920}"/>
              </a:ext>
            </a:extLst>
          </p:cNvPr>
          <p:cNvSpPr>
            <a:spLocks noGrp="1"/>
          </p:cNvSpPr>
          <p:nvPr>
            <p:ph type="pic" sz="quarter" idx="14" hasCustomPrompt="1"/>
          </p:nvPr>
        </p:nvSpPr>
        <p:spPr>
          <a:xfrm>
            <a:off x="5901340" y="393189"/>
            <a:ext cx="5907024" cy="6071616"/>
          </a:xfrm>
          <a:custGeom>
            <a:avLst/>
            <a:gdLst>
              <a:gd name="connsiteX0" fmla="*/ 449887 w 5907024"/>
              <a:gd name="connsiteY0" fmla="*/ 0 h 6071617"/>
              <a:gd name="connsiteX1" fmla="*/ 5726023 w 5907024"/>
              <a:gd name="connsiteY1" fmla="*/ 0 h 6071617"/>
              <a:gd name="connsiteX2" fmla="*/ 5745936 w 5907024"/>
              <a:gd name="connsiteY2" fmla="*/ 4020 h 6071617"/>
              <a:gd name="connsiteX3" fmla="*/ 5746567 w 5907024"/>
              <a:gd name="connsiteY3" fmla="*/ 4084 h 6071617"/>
              <a:gd name="connsiteX4" fmla="*/ 5747154 w 5907024"/>
              <a:gd name="connsiteY4" fmla="*/ 4266 h 6071617"/>
              <a:gd name="connsiteX5" fmla="*/ 5793639 w 5907024"/>
              <a:gd name="connsiteY5" fmla="*/ 13651 h 6071617"/>
              <a:gd name="connsiteX6" fmla="*/ 5886084 w 5907024"/>
              <a:gd name="connsiteY6" fmla="*/ 106096 h 6071617"/>
              <a:gd name="connsiteX7" fmla="*/ 5888679 w 5907024"/>
              <a:gd name="connsiteY7" fmla="*/ 118951 h 6071617"/>
              <a:gd name="connsiteX8" fmla="*/ 5891232 w 5907024"/>
              <a:gd name="connsiteY8" fmla="*/ 122737 h 6071617"/>
              <a:gd name="connsiteX9" fmla="*/ 5907024 w 5907024"/>
              <a:gd name="connsiteY9" fmla="*/ 200958 h 6071617"/>
              <a:gd name="connsiteX10" fmla="*/ 5907024 w 5907024"/>
              <a:gd name="connsiteY10" fmla="*/ 5870660 h 6071617"/>
              <a:gd name="connsiteX11" fmla="*/ 5891232 w 5907024"/>
              <a:gd name="connsiteY11" fmla="*/ 5948882 h 6071617"/>
              <a:gd name="connsiteX12" fmla="*/ 5888679 w 5907024"/>
              <a:gd name="connsiteY12" fmla="*/ 5952668 h 6071617"/>
              <a:gd name="connsiteX13" fmla="*/ 5886084 w 5907024"/>
              <a:gd name="connsiteY13" fmla="*/ 5965521 h 6071617"/>
              <a:gd name="connsiteX14" fmla="*/ 5793639 w 5907024"/>
              <a:gd name="connsiteY14" fmla="*/ 6057965 h 6071617"/>
              <a:gd name="connsiteX15" fmla="*/ 5747174 w 5907024"/>
              <a:gd name="connsiteY15" fmla="*/ 6067346 h 6071617"/>
              <a:gd name="connsiteX16" fmla="*/ 5746567 w 5907024"/>
              <a:gd name="connsiteY16" fmla="*/ 6067534 h 6071617"/>
              <a:gd name="connsiteX17" fmla="*/ 5745915 w 5907024"/>
              <a:gd name="connsiteY17" fmla="*/ 6067600 h 6071617"/>
              <a:gd name="connsiteX18" fmla="*/ 5726023 w 5907024"/>
              <a:gd name="connsiteY18" fmla="*/ 6071616 h 6071617"/>
              <a:gd name="connsiteX19" fmla="*/ 5706077 w 5907024"/>
              <a:gd name="connsiteY19" fmla="*/ 6071616 h 6071617"/>
              <a:gd name="connsiteX20" fmla="*/ 5706067 w 5907024"/>
              <a:gd name="connsiteY20" fmla="*/ 6071617 h 6071617"/>
              <a:gd name="connsiteX21" fmla="*/ 0 w 5907024"/>
              <a:gd name="connsiteY21" fmla="*/ 6071617 h 6071617"/>
              <a:gd name="connsiteX22" fmla="*/ 0 w 5907024"/>
              <a:gd name="connsiteY22" fmla="*/ 1 h 6071617"/>
              <a:gd name="connsiteX23" fmla="*/ 449882 w 5907024"/>
              <a:gd name="connsiteY23" fmla="*/ 1 h 6071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07024" h="6071617">
                <a:moveTo>
                  <a:pt x="449887" y="0"/>
                </a:moveTo>
                <a:lnTo>
                  <a:pt x="5726023" y="0"/>
                </a:lnTo>
                <a:lnTo>
                  <a:pt x="5745936" y="4020"/>
                </a:lnTo>
                <a:lnTo>
                  <a:pt x="5746567" y="4084"/>
                </a:lnTo>
                <a:lnTo>
                  <a:pt x="5747154" y="4266"/>
                </a:lnTo>
                <a:lnTo>
                  <a:pt x="5793639" y="13651"/>
                </a:lnTo>
                <a:cubicBezTo>
                  <a:pt x="5835205" y="31232"/>
                  <a:pt x="5868503" y="64531"/>
                  <a:pt x="5886084" y="106096"/>
                </a:cubicBezTo>
                <a:lnTo>
                  <a:pt x="5888679" y="118951"/>
                </a:lnTo>
                <a:lnTo>
                  <a:pt x="5891232" y="122737"/>
                </a:lnTo>
                <a:cubicBezTo>
                  <a:pt x="5901401" y="146779"/>
                  <a:pt x="5907024" y="173212"/>
                  <a:pt x="5907024" y="200958"/>
                </a:cubicBezTo>
                <a:lnTo>
                  <a:pt x="5907024" y="5870660"/>
                </a:lnTo>
                <a:cubicBezTo>
                  <a:pt x="5907024" y="5898407"/>
                  <a:pt x="5901401" y="5924839"/>
                  <a:pt x="5891232" y="5948882"/>
                </a:cubicBezTo>
                <a:lnTo>
                  <a:pt x="5888679" y="5952668"/>
                </a:lnTo>
                <a:lnTo>
                  <a:pt x="5886084" y="5965521"/>
                </a:lnTo>
                <a:cubicBezTo>
                  <a:pt x="5868503" y="6007086"/>
                  <a:pt x="5835205" y="6040384"/>
                  <a:pt x="5793639" y="6057965"/>
                </a:cubicBezTo>
                <a:lnTo>
                  <a:pt x="5747174" y="6067346"/>
                </a:lnTo>
                <a:lnTo>
                  <a:pt x="5746567" y="6067534"/>
                </a:lnTo>
                <a:lnTo>
                  <a:pt x="5745915" y="6067600"/>
                </a:lnTo>
                <a:lnTo>
                  <a:pt x="5726023" y="6071616"/>
                </a:lnTo>
                <a:lnTo>
                  <a:pt x="5706077" y="6071616"/>
                </a:lnTo>
                <a:lnTo>
                  <a:pt x="5706067" y="6071617"/>
                </a:lnTo>
                <a:lnTo>
                  <a:pt x="0" y="6071617"/>
                </a:lnTo>
                <a:lnTo>
                  <a:pt x="0" y="1"/>
                </a:lnTo>
                <a:lnTo>
                  <a:pt x="449882" y="1"/>
                </a:lnTo>
                <a:close/>
              </a:path>
            </a:pathLst>
          </a:custGeom>
          <a:solidFill>
            <a:schemeClr val="bg1">
              <a:lumMod val="95000"/>
            </a:schemeClr>
          </a:solidFill>
        </p:spPr>
        <p:txBody>
          <a:bodyPr wrap="square">
            <a:noAutofit/>
          </a:bodyPr>
          <a:lstStyle/>
          <a:p>
            <a:r>
              <a:rPr lang="en-US"/>
              <a:t>Click to add an image from a file.</a:t>
            </a:r>
          </a:p>
        </p:txBody>
      </p:sp>
    </p:spTree>
    <p:extLst>
      <p:ext uri="{BB962C8B-B14F-4D97-AF65-F5344CB8AC3E}">
        <p14:creationId xmlns:p14="http://schemas.microsoft.com/office/powerpoint/2010/main" val="1907366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5" name="Title background">
            <a:extLst>
              <a:ext uri="{FF2B5EF4-FFF2-40B4-BE49-F238E27FC236}">
                <a16:creationId xmlns:a16="http://schemas.microsoft.com/office/drawing/2014/main" id="{970CFC68-B5B5-A69C-0192-3DFD409CA07D}"/>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a:prstGeom prst="rect">
            <a:avLst/>
          </a:prstGeom>
        </p:spPr>
        <p:txBody>
          <a:bodyPr>
            <a:noAutofit/>
          </a:bodyPr>
          <a:lstStyle>
            <a:lvl1pPr>
              <a:lnSpc>
                <a:spcPct val="90000"/>
              </a:lnSpc>
              <a:defRPr sz="4400" b="1">
                <a:solidFill>
                  <a:schemeClr val="bg1"/>
                </a:solidFill>
              </a:defRPr>
            </a:lvl1pPr>
          </a:lstStyle>
          <a:p>
            <a:r>
              <a:rPr lang="en-US"/>
              <a:t>Click to edit Master title style</a:t>
            </a:r>
          </a:p>
        </p:txBody>
      </p:sp>
      <p:sp>
        <p:nvSpPr>
          <p:cNvPr id="6" name="Content Placeholder 5">
            <a:extLst>
              <a:ext uri="{FF2B5EF4-FFF2-40B4-BE49-F238E27FC236}">
                <a16:creationId xmlns:a16="http://schemas.microsoft.com/office/drawing/2014/main" id="{3DBF2C01-EAE1-F800-E257-B6ED1942B74E}"/>
              </a:ext>
            </a:extLst>
          </p:cNvPr>
          <p:cNvSpPr>
            <a:spLocks noGrp="1"/>
          </p:cNvSpPr>
          <p:nvPr>
            <p:ph sz="quarter" idx="15" hasCustomPrompt="1"/>
          </p:nvPr>
        </p:nvSpPr>
        <p:spPr>
          <a:xfrm>
            <a:off x="676275" y="3275694"/>
            <a:ext cx="4572000" cy="406400"/>
          </a:xfrm>
          <a:prstGeom prst="rect">
            <a:avLst/>
          </a:prstGeom>
        </p:spPr>
        <p:txBody>
          <a:bodyPr lIns="0"/>
          <a:lstStyle>
            <a:lvl1pPr marL="91440" indent="0">
              <a:buFontTx/>
              <a:buNone/>
              <a:defRPr sz="1600">
                <a:solidFill>
                  <a:schemeClr val="bg1"/>
                </a:solidFill>
              </a:defRPr>
            </a:lvl1pPr>
            <a:lvl2pPr marL="548640" indent="0">
              <a:buFontTx/>
              <a:buNone/>
              <a:defRPr sz="1600"/>
            </a:lvl2pPr>
            <a:lvl3pPr marL="1005840" indent="0">
              <a:buFontTx/>
              <a:buNone/>
              <a:defRPr sz="1600"/>
            </a:lvl3pPr>
            <a:lvl4pPr marL="1463040" indent="0">
              <a:buFontTx/>
              <a:buNone/>
              <a:defRPr sz="1600"/>
            </a:lvl4pPr>
            <a:lvl5pPr marL="1920240" indent="0">
              <a:buFontTx/>
              <a:buNone/>
              <a:defRPr sz="1600"/>
            </a:lvl5pPr>
          </a:lstStyle>
          <a:p>
            <a:pPr lvl="0"/>
            <a:r>
              <a:rPr lang="en-US"/>
              <a:t>Secondary line</a:t>
            </a:r>
          </a:p>
        </p:txBody>
      </p:sp>
      <p:sp>
        <p:nvSpPr>
          <p:cNvPr id="28" name="Logo cover">
            <a:extLst>
              <a:ext uri="{FF2B5EF4-FFF2-40B4-BE49-F238E27FC236}">
                <a16:creationId xmlns:a16="http://schemas.microsoft.com/office/drawing/2014/main" id="{78182FC6-258B-ACF8-C71E-CE502DCD7694}"/>
              </a:ext>
              <a:ext uri="{C183D7F6-B498-43B3-948B-1728B52AA6E4}">
                <adec:decorative xmlns:adec="http://schemas.microsoft.com/office/drawing/2017/decorative" val="1"/>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10">
            <a:extLst>
              <a:ext uri="{FF2B5EF4-FFF2-40B4-BE49-F238E27FC236}">
                <a16:creationId xmlns:a16="http://schemas.microsoft.com/office/drawing/2014/main" id="{46F7F520-C444-6ADA-30C3-D761BCA54F65}"/>
              </a:ext>
            </a:extLst>
          </p:cNvPr>
          <p:cNvSpPr>
            <a:spLocks noGrp="1"/>
          </p:cNvSpPr>
          <p:nvPr>
            <p:ph type="pic" sz="quarter" idx="14" hasCustomPrompt="1"/>
          </p:nvPr>
        </p:nvSpPr>
        <p:spPr>
          <a:xfrm>
            <a:off x="6856756" y="733482"/>
            <a:ext cx="4572000" cy="5614416"/>
          </a:xfrm>
          <a:prstGeom prst="roundRect">
            <a:avLst>
              <a:gd name="adj" fmla="val 3089"/>
            </a:avLst>
          </a:prstGeom>
          <a:solidFill>
            <a:schemeClr val="bg1">
              <a:lumMod val="95000"/>
            </a:schemeClr>
          </a:solidFill>
        </p:spPr>
        <p:txBody>
          <a:bodyPr/>
          <a:lstStyle/>
          <a:p>
            <a:r>
              <a:rPr lang="en-US"/>
              <a:t>Click to add an image from a file.</a:t>
            </a:r>
          </a:p>
        </p:txBody>
      </p:sp>
      <p:pic>
        <p:nvPicPr>
          <p:cNvPr id="3" name="The Standard Logo" descr="The Standard logo">
            <a:extLst>
              <a:ext uri="{FF2B5EF4-FFF2-40B4-BE49-F238E27FC236}">
                <a16:creationId xmlns:a16="http://schemas.microsoft.com/office/drawing/2014/main" id="{A060CF76-F1C6-AEC5-E8F0-8FDC6E47D5A8}"/>
              </a:ext>
            </a:extLst>
          </p:cNvPr>
          <p:cNvPicPr>
            <a:picLocks noChangeAspect="1"/>
          </p:cNvPicPr>
          <p:nvPr userDrawn="1"/>
        </p:nvPicPr>
        <p:blipFill rotWithShape="1">
          <a:blip r:embed="rId2"/>
          <a:srcRect l="19360" t="10895" r="18856" b="12424"/>
          <a:stretch/>
        </p:blipFill>
        <p:spPr>
          <a:xfrm>
            <a:off x="580810" y="5349240"/>
            <a:ext cx="1555996" cy="1086289"/>
          </a:xfrm>
          <a:prstGeom prst="rect">
            <a:avLst/>
          </a:prstGeom>
        </p:spPr>
      </p:pic>
    </p:spTree>
    <p:extLst>
      <p:ext uri="{BB962C8B-B14F-4D97-AF65-F5344CB8AC3E}">
        <p14:creationId xmlns:p14="http://schemas.microsoft.com/office/powerpoint/2010/main" val="4234801234"/>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3" name="Title background">
            <a:extLst>
              <a:ext uri="{FF2B5EF4-FFF2-40B4-BE49-F238E27FC236}">
                <a16:creationId xmlns:a16="http://schemas.microsoft.com/office/drawing/2014/main" id="{AE5BE94E-E1B0-AE65-0C51-838BA2D30E1E}"/>
              </a:ext>
              <a:ext uri="{C183D7F6-B498-43B3-948B-1728B52AA6E4}">
                <adec:decorative xmlns:adec="http://schemas.microsoft.com/office/drawing/2017/decorative" val="1"/>
              </a:ext>
            </a:extLst>
          </p:cNvPr>
          <p:cNvSpPr/>
          <p:nvPr userDrawn="1"/>
        </p:nvSpPr>
        <p:spPr>
          <a:xfrm>
            <a:off x="455535" y="576929"/>
            <a:ext cx="3216465" cy="5253206"/>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genda items background">
            <a:extLst>
              <a:ext uri="{FF2B5EF4-FFF2-40B4-BE49-F238E27FC236}">
                <a16:creationId xmlns:a16="http://schemas.microsoft.com/office/drawing/2014/main" id="{94799B58-CCFA-897F-DA27-8D145577F13C}"/>
              </a:ext>
              <a:ext uri="{C183D7F6-B498-43B3-948B-1728B52AA6E4}">
                <adec:decorative xmlns:adec="http://schemas.microsoft.com/office/drawing/2017/decorative" val="1"/>
              </a:ext>
            </a:extLst>
          </p:cNvPr>
          <p:cNvSpPr/>
          <p:nvPr userDrawn="1"/>
        </p:nvSpPr>
        <p:spPr>
          <a:xfrm>
            <a:off x="3677576" y="1088325"/>
            <a:ext cx="6691200" cy="4214647"/>
          </a:xfrm>
          <a:prstGeom prst="rect">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genda Title">
            <a:extLst>
              <a:ext uri="{FF2B5EF4-FFF2-40B4-BE49-F238E27FC236}">
                <a16:creationId xmlns:a16="http://schemas.microsoft.com/office/drawing/2014/main" id="{11A249A4-9BE0-C429-40DF-9023AFD48B64}"/>
              </a:ext>
            </a:extLst>
          </p:cNvPr>
          <p:cNvSpPr>
            <a:spLocks noGrp="1"/>
          </p:cNvSpPr>
          <p:nvPr>
            <p:ph type="title" hasCustomPrompt="1"/>
          </p:nvPr>
        </p:nvSpPr>
        <p:spPr>
          <a:xfrm>
            <a:off x="714103" y="2531419"/>
            <a:ext cx="2655834" cy="1344227"/>
          </a:xfrm>
          <a:prstGeom prst="rect">
            <a:avLst/>
          </a:prstGeom>
        </p:spPr>
        <p:txBody>
          <a:bodyPr>
            <a:noAutofit/>
          </a:bodyPr>
          <a:lstStyle>
            <a:lvl1pPr algn="ctr">
              <a:lnSpc>
                <a:spcPct val="110000"/>
              </a:lnSpc>
              <a:defRPr>
                <a:solidFill>
                  <a:schemeClr val="bg1"/>
                </a:solidFill>
              </a:defRPr>
            </a:lvl1pPr>
          </a:lstStyle>
          <a:p>
            <a:r>
              <a:rPr lang="en-US"/>
              <a:t>Agenda</a:t>
            </a:r>
          </a:p>
        </p:txBody>
      </p:sp>
      <p:sp>
        <p:nvSpPr>
          <p:cNvPr id="9" name="Agenda Items">
            <a:extLst>
              <a:ext uri="{FF2B5EF4-FFF2-40B4-BE49-F238E27FC236}">
                <a16:creationId xmlns:a16="http://schemas.microsoft.com/office/drawing/2014/main" id="{2FFA2CF1-344D-0604-F2F1-9999CE7AF90A}"/>
              </a:ext>
            </a:extLst>
          </p:cNvPr>
          <p:cNvSpPr>
            <a:spLocks noGrp="1"/>
          </p:cNvSpPr>
          <p:nvPr>
            <p:ph idx="1" hasCustomPrompt="1"/>
          </p:nvPr>
        </p:nvSpPr>
        <p:spPr>
          <a:xfrm>
            <a:off x="3979639" y="1365888"/>
            <a:ext cx="6253150" cy="3659520"/>
          </a:xfrm>
          <a:prstGeom prst="rect">
            <a:avLst/>
          </a:prstGeom>
        </p:spPr>
        <p:txBody>
          <a:bodyPr anchor="ctr" anchorCtr="0">
            <a:noAutofit/>
          </a:bodyPr>
          <a:lstStyle>
            <a:lvl1pPr>
              <a:defRPr sz="2800"/>
            </a:lvl1pPr>
          </a:lstStyle>
          <a:p>
            <a:pPr>
              <a:lnSpc>
                <a:spcPct val="150000"/>
              </a:lnSpc>
              <a:spcBef>
                <a:spcPts val="0"/>
              </a:spcBef>
            </a:pPr>
            <a:r>
              <a:rPr lang="en-US">
                <a:latin typeface="Arial" panose="020B0604020202020204" pitchFamily="34" charset="0"/>
                <a:cs typeface="Arial" panose="020B0604020202020204" pitchFamily="34" charset="0"/>
              </a:rPr>
              <a:t>Item 1</a:t>
            </a:r>
          </a:p>
          <a:p>
            <a:pPr>
              <a:lnSpc>
                <a:spcPct val="150000"/>
              </a:lnSpc>
              <a:spcBef>
                <a:spcPts val="0"/>
              </a:spcBef>
            </a:pPr>
            <a:r>
              <a:rPr lang="en-US">
                <a:latin typeface="Arial" panose="020B0604020202020204" pitchFamily="34" charset="0"/>
                <a:cs typeface="Arial" panose="020B0604020202020204" pitchFamily="34" charset="0"/>
              </a:rPr>
              <a:t>Item 2</a:t>
            </a:r>
          </a:p>
          <a:p>
            <a:pPr>
              <a:lnSpc>
                <a:spcPct val="150000"/>
              </a:lnSpc>
              <a:spcBef>
                <a:spcPts val="0"/>
              </a:spcBef>
            </a:pPr>
            <a:r>
              <a:rPr lang="en-US">
                <a:latin typeface="Arial" panose="020B0604020202020204" pitchFamily="34" charset="0"/>
                <a:cs typeface="Arial" panose="020B0604020202020204" pitchFamily="34" charset="0"/>
              </a:rPr>
              <a:t>Item 3</a:t>
            </a:r>
          </a:p>
          <a:p>
            <a:pPr>
              <a:lnSpc>
                <a:spcPct val="150000"/>
              </a:lnSpc>
              <a:spcBef>
                <a:spcPts val="0"/>
              </a:spcBef>
            </a:pPr>
            <a:r>
              <a:rPr lang="en-US">
                <a:latin typeface="Arial" panose="020B0604020202020204" pitchFamily="34" charset="0"/>
                <a:cs typeface="Arial" panose="020B0604020202020204" pitchFamily="34" charset="0"/>
              </a:rPr>
              <a:t>Item 4</a:t>
            </a:r>
          </a:p>
          <a:p>
            <a:pPr>
              <a:lnSpc>
                <a:spcPct val="150000"/>
              </a:lnSpc>
              <a:spcBef>
                <a:spcPts val="0"/>
              </a:spcBef>
            </a:pPr>
            <a:r>
              <a:rPr lang="en-US">
                <a:latin typeface="Arial" panose="020B0604020202020204" pitchFamily="34" charset="0"/>
                <a:cs typeface="Arial" panose="020B0604020202020204" pitchFamily="34" charset="0"/>
              </a:rPr>
              <a:t>Item 5</a:t>
            </a:r>
          </a:p>
        </p:txBody>
      </p:sp>
      <p:sp>
        <p:nvSpPr>
          <p:cNvPr id="4" name="Slide Number Placeholder 5">
            <a:extLst>
              <a:ext uri="{FF2B5EF4-FFF2-40B4-BE49-F238E27FC236}">
                <a16:creationId xmlns:a16="http://schemas.microsoft.com/office/drawing/2014/main" id="{79148BBF-F7F9-E3E6-034D-286AEB3F6535}"/>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8" name="Footer Placeholder 4">
            <a:extLst>
              <a:ext uri="{FF2B5EF4-FFF2-40B4-BE49-F238E27FC236}">
                <a16:creationId xmlns:a16="http://schemas.microsoft.com/office/drawing/2014/main" id="{59708207-8633-CE01-C647-1DBCC2DBA281}"/>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5" name="Date Placeholder 3">
            <a:extLst>
              <a:ext uri="{FF2B5EF4-FFF2-40B4-BE49-F238E27FC236}">
                <a16:creationId xmlns:a16="http://schemas.microsoft.com/office/drawing/2014/main" id="{91F2360E-9D2E-021D-55F9-4E0F8E307656}"/>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4B80FCF-6DCC-49A5-9355-92EFB0495B30}" type="datetime1">
              <a:rPr lang="en-US" smtClean="0"/>
              <a:t>8/18/2026</a:t>
            </a:fld>
            <a:endParaRPr lang="en-US"/>
          </a:p>
        </p:txBody>
      </p:sp>
    </p:spTree>
    <p:extLst>
      <p:ext uri="{BB962C8B-B14F-4D97-AF65-F5344CB8AC3E}">
        <p14:creationId xmlns:p14="http://schemas.microsoft.com/office/powerpoint/2010/main" val="21487857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and Copy - 1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a:prstGeom prst="rect">
            <a:avLst/>
          </a:prstGeom>
        </p:spPr>
        <p:txBody>
          <a:bodyPr>
            <a:noAutofit/>
          </a:bodyPr>
          <a:lstStyle>
            <a:lvl1pPr>
              <a:lnSpc>
                <a:spcPct val="110000"/>
              </a:lnSpc>
              <a:defRPr sz="2800"/>
            </a:lvl1pPr>
          </a:lstStyle>
          <a:p>
            <a:r>
              <a:rPr lang="en-US"/>
              <a:t>Click to edit Master title style</a:t>
            </a:r>
          </a:p>
        </p:txBody>
      </p:sp>
      <p:sp>
        <p:nvSpPr>
          <p:cNvPr id="4" name="subhead">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10506456" cy="722313"/>
          </a:xfrm>
          <a:prstGeom prst="rect">
            <a:avLst/>
          </a:prstGeom>
        </p:spPr>
        <p:txBody>
          <a:bodyPr>
            <a:noAutofit/>
          </a:bodyPr>
          <a:lstStyle>
            <a:lvl1pPr marL="0" indent="0">
              <a:buNone/>
              <a:defRPr sz="1400" b="1"/>
            </a:lvl1pPr>
            <a:lvl2pPr>
              <a:defRPr sz="2000"/>
            </a:lvl2pPr>
            <a:lvl3pPr>
              <a:defRPr sz="2000"/>
            </a:lvl3pPr>
            <a:lvl4pPr>
              <a:defRPr sz="2000"/>
            </a:lvl4pPr>
            <a:lvl5pPr>
              <a:defRPr sz="2000"/>
            </a:lvl5pPr>
          </a:lstStyle>
          <a:p>
            <a:pPr lvl="0"/>
            <a:r>
              <a:rPr lang="en-US"/>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hasCustomPrompt="1"/>
          </p:nvPr>
        </p:nvSpPr>
        <p:spPr>
          <a:xfrm>
            <a:off x="350061" y="1889938"/>
            <a:ext cx="10506456" cy="3914775"/>
          </a:xfrm>
          <a:prstGeom prst="rect">
            <a:avLst/>
          </a:prstGeom>
        </p:spPr>
        <p:txBody>
          <a:bodyPr>
            <a:noAutofit/>
          </a:bodyPr>
          <a:lstStyle>
            <a:lvl1pPr marL="182563" indent="-182563">
              <a:buFont typeface="Arial" panose="020B0604020202020204" pitchFamily="34" charset="0"/>
              <a:buChar char="•"/>
              <a:tabLst/>
              <a:defRPr sz="1400"/>
            </a:lvl1pPr>
            <a:lvl2pPr marL="685800" indent="-137160">
              <a:buFont typeface="Courier New" panose="02070309020205020404" pitchFamily="49" charset="0"/>
              <a:buChar char="o"/>
              <a:defRPr sz="1400"/>
            </a:lvl2pPr>
            <a:lvl3pPr marL="1143000" indent="-137160">
              <a:buFont typeface="System Font Regular"/>
              <a:buChar char="⁃"/>
              <a:defRPr sz="1400"/>
            </a:lvl3pPr>
            <a:lvl4pPr marL="1600200" indent="-137160">
              <a:buFont typeface="Wingdings" pitchFamily="2" charset="2"/>
              <a:buChar char="§"/>
              <a:defRPr sz="1400"/>
            </a:lvl4pPr>
            <a:lvl5pPr marL="2057400"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B75D9186-852B-BEDF-E657-C81C4650F3BD}"/>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6" name="Date Placeholder 3">
            <a:extLst>
              <a:ext uri="{FF2B5EF4-FFF2-40B4-BE49-F238E27FC236}">
                <a16:creationId xmlns:a16="http://schemas.microsoft.com/office/drawing/2014/main" id="{4D796823-2F09-9CEA-89DC-129AE9F4B3CE}"/>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49D547AB-E399-46D2-9EBD-3325F549E4C9}" type="datetime1">
              <a:rPr lang="en-US" smtClean="0"/>
              <a:t>8/18/2026</a:t>
            </a:fld>
            <a:endParaRPr lang="en-US"/>
          </a:p>
        </p:txBody>
      </p:sp>
      <p:sp>
        <p:nvSpPr>
          <p:cNvPr id="7" name="Footer Placeholder 4">
            <a:extLst>
              <a:ext uri="{FF2B5EF4-FFF2-40B4-BE49-F238E27FC236}">
                <a16:creationId xmlns:a16="http://schemas.microsoft.com/office/drawing/2014/main" id="{F64AD4D8-F39E-2E37-EF58-1E22BC06371C}"/>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21179155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and Copy - For Graphic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a:prstGeom prst="rect">
            <a:avLst/>
          </a:prstGeom>
        </p:spPr>
        <p:txBody>
          <a:bodyPr>
            <a:noAutofit/>
          </a:bodyPr>
          <a:lstStyle>
            <a:lvl1pPr>
              <a:lnSpc>
                <a:spcPct val="110000"/>
              </a:lnSpc>
              <a:defRPr sz="2800"/>
            </a:lvl1pPr>
          </a:lstStyle>
          <a:p>
            <a:r>
              <a:rPr lang="en-US"/>
              <a:t>Click to edit Master title style</a:t>
            </a:r>
          </a:p>
        </p:txBody>
      </p:sp>
      <p:sp>
        <p:nvSpPr>
          <p:cNvPr id="4" name="Subhead">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10506456" cy="722313"/>
          </a:xfrm>
          <a:prstGeom prst="rect">
            <a:avLst/>
          </a:prstGeom>
        </p:spPr>
        <p:txBody>
          <a:bodyPr>
            <a:noAutofit/>
          </a:bodyPr>
          <a:lstStyle>
            <a:lvl1pPr marL="0" indent="0">
              <a:buNone/>
              <a:defRPr sz="1400" b="1"/>
            </a:lvl1pPr>
            <a:lvl2pPr>
              <a:defRPr sz="2000"/>
            </a:lvl2pPr>
            <a:lvl3pPr>
              <a:defRPr sz="2000"/>
            </a:lvl3pPr>
            <a:lvl4pPr>
              <a:defRPr sz="2000"/>
            </a:lvl4pPr>
            <a:lvl5pPr>
              <a:defRPr sz="2000"/>
            </a:lvl5pPr>
          </a:lstStyle>
          <a:p>
            <a:pPr lvl="0"/>
            <a:r>
              <a:rPr lang="en-US"/>
              <a:t>Picture placeholder; add alt text</a:t>
            </a:r>
          </a:p>
        </p:txBody>
      </p:sp>
      <p:sp>
        <p:nvSpPr>
          <p:cNvPr id="6" name="Date Placeholder 3">
            <a:extLst>
              <a:ext uri="{FF2B5EF4-FFF2-40B4-BE49-F238E27FC236}">
                <a16:creationId xmlns:a16="http://schemas.microsoft.com/office/drawing/2014/main" id="{4D796823-2F09-9CEA-89DC-129AE9F4B3CE}"/>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6725405E-1037-441C-887E-73B6AD191B45}" type="datetime1">
              <a:rPr lang="en-US" smtClean="0"/>
              <a:t>8/18/2026</a:t>
            </a:fld>
            <a:endParaRPr lang="en-US"/>
          </a:p>
        </p:txBody>
      </p:sp>
      <p:sp>
        <p:nvSpPr>
          <p:cNvPr id="5" name="Slide Number Placeholder 5">
            <a:extLst>
              <a:ext uri="{FF2B5EF4-FFF2-40B4-BE49-F238E27FC236}">
                <a16:creationId xmlns:a16="http://schemas.microsoft.com/office/drawing/2014/main" id="{B75D9186-852B-BEDF-E657-C81C4650F3BD}"/>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Footer Placeholder 4">
            <a:extLst>
              <a:ext uri="{FF2B5EF4-FFF2-40B4-BE49-F238E27FC236}">
                <a16:creationId xmlns:a16="http://schemas.microsoft.com/office/drawing/2014/main" id="{F64AD4D8-F39E-2E37-EF58-1E22BC06371C}"/>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32589441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and Copy - Chart &amp; Tabl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a:prstGeom prst="rect">
            <a:avLst/>
          </a:prstGeom>
        </p:spPr>
        <p:txBody>
          <a:bodyPr>
            <a:noAutofit/>
          </a:bodyPr>
          <a:lstStyle>
            <a:lvl1pPr>
              <a:lnSpc>
                <a:spcPct val="110000"/>
              </a:lnSpc>
              <a:defRPr sz="2800"/>
            </a:lvl1pPr>
          </a:lstStyle>
          <a:p>
            <a:r>
              <a:rPr lang="en-US"/>
              <a:t>Click to edit Master title style</a:t>
            </a:r>
          </a:p>
        </p:txBody>
      </p:sp>
      <p:sp>
        <p:nvSpPr>
          <p:cNvPr id="4" name="Subhead">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10506456" cy="439207"/>
          </a:xfrm>
          <a:prstGeom prst="rect">
            <a:avLst/>
          </a:prstGeom>
        </p:spPr>
        <p:txBody>
          <a:bodyPr>
            <a:noAutofit/>
          </a:bodyPr>
          <a:lstStyle>
            <a:lvl1pPr marL="0" indent="0">
              <a:buNone/>
              <a:defRPr sz="1400" b="1"/>
            </a:lvl1pPr>
            <a:lvl2pPr>
              <a:defRPr sz="2000"/>
            </a:lvl2pPr>
            <a:lvl3pPr>
              <a:defRPr sz="2000"/>
            </a:lvl3pPr>
            <a:lvl4pPr>
              <a:defRPr sz="2000"/>
            </a:lvl4pPr>
            <a:lvl5pPr>
              <a:defRPr sz="2000"/>
            </a:lvl5pPr>
          </a:lstStyle>
          <a:p>
            <a:pPr lvl="0"/>
            <a:r>
              <a:rPr lang="en-US"/>
              <a:t>Click to edit Master text style </a:t>
            </a:r>
          </a:p>
        </p:txBody>
      </p:sp>
      <p:sp>
        <p:nvSpPr>
          <p:cNvPr id="13" name="Content">
            <a:extLst>
              <a:ext uri="{FF2B5EF4-FFF2-40B4-BE49-F238E27FC236}">
                <a16:creationId xmlns:a16="http://schemas.microsoft.com/office/drawing/2014/main" id="{B06FBA0C-1E52-CF09-CF68-A03D9FDC5408}"/>
              </a:ext>
            </a:extLst>
          </p:cNvPr>
          <p:cNvSpPr>
            <a:spLocks noGrp="1"/>
          </p:cNvSpPr>
          <p:nvPr>
            <p:ph idx="1" hasCustomPrompt="1"/>
          </p:nvPr>
        </p:nvSpPr>
        <p:spPr>
          <a:xfrm>
            <a:off x="350061" y="1643270"/>
            <a:ext cx="10506456" cy="4608240"/>
          </a:xfrm>
          <a:prstGeom prst="rect">
            <a:avLst/>
          </a:prstGeom>
        </p:spPr>
        <p:txBody>
          <a:bodyPr>
            <a:noAutofit/>
          </a:bodyPr>
          <a:lstStyle>
            <a:lvl1pPr marL="182563" indent="-182563">
              <a:buFont typeface="Arial" panose="020B0604020202020204" pitchFamily="34" charset="0"/>
              <a:buChar char="•"/>
              <a:tabLst/>
              <a:defRPr sz="1400"/>
            </a:lvl1pPr>
            <a:lvl2pPr marL="685800" indent="-137160">
              <a:buFont typeface="Courier New" panose="02070309020205020404" pitchFamily="49" charset="0"/>
              <a:buChar char="o"/>
              <a:defRPr sz="1400"/>
            </a:lvl2pPr>
            <a:lvl3pPr marL="1143000" indent="-137160">
              <a:buFont typeface="System Font Regular"/>
              <a:buChar char="⁃"/>
              <a:defRPr sz="1400"/>
            </a:lvl3pPr>
            <a:lvl4pPr marL="1600200" indent="-137160">
              <a:buFont typeface="Wingdings" pitchFamily="2" charset="2"/>
              <a:buChar char="§"/>
              <a:defRPr sz="1400"/>
            </a:lvl4pPr>
            <a:lvl5pPr marL="2057400"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D796823-2F09-9CEA-89DC-129AE9F4B3CE}"/>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D62F1C83-3B4D-4C94-9E5F-BB60D2F98CD9}" type="datetime1">
              <a:rPr lang="en-US" smtClean="0"/>
              <a:t>8/18/2026</a:t>
            </a:fld>
            <a:endParaRPr lang="en-US"/>
          </a:p>
        </p:txBody>
      </p:sp>
      <p:sp>
        <p:nvSpPr>
          <p:cNvPr id="5" name="Slide Number Placeholder 5">
            <a:extLst>
              <a:ext uri="{FF2B5EF4-FFF2-40B4-BE49-F238E27FC236}">
                <a16:creationId xmlns:a16="http://schemas.microsoft.com/office/drawing/2014/main" id="{B75D9186-852B-BEDF-E657-C81C4650F3BD}"/>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Footer Placeholder 4">
            <a:extLst>
              <a:ext uri="{FF2B5EF4-FFF2-40B4-BE49-F238E27FC236}">
                <a16:creationId xmlns:a16="http://schemas.microsoft.com/office/drawing/2014/main" id="{F64AD4D8-F39E-2E37-EF58-1E22BC06371C}"/>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13045459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and Copy Photo">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7389723" cy="548741"/>
          </a:xfrm>
          <a:prstGeom prst="rect">
            <a:avLst/>
          </a:prstGeom>
        </p:spPr>
        <p:txBody>
          <a:bodyPr>
            <a:noAutofit/>
          </a:bodyPr>
          <a:lstStyle>
            <a:lvl1pPr>
              <a:lnSpc>
                <a:spcPct val="110000"/>
              </a:lnSpc>
              <a:defRPr sz="2800"/>
            </a:lvl1pPr>
          </a:lstStyle>
          <a:p>
            <a:r>
              <a:rPr lang="en-US"/>
              <a:t>Click to edit Master title style</a:t>
            </a:r>
          </a:p>
        </p:txBody>
      </p:sp>
      <p:sp>
        <p:nvSpPr>
          <p:cNvPr id="4" name="Subhead">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7389723" cy="722313"/>
          </a:xfrm>
          <a:prstGeom prst="rect">
            <a:avLst/>
          </a:prstGeom>
        </p:spPr>
        <p:txBody>
          <a:bodyPr>
            <a:noAutofit/>
          </a:bodyPr>
          <a:lstStyle>
            <a:lvl1pPr marL="0" indent="0">
              <a:buNone/>
              <a:defRPr sz="1400" b="1"/>
            </a:lvl1pPr>
            <a:lvl2pPr>
              <a:defRPr sz="2000"/>
            </a:lvl2pPr>
            <a:lvl3pPr>
              <a:defRPr sz="2000"/>
            </a:lvl3pPr>
            <a:lvl4pPr>
              <a:defRPr sz="2000"/>
            </a:lvl4pPr>
            <a:lvl5pPr>
              <a:defRPr sz="2000"/>
            </a:lvl5pPr>
          </a:lstStyle>
          <a:p>
            <a:pPr lvl="0"/>
            <a:r>
              <a:rPr lang="en-US"/>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hasCustomPrompt="1"/>
          </p:nvPr>
        </p:nvSpPr>
        <p:spPr>
          <a:xfrm>
            <a:off x="350062" y="1889938"/>
            <a:ext cx="7384075" cy="3914775"/>
          </a:xfrm>
          <a:prstGeom prst="rect">
            <a:avLst/>
          </a:prstGeom>
        </p:spPr>
        <p:txBody>
          <a:bodyPr>
            <a:noAutofit/>
          </a:bodyPr>
          <a:lstStyle>
            <a:lvl1pPr marL="137160"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0F59EAB8-3460-214C-35DA-0C0F62D1DCB2}"/>
              </a:ext>
            </a:extLst>
          </p:cNvPr>
          <p:cNvSpPr>
            <a:spLocks noGrp="1"/>
          </p:cNvSpPr>
          <p:nvPr>
            <p:ph type="pic" sz="quarter" idx="14" hasCustomPrompt="1"/>
          </p:nvPr>
        </p:nvSpPr>
        <p:spPr>
          <a:xfrm>
            <a:off x="7982745" y="1115568"/>
            <a:ext cx="3859193" cy="3447288"/>
          </a:xfrm>
          <a:prstGeom prst="roundRect">
            <a:avLst>
              <a:gd name="adj" fmla="val 3089"/>
            </a:avLst>
          </a:prstGeom>
          <a:solidFill>
            <a:schemeClr val="bg1">
              <a:lumMod val="95000"/>
            </a:schemeClr>
          </a:solidFill>
        </p:spPr>
        <p:txBody>
          <a:bodyPr/>
          <a:lstStyle/>
          <a:p>
            <a:r>
              <a:rPr lang="en-US"/>
              <a:t>Click to add an image from a file.</a:t>
            </a:r>
          </a:p>
        </p:txBody>
      </p:sp>
      <p:sp>
        <p:nvSpPr>
          <p:cNvPr id="12" name="Slide Number Placeholder 5">
            <a:extLst>
              <a:ext uri="{FF2B5EF4-FFF2-40B4-BE49-F238E27FC236}">
                <a16:creationId xmlns:a16="http://schemas.microsoft.com/office/drawing/2014/main" id="{36BDFCF6-23C8-F92B-91CA-9901B4666847}"/>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5" name="Date Placeholder 3">
            <a:extLst>
              <a:ext uri="{FF2B5EF4-FFF2-40B4-BE49-F238E27FC236}">
                <a16:creationId xmlns:a16="http://schemas.microsoft.com/office/drawing/2014/main" id="{A5A2962E-1EB0-423E-9CBF-ABCF04C56398}"/>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0A7FF8C2-2AD6-4FDC-AD8E-0FED0D29BCCF}" type="datetime1">
              <a:rPr lang="en-US" smtClean="0"/>
              <a:t>8/18/2026</a:t>
            </a:fld>
            <a:endParaRPr lang="en-US"/>
          </a:p>
        </p:txBody>
      </p:sp>
      <p:sp>
        <p:nvSpPr>
          <p:cNvPr id="13" name="Footer Placeholder 4">
            <a:extLst>
              <a:ext uri="{FF2B5EF4-FFF2-40B4-BE49-F238E27FC236}">
                <a16:creationId xmlns:a16="http://schemas.microsoft.com/office/drawing/2014/main" id="{E4D9B0CC-6D03-6362-96FA-7A2B228CD3E8}"/>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3525039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and Copy - 2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a:prstGeom prst="rect">
            <a:avLst/>
          </a:prstGeom>
        </p:spPr>
        <p:txBody>
          <a:bodyPr>
            <a:noAutofit/>
          </a:bodyPr>
          <a:lstStyle>
            <a:lvl1pPr>
              <a:lnSpc>
                <a:spcPct val="110000"/>
              </a:lnSpc>
              <a:defRPr sz="2800"/>
            </a:lvl1pPr>
          </a:lstStyle>
          <a:p>
            <a:r>
              <a:rPr lang="en-US"/>
              <a:t>Click to edit Master title style</a:t>
            </a:r>
          </a:p>
        </p:txBody>
      </p:sp>
      <p:sp>
        <p:nvSpPr>
          <p:cNvPr id="6" name="Subhead">
            <a:extLst>
              <a:ext uri="{FF2B5EF4-FFF2-40B4-BE49-F238E27FC236}">
                <a16:creationId xmlns:a16="http://schemas.microsoft.com/office/drawing/2014/main" id="{4CDACCEC-6CC0-9D62-11BF-04254DAF9CEA}"/>
              </a:ext>
            </a:extLst>
          </p:cNvPr>
          <p:cNvSpPr>
            <a:spLocks noGrp="1"/>
          </p:cNvSpPr>
          <p:nvPr>
            <p:ph type="body" sz="quarter" idx="11"/>
          </p:nvPr>
        </p:nvSpPr>
        <p:spPr>
          <a:xfrm>
            <a:off x="350062" y="1058289"/>
            <a:ext cx="10506456" cy="722313"/>
          </a:xfrm>
          <a:prstGeom prst="rect">
            <a:avLst/>
          </a:prstGeom>
        </p:spPr>
        <p:txBody>
          <a:bodyPr>
            <a:noAutofit/>
          </a:bodyPr>
          <a:lstStyle>
            <a:lvl1pPr marL="0" indent="0">
              <a:buNone/>
              <a:defRPr sz="1400" b="1"/>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hasCustomPrompt="1"/>
          </p:nvPr>
        </p:nvSpPr>
        <p:spPr>
          <a:xfrm>
            <a:off x="350062" y="1884935"/>
            <a:ext cx="4690809" cy="3914775"/>
          </a:xfrm>
          <a:prstGeom prst="rect">
            <a:avLst/>
          </a:prstGeo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4" name="Content 2">
            <a:extLst>
              <a:ext uri="{FF2B5EF4-FFF2-40B4-BE49-F238E27FC236}">
                <a16:creationId xmlns:a16="http://schemas.microsoft.com/office/drawing/2014/main" id="{C84A6DC8-EFC2-6121-B04D-F59F6912747C}"/>
              </a:ext>
            </a:extLst>
          </p:cNvPr>
          <p:cNvSpPr>
            <a:spLocks noGrp="1"/>
          </p:cNvSpPr>
          <p:nvPr>
            <p:ph idx="10" hasCustomPrompt="1"/>
          </p:nvPr>
        </p:nvSpPr>
        <p:spPr>
          <a:xfrm>
            <a:off x="5396774" y="1884935"/>
            <a:ext cx="4690809" cy="3914775"/>
          </a:xfrm>
          <a:prstGeom prst="rect">
            <a:avLst/>
          </a:prstGeo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95F74EC9-AB0B-7225-3EF1-1D2696B6CABF}"/>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Date Placeholder 3">
            <a:extLst>
              <a:ext uri="{FF2B5EF4-FFF2-40B4-BE49-F238E27FC236}">
                <a16:creationId xmlns:a16="http://schemas.microsoft.com/office/drawing/2014/main" id="{937AD9B4-25C9-98FE-E31C-709B44CF53B7}"/>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5B3845DD-E6DD-49CF-ACD2-3059A23BEB4B}" type="datetime1">
              <a:rPr lang="en-US" smtClean="0"/>
              <a:t>8/18/2026</a:t>
            </a:fld>
            <a:endParaRPr lang="en-US"/>
          </a:p>
        </p:txBody>
      </p:sp>
      <p:sp>
        <p:nvSpPr>
          <p:cNvPr id="8" name="Footer Placeholder 4">
            <a:extLst>
              <a:ext uri="{FF2B5EF4-FFF2-40B4-BE49-F238E27FC236}">
                <a16:creationId xmlns:a16="http://schemas.microsoft.com/office/drawing/2014/main" id="{9336AC2A-A32D-2F65-4ADE-DFCB43BF44CD}"/>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764134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and Copy - 2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a:prstGeom prst="rect">
            <a:avLst/>
          </a:prstGeom>
        </p:spPr>
        <p:txBody>
          <a:bodyPr>
            <a:noAutofit/>
          </a:bodyPr>
          <a:lstStyle>
            <a:lvl1pPr>
              <a:lnSpc>
                <a:spcPct val="110000"/>
              </a:lnSpc>
              <a:defRPr sz="2800"/>
            </a:lvl1pPr>
          </a:lstStyle>
          <a:p>
            <a:r>
              <a:rPr lang="en-US"/>
              <a:t>Click to edit Master title style</a:t>
            </a:r>
          </a:p>
        </p:txBody>
      </p:sp>
      <p:sp>
        <p:nvSpPr>
          <p:cNvPr id="6" name="Subhead">
            <a:extLst>
              <a:ext uri="{FF2B5EF4-FFF2-40B4-BE49-F238E27FC236}">
                <a16:creationId xmlns:a16="http://schemas.microsoft.com/office/drawing/2014/main" id="{4CDACCEC-6CC0-9D62-11BF-04254DAF9CEA}"/>
              </a:ext>
            </a:extLst>
          </p:cNvPr>
          <p:cNvSpPr>
            <a:spLocks noGrp="1"/>
          </p:cNvSpPr>
          <p:nvPr>
            <p:ph type="body" sz="quarter" idx="11"/>
          </p:nvPr>
        </p:nvSpPr>
        <p:spPr>
          <a:xfrm>
            <a:off x="350062" y="1058289"/>
            <a:ext cx="10506456" cy="722313"/>
          </a:xfrm>
          <a:prstGeom prst="rect">
            <a:avLst/>
          </a:prstGeom>
        </p:spPr>
        <p:txBody>
          <a:bodyPr>
            <a:noAutofit/>
          </a:bodyPr>
          <a:lstStyle>
            <a:lvl1pPr marL="0" indent="0">
              <a:buNone/>
              <a:defRPr sz="1400" b="1"/>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hasCustomPrompt="1"/>
          </p:nvPr>
        </p:nvSpPr>
        <p:spPr>
          <a:xfrm>
            <a:off x="808437" y="2034880"/>
            <a:ext cx="4014117" cy="3523112"/>
          </a:xfrm>
          <a:prstGeom prst="rect">
            <a:avLst/>
          </a:prstGeo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7" name="Content 2">
            <a:extLst>
              <a:ext uri="{FF2B5EF4-FFF2-40B4-BE49-F238E27FC236}">
                <a16:creationId xmlns:a16="http://schemas.microsoft.com/office/drawing/2014/main" id="{21A6A497-E4C1-F3D6-2CA4-992B3B6886C0}"/>
              </a:ext>
            </a:extLst>
          </p:cNvPr>
          <p:cNvSpPr>
            <a:spLocks noGrp="1"/>
          </p:cNvSpPr>
          <p:nvPr>
            <p:ph idx="14" hasCustomPrompt="1"/>
          </p:nvPr>
        </p:nvSpPr>
        <p:spPr>
          <a:xfrm>
            <a:off x="6160366" y="2034880"/>
            <a:ext cx="4014117" cy="3523112"/>
          </a:xfrm>
          <a:prstGeom prst="rect">
            <a:avLst/>
          </a:prstGeo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95F74EC9-AB0B-7225-3EF1-1D2696B6CABF}"/>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Date Placeholder 3">
            <a:extLst>
              <a:ext uri="{FF2B5EF4-FFF2-40B4-BE49-F238E27FC236}">
                <a16:creationId xmlns:a16="http://schemas.microsoft.com/office/drawing/2014/main" id="{937AD9B4-25C9-98FE-E31C-709B44CF53B7}"/>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823DB6B5-6168-4A06-8C57-A5FF0EA1D5F8}" type="datetime1">
              <a:rPr lang="en-US" smtClean="0"/>
              <a:t>8/18/2026</a:t>
            </a:fld>
            <a:endParaRPr lang="en-US"/>
          </a:p>
        </p:txBody>
      </p:sp>
      <p:sp>
        <p:nvSpPr>
          <p:cNvPr id="8" name="Footer Placeholder 4">
            <a:extLst>
              <a:ext uri="{FF2B5EF4-FFF2-40B4-BE49-F238E27FC236}">
                <a16:creationId xmlns:a16="http://schemas.microsoft.com/office/drawing/2014/main" id="{9336AC2A-A32D-2F65-4ADE-DFCB43BF44CD}"/>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987608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line and Copy - 3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a:prstGeom prst="rect">
            <a:avLst/>
          </a:prstGeom>
        </p:spPr>
        <p:txBody>
          <a:bodyPr>
            <a:noAutofit/>
          </a:bodyPr>
          <a:lstStyle>
            <a:lvl1pPr>
              <a:lnSpc>
                <a:spcPct val="110000"/>
              </a:lnSpc>
              <a:defRPr sz="2800"/>
            </a:lvl1pPr>
          </a:lstStyle>
          <a:p>
            <a:r>
              <a:rPr lang="en-US"/>
              <a:t>Click to edit Master title style</a:t>
            </a:r>
          </a:p>
        </p:txBody>
      </p:sp>
      <p:sp>
        <p:nvSpPr>
          <p:cNvPr id="6" name="Subhead">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89"/>
            <a:ext cx="10506455" cy="722313"/>
          </a:xfrm>
          <a:prstGeom prst="rect">
            <a:avLst/>
          </a:prstGeom>
        </p:spPr>
        <p:txBody>
          <a:bodyPr>
            <a:noAutofit/>
          </a:bodyPr>
          <a:lstStyle>
            <a:lvl1pPr marL="0" indent="0">
              <a:buNone/>
              <a:defRPr sz="1400" b="1"/>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hasCustomPrompt="1"/>
          </p:nvPr>
        </p:nvSpPr>
        <p:spPr>
          <a:xfrm>
            <a:off x="350061" y="1884935"/>
            <a:ext cx="3575304" cy="3914775"/>
          </a:xfrm>
          <a:prstGeom prst="rect">
            <a:avLst/>
          </a:prstGeo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4" name="Content 2">
            <a:extLst>
              <a:ext uri="{FF2B5EF4-FFF2-40B4-BE49-F238E27FC236}">
                <a16:creationId xmlns:a16="http://schemas.microsoft.com/office/drawing/2014/main" id="{C84A6DC8-EFC2-6121-B04D-F59F6912747C}"/>
              </a:ext>
            </a:extLst>
          </p:cNvPr>
          <p:cNvSpPr>
            <a:spLocks noGrp="1"/>
          </p:cNvSpPr>
          <p:nvPr>
            <p:ph idx="10" hasCustomPrompt="1"/>
          </p:nvPr>
        </p:nvSpPr>
        <p:spPr>
          <a:xfrm>
            <a:off x="4245018" y="1884935"/>
            <a:ext cx="3575304" cy="3914775"/>
          </a:xfrm>
          <a:prstGeom prst="rect">
            <a:avLst/>
          </a:prstGeo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9" name="Content 3">
            <a:extLst>
              <a:ext uri="{FF2B5EF4-FFF2-40B4-BE49-F238E27FC236}">
                <a16:creationId xmlns:a16="http://schemas.microsoft.com/office/drawing/2014/main" id="{2125D88D-DD3C-986C-E138-D42FF88D778F}"/>
              </a:ext>
            </a:extLst>
          </p:cNvPr>
          <p:cNvSpPr>
            <a:spLocks noGrp="1"/>
          </p:cNvSpPr>
          <p:nvPr>
            <p:ph idx="12" hasCustomPrompt="1"/>
          </p:nvPr>
        </p:nvSpPr>
        <p:spPr>
          <a:xfrm>
            <a:off x="8139975" y="1884935"/>
            <a:ext cx="3575304" cy="3914775"/>
          </a:xfrm>
          <a:prstGeom prst="rect">
            <a:avLst/>
          </a:prstGeo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9BF4C9B6-9BF7-B8DD-9E2B-8D28FC05FD34}"/>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CB20596D-B4BB-4B3A-A8D5-519461A34FF0}" type="datetime1">
              <a:rPr lang="en-US" smtClean="0"/>
              <a:t>8/18/2026</a:t>
            </a:fld>
            <a:endParaRPr lang="en-US"/>
          </a:p>
        </p:txBody>
      </p:sp>
      <p:sp>
        <p:nvSpPr>
          <p:cNvPr id="5" name="Slide Number Placeholder 5">
            <a:extLst>
              <a:ext uri="{FF2B5EF4-FFF2-40B4-BE49-F238E27FC236}">
                <a16:creationId xmlns:a16="http://schemas.microsoft.com/office/drawing/2014/main" id="{C03B9989-41E9-F4C4-1F69-900FCE8F95F8}"/>
              </a:ext>
            </a:extLst>
          </p:cNvPr>
          <p:cNvSpPr>
            <a:spLocks noGrp="1"/>
          </p:cNvSpPr>
          <p:nvPr>
            <p:ph type="sldNum" sz="quarter" idx="13"/>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Footer Placeholder 4">
            <a:extLst>
              <a:ext uri="{FF2B5EF4-FFF2-40B4-BE49-F238E27FC236}">
                <a16:creationId xmlns:a16="http://schemas.microsoft.com/office/drawing/2014/main" id="{F5FA8EAC-0570-6C61-E3E3-73D29EFD9132}"/>
              </a:ext>
            </a:extLst>
          </p:cNvPr>
          <p:cNvSpPr>
            <a:spLocks noGrp="1"/>
          </p:cNvSpPr>
          <p:nvPr>
            <p:ph type="ftr" sz="quarter" idx="14"/>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1800183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line and Copy - 3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0" y="461283"/>
            <a:ext cx="10506456" cy="548741"/>
          </a:xfrm>
          <a:prstGeom prst="rect">
            <a:avLst/>
          </a:prstGeom>
        </p:spPr>
        <p:txBody>
          <a:bodyPr>
            <a:noAutofit/>
          </a:bodyPr>
          <a:lstStyle>
            <a:lvl1pPr>
              <a:lnSpc>
                <a:spcPct val="110000"/>
              </a:lnSpc>
              <a:defRPr sz="2800"/>
            </a:lvl1pPr>
          </a:lstStyle>
          <a:p>
            <a:r>
              <a:rPr lang="en-US"/>
              <a:t>Click to edit Master title style</a:t>
            </a:r>
          </a:p>
        </p:txBody>
      </p:sp>
      <p:sp>
        <p:nvSpPr>
          <p:cNvPr id="6" name="Subhead">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5" cy="548742"/>
          </a:xfrm>
          <a:prstGeom prst="rect">
            <a:avLst/>
          </a:prstGeom>
        </p:spPr>
        <p:txBody>
          <a:bodyPr>
            <a:noAutofit/>
          </a:bodyPr>
          <a:lstStyle>
            <a:lvl1pPr marL="0" indent="0">
              <a:buNone/>
              <a:defRPr sz="1400" b="1"/>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hasCustomPrompt="1"/>
          </p:nvPr>
        </p:nvSpPr>
        <p:spPr>
          <a:xfrm>
            <a:off x="732891" y="1976375"/>
            <a:ext cx="2816352" cy="3718367"/>
          </a:xfrm>
          <a:prstGeom prst="rect">
            <a:avLst/>
          </a:prstGeo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4" name="Content 2">
            <a:extLst>
              <a:ext uri="{FF2B5EF4-FFF2-40B4-BE49-F238E27FC236}">
                <a16:creationId xmlns:a16="http://schemas.microsoft.com/office/drawing/2014/main" id="{C84A6DC8-EFC2-6121-B04D-F59F6912747C}"/>
              </a:ext>
            </a:extLst>
          </p:cNvPr>
          <p:cNvSpPr>
            <a:spLocks noGrp="1"/>
          </p:cNvSpPr>
          <p:nvPr>
            <p:ph idx="10" hasCustomPrompt="1"/>
          </p:nvPr>
        </p:nvSpPr>
        <p:spPr>
          <a:xfrm>
            <a:off x="4534843" y="1976375"/>
            <a:ext cx="2818451" cy="3718367"/>
          </a:xfrm>
          <a:prstGeom prst="rect">
            <a:avLst/>
          </a:prstGeo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5" name="Content 3">
            <a:extLst>
              <a:ext uri="{FF2B5EF4-FFF2-40B4-BE49-F238E27FC236}">
                <a16:creationId xmlns:a16="http://schemas.microsoft.com/office/drawing/2014/main" id="{4934940B-E9F7-D409-8780-CDED36A43691}"/>
              </a:ext>
            </a:extLst>
          </p:cNvPr>
          <p:cNvSpPr>
            <a:spLocks noGrp="1"/>
          </p:cNvSpPr>
          <p:nvPr>
            <p:ph idx="12" hasCustomPrompt="1"/>
          </p:nvPr>
        </p:nvSpPr>
        <p:spPr>
          <a:xfrm>
            <a:off x="8338895" y="1976375"/>
            <a:ext cx="2818451" cy="3718367"/>
          </a:xfrm>
          <a:prstGeom prst="rect">
            <a:avLst/>
          </a:prstGeom>
        </p:spPr>
        <p:txBody>
          <a:bodyPr>
            <a:noAutofit/>
          </a:bodyPr>
          <a:lstStyle>
            <a:lvl1pPr>
              <a:defRPr sz="1400"/>
            </a:lvl1pPr>
            <a:lvl2pPr marL="685800" indent="-228600">
              <a:buFont typeface="Courier New" panose="02070309020205020404" pitchFamily="49" charset="0"/>
              <a:buChar char="o"/>
              <a:defRPr sz="1400"/>
            </a:lvl2pPr>
            <a:lvl3pPr>
              <a:defRPr sz="1400"/>
            </a:lvl3pPr>
            <a:lvl4pPr marL="1600200" indent="-228600">
              <a:buFont typeface="Wingdings" pitchFamily="2" charset="2"/>
              <a:buChar char="§"/>
              <a:defRPr sz="1400"/>
            </a:lvl4pPr>
            <a:lvl5pPr>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188D75E0-D3A4-0DF8-8EF3-AE23BDB4210D}"/>
              </a:ext>
            </a:extLst>
          </p:cNvPr>
          <p:cNvSpPr>
            <a:spLocks noGrp="1"/>
          </p:cNvSpPr>
          <p:nvPr>
            <p:ph type="sldNum" sz="quarter" idx="13"/>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9" name="Date Placeholder 3">
            <a:extLst>
              <a:ext uri="{FF2B5EF4-FFF2-40B4-BE49-F238E27FC236}">
                <a16:creationId xmlns:a16="http://schemas.microsoft.com/office/drawing/2014/main" id="{18723D1B-D9AB-FCBC-4B22-EACF674B9DA1}"/>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5DCA3061-2A4E-41C8-87CD-CC205613AFFA}" type="datetime1">
              <a:rPr lang="en-US" smtClean="0"/>
              <a:t>8/18/2026</a:t>
            </a:fld>
            <a:endParaRPr lang="en-US"/>
          </a:p>
        </p:txBody>
      </p:sp>
      <p:sp>
        <p:nvSpPr>
          <p:cNvPr id="8" name="Footer Placeholder 4">
            <a:extLst>
              <a:ext uri="{FF2B5EF4-FFF2-40B4-BE49-F238E27FC236}">
                <a16:creationId xmlns:a16="http://schemas.microsoft.com/office/drawing/2014/main" id="{A15BE334-BB50-12D2-5833-CC85A9D42C57}"/>
              </a:ext>
            </a:extLst>
          </p:cNvPr>
          <p:cNvSpPr>
            <a:spLocks noGrp="1"/>
          </p:cNvSpPr>
          <p:nvPr>
            <p:ph type="ftr" sz="quarter" idx="14"/>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892086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ebar image - Headline and Copy - 1 column">
    <p:spTree>
      <p:nvGrpSpPr>
        <p:cNvPr id="1" name=""/>
        <p:cNvGrpSpPr/>
        <p:nvPr/>
      </p:nvGrpSpPr>
      <p:grpSpPr>
        <a:xfrm>
          <a:off x="0" y="0"/>
          <a:ext cx="0" cy="0"/>
          <a:chOff x="0" y="0"/>
          <a:chExt cx="0" cy="0"/>
        </a:xfrm>
      </p:grpSpPr>
      <p:sp>
        <p:nvSpPr>
          <p:cNvPr id="22" name="Picture Placeholder 10">
            <a:extLst>
              <a:ext uri="{FF2B5EF4-FFF2-40B4-BE49-F238E27FC236}">
                <a16:creationId xmlns:a16="http://schemas.microsoft.com/office/drawing/2014/main" id="{C61D30B4-B9C0-C1E9-50DE-C65A0A4E7A00}"/>
              </a:ext>
            </a:extLst>
          </p:cNvPr>
          <p:cNvSpPr>
            <a:spLocks noGrp="1"/>
          </p:cNvSpPr>
          <p:nvPr>
            <p:ph type="pic" sz="quarter" idx="15" hasCustomPrompt="1"/>
          </p:nvPr>
        </p:nvSpPr>
        <p:spPr>
          <a:xfrm>
            <a:off x="314233" y="330072"/>
            <a:ext cx="3739896" cy="5870448"/>
          </a:xfrm>
          <a:prstGeom prst="roundRect">
            <a:avLst>
              <a:gd name="adj" fmla="val 3089"/>
            </a:avLst>
          </a:prstGeom>
          <a:solidFill>
            <a:schemeClr val="bg1">
              <a:lumMod val="95000"/>
            </a:schemeClr>
          </a:solidFill>
        </p:spPr>
        <p:txBody>
          <a:bodyPr/>
          <a:lstStyle/>
          <a:p>
            <a:r>
              <a:rPr lang="en-US"/>
              <a:t>Click to add an image from a file.</a:t>
            </a:r>
          </a:p>
        </p:txBody>
      </p:sp>
      <p:sp>
        <p:nvSpPr>
          <p:cNvPr id="3" name="Title 2">
            <a:extLst>
              <a:ext uri="{FF2B5EF4-FFF2-40B4-BE49-F238E27FC236}">
                <a16:creationId xmlns:a16="http://schemas.microsoft.com/office/drawing/2014/main" id="{947CBE50-239F-39A2-4747-BABAB5C03896}"/>
              </a:ext>
            </a:extLst>
          </p:cNvPr>
          <p:cNvSpPr>
            <a:spLocks noGrp="1"/>
          </p:cNvSpPr>
          <p:nvPr>
            <p:ph type="title" hasCustomPrompt="1"/>
          </p:nvPr>
        </p:nvSpPr>
        <p:spPr>
          <a:xfrm>
            <a:off x="4582846" y="449229"/>
            <a:ext cx="7111551" cy="476250"/>
          </a:xfrm>
          <a:prstGeom prst="rect">
            <a:avLst/>
          </a:prstGeom>
        </p:spPr>
        <p:txBody>
          <a:bodyPr/>
          <a:lstStyle/>
          <a:p>
            <a:r>
              <a:rPr lang="en-US"/>
              <a:t>Click to edit Master title style </a:t>
            </a:r>
          </a:p>
        </p:txBody>
      </p:sp>
      <p:sp>
        <p:nvSpPr>
          <p:cNvPr id="6" name="Subhead">
            <a:extLst>
              <a:ext uri="{FF2B5EF4-FFF2-40B4-BE49-F238E27FC236}">
                <a16:creationId xmlns:a16="http://schemas.microsoft.com/office/drawing/2014/main" id="{E856613C-4FAC-80FE-2D88-7C2A68A58953}"/>
              </a:ext>
            </a:extLst>
          </p:cNvPr>
          <p:cNvSpPr>
            <a:spLocks noGrp="1"/>
          </p:cNvSpPr>
          <p:nvPr>
            <p:ph type="body" sz="quarter" idx="16" hasCustomPrompt="1"/>
          </p:nvPr>
        </p:nvSpPr>
        <p:spPr>
          <a:xfrm>
            <a:off x="4582847" y="1058289"/>
            <a:ext cx="7111551" cy="722313"/>
          </a:xfrm>
          <a:prstGeom prst="rect">
            <a:avLst/>
          </a:prstGeom>
        </p:spPr>
        <p:txBody>
          <a:bodyPr>
            <a:noAutofit/>
          </a:bodyPr>
          <a:lstStyle>
            <a:lvl1pPr marL="0" indent="0">
              <a:buNone/>
              <a:defRPr sz="1400" b="1"/>
            </a:lvl1pPr>
            <a:lvl2pPr>
              <a:defRPr sz="2000"/>
            </a:lvl2pPr>
            <a:lvl3pPr>
              <a:defRPr sz="2000"/>
            </a:lvl3pPr>
            <a:lvl4pPr>
              <a:defRPr sz="2000"/>
            </a:lvl4pPr>
            <a:lvl5pPr>
              <a:defRPr sz="2000"/>
            </a:lvl5pPr>
          </a:lstStyle>
          <a:p>
            <a:pPr lvl="0"/>
            <a:r>
              <a:rPr lang="en-US"/>
              <a:t>Click to edit Master text style </a:t>
            </a:r>
          </a:p>
        </p:txBody>
      </p:sp>
      <p:sp>
        <p:nvSpPr>
          <p:cNvPr id="8" name="Content">
            <a:extLst>
              <a:ext uri="{FF2B5EF4-FFF2-40B4-BE49-F238E27FC236}">
                <a16:creationId xmlns:a16="http://schemas.microsoft.com/office/drawing/2014/main" id="{86F9416D-9F78-B50D-E9D2-D8F73E8BC232}"/>
              </a:ext>
            </a:extLst>
          </p:cNvPr>
          <p:cNvSpPr>
            <a:spLocks noGrp="1"/>
          </p:cNvSpPr>
          <p:nvPr>
            <p:ph idx="1" hasCustomPrompt="1"/>
          </p:nvPr>
        </p:nvSpPr>
        <p:spPr>
          <a:xfrm>
            <a:off x="4582846" y="1889938"/>
            <a:ext cx="7111551" cy="3914775"/>
          </a:xfrm>
          <a:prstGeom prst="rect">
            <a:avLst/>
          </a:prstGeom>
        </p:spPr>
        <p:txBody>
          <a:bodyPr>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6EC17A13-5D29-2BF3-71F1-1B6E0FFEA9E2}"/>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2" name="Date Placeholder 3">
            <a:extLst>
              <a:ext uri="{FF2B5EF4-FFF2-40B4-BE49-F238E27FC236}">
                <a16:creationId xmlns:a16="http://schemas.microsoft.com/office/drawing/2014/main" id="{F363A3B6-AF58-61C4-252C-AB6D758F83AC}"/>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0CDFCF63-94B7-4120-86A7-7D24FFD6DC57}" type="datetime1">
              <a:rPr lang="en-US" smtClean="0"/>
              <a:t>8/18/2026</a:t>
            </a:fld>
            <a:endParaRPr lang="en-US"/>
          </a:p>
        </p:txBody>
      </p:sp>
      <p:sp>
        <p:nvSpPr>
          <p:cNvPr id="9" name="Footer Placeholder 4">
            <a:extLst>
              <a:ext uri="{FF2B5EF4-FFF2-40B4-BE49-F238E27FC236}">
                <a16:creationId xmlns:a16="http://schemas.microsoft.com/office/drawing/2014/main" id="{3F8FBAB0-E0BE-8A12-A002-BC89D84A80CE}"/>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2550386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ebar image - Headline and Copy with Graphics">
    <p:spTree>
      <p:nvGrpSpPr>
        <p:cNvPr id="1" name=""/>
        <p:cNvGrpSpPr/>
        <p:nvPr/>
      </p:nvGrpSpPr>
      <p:grpSpPr>
        <a:xfrm>
          <a:off x="0" y="0"/>
          <a:ext cx="0" cy="0"/>
          <a:chOff x="0" y="0"/>
          <a:chExt cx="0" cy="0"/>
        </a:xfrm>
      </p:grpSpPr>
      <p:sp>
        <p:nvSpPr>
          <p:cNvPr id="22" name="Picture Placeholder 10">
            <a:extLst>
              <a:ext uri="{FF2B5EF4-FFF2-40B4-BE49-F238E27FC236}">
                <a16:creationId xmlns:a16="http://schemas.microsoft.com/office/drawing/2014/main" id="{C61D30B4-B9C0-C1E9-50DE-C65A0A4E7A00}"/>
              </a:ext>
            </a:extLst>
          </p:cNvPr>
          <p:cNvSpPr>
            <a:spLocks noGrp="1"/>
          </p:cNvSpPr>
          <p:nvPr>
            <p:ph type="pic" sz="quarter" idx="15" hasCustomPrompt="1"/>
          </p:nvPr>
        </p:nvSpPr>
        <p:spPr>
          <a:xfrm>
            <a:off x="314233" y="330072"/>
            <a:ext cx="3739896" cy="5870448"/>
          </a:xfrm>
          <a:prstGeom prst="roundRect">
            <a:avLst>
              <a:gd name="adj" fmla="val 3089"/>
            </a:avLst>
          </a:prstGeom>
          <a:solidFill>
            <a:schemeClr val="bg1">
              <a:lumMod val="95000"/>
            </a:schemeClr>
          </a:solidFill>
        </p:spPr>
        <p:txBody>
          <a:bodyPr/>
          <a:lstStyle/>
          <a:p>
            <a:r>
              <a:rPr lang="en-US"/>
              <a:t>Click to add an image from a file.</a:t>
            </a:r>
          </a:p>
        </p:txBody>
      </p:sp>
      <p:sp>
        <p:nvSpPr>
          <p:cNvPr id="10" name="Title">
            <a:extLst>
              <a:ext uri="{FF2B5EF4-FFF2-40B4-BE49-F238E27FC236}">
                <a16:creationId xmlns:a16="http://schemas.microsoft.com/office/drawing/2014/main" id="{F23803FB-ADE6-0BC5-F722-64088E975994}"/>
              </a:ext>
            </a:extLst>
          </p:cNvPr>
          <p:cNvSpPr>
            <a:spLocks noGrp="1"/>
          </p:cNvSpPr>
          <p:nvPr>
            <p:ph sz="quarter" idx="17"/>
          </p:nvPr>
        </p:nvSpPr>
        <p:spPr>
          <a:xfrm>
            <a:off x="4583113" y="450850"/>
            <a:ext cx="7112000" cy="476250"/>
          </a:xfrm>
          <a:prstGeom prst="rect">
            <a:avLst/>
          </a:prstGeom>
        </p:spPr>
        <p:txBody>
          <a:bodyPr lIns="0" anchor="ctr" anchorCtr="0"/>
          <a:lstStyle>
            <a:lvl1pPr marL="91440" indent="0">
              <a:buFontTx/>
              <a:buNone/>
              <a:defRPr sz="2800" b="1"/>
            </a:lvl1pPr>
            <a:lvl2pPr marL="548640" indent="0">
              <a:buFontTx/>
              <a:buNone/>
              <a:defRPr sz="2800" b="1"/>
            </a:lvl2pPr>
            <a:lvl3pPr marL="1005840" indent="0">
              <a:buFontTx/>
              <a:buNone/>
              <a:defRPr sz="2800" b="1"/>
            </a:lvl3pPr>
            <a:lvl4pPr marL="1463040" indent="0">
              <a:buFontTx/>
              <a:buNone/>
              <a:defRPr sz="2800" b="1"/>
            </a:lvl4pPr>
            <a:lvl5pPr marL="1920240" indent="0">
              <a:buFontTx/>
              <a:buNone/>
              <a:defRPr sz="2800" b="1"/>
            </a:lvl5pPr>
          </a:lstStyle>
          <a:p>
            <a:pPr lvl="0"/>
            <a:r>
              <a:rPr lang="en-US"/>
              <a:t>Click to edit Master text styles</a:t>
            </a:r>
          </a:p>
        </p:txBody>
      </p:sp>
      <p:sp>
        <p:nvSpPr>
          <p:cNvPr id="6" name="Subhead">
            <a:extLst>
              <a:ext uri="{FF2B5EF4-FFF2-40B4-BE49-F238E27FC236}">
                <a16:creationId xmlns:a16="http://schemas.microsoft.com/office/drawing/2014/main" id="{E856613C-4FAC-80FE-2D88-7C2A68A58953}"/>
              </a:ext>
            </a:extLst>
          </p:cNvPr>
          <p:cNvSpPr>
            <a:spLocks noGrp="1"/>
          </p:cNvSpPr>
          <p:nvPr>
            <p:ph type="body" sz="quarter" idx="16" hasCustomPrompt="1"/>
          </p:nvPr>
        </p:nvSpPr>
        <p:spPr>
          <a:xfrm>
            <a:off x="4582847" y="1058289"/>
            <a:ext cx="7111551" cy="722313"/>
          </a:xfrm>
          <a:prstGeom prst="rect">
            <a:avLst/>
          </a:prstGeom>
        </p:spPr>
        <p:txBody>
          <a:bodyPr>
            <a:noAutofit/>
          </a:bodyPr>
          <a:lstStyle>
            <a:lvl1pPr marL="0" indent="0">
              <a:buNone/>
              <a:defRPr sz="1400" b="1"/>
            </a:lvl1pPr>
            <a:lvl2pPr>
              <a:defRPr sz="2000"/>
            </a:lvl2pPr>
            <a:lvl3pPr>
              <a:defRPr sz="2000"/>
            </a:lvl3pPr>
            <a:lvl4pPr>
              <a:defRPr sz="2000"/>
            </a:lvl4pPr>
            <a:lvl5pPr>
              <a:defRPr sz="2000"/>
            </a:lvl5pPr>
          </a:lstStyle>
          <a:p>
            <a:pPr lvl="0"/>
            <a:r>
              <a:rPr lang="en-US"/>
              <a:t>Click to edit Master text style </a:t>
            </a:r>
          </a:p>
        </p:txBody>
      </p:sp>
      <p:sp>
        <p:nvSpPr>
          <p:cNvPr id="7" name="Slide Number Placeholder 5">
            <a:extLst>
              <a:ext uri="{FF2B5EF4-FFF2-40B4-BE49-F238E27FC236}">
                <a16:creationId xmlns:a16="http://schemas.microsoft.com/office/drawing/2014/main" id="{6EC17A13-5D29-2BF3-71F1-1B6E0FFEA9E2}"/>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2" name="Date Placeholder 3">
            <a:extLst>
              <a:ext uri="{FF2B5EF4-FFF2-40B4-BE49-F238E27FC236}">
                <a16:creationId xmlns:a16="http://schemas.microsoft.com/office/drawing/2014/main" id="{F363A3B6-AF58-61C4-252C-AB6D758F83AC}"/>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86F0EC9F-B9CA-41DF-8078-08B4396F19B5}" type="datetime1">
              <a:rPr lang="en-US" smtClean="0"/>
              <a:t>8/18/2026</a:t>
            </a:fld>
            <a:endParaRPr lang="en-US"/>
          </a:p>
        </p:txBody>
      </p:sp>
      <p:sp>
        <p:nvSpPr>
          <p:cNvPr id="9" name="Footer Placeholder 4">
            <a:extLst>
              <a:ext uri="{FF2B5EF4-FFF2-40B4-BE49-F238E27FC236}">
                <a16:creationId xmlns:a16="http://schemas.microsoft.com/office/drawing/2014/main" id="{3F8FBAB0-E0BE-8A12-A002-BC89D84A80CE}"/>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9313841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ebar image - Headline and Copy - 2 column">
    <p:spTree>
      <p:nvGrpSpPr>
        <p:cNvPr id="1" name=""/>
        <p:cNvGrpSpPr/>
        <p:nvPr/>
      </p:nvGrpSpPr>
      <p:grpSpPr>
        <a:xfrm>
          <a:off x="0" y="0"/>
          <a:ext cx="0" cy="0"/>
          <a:chOff x="0" y="0"/>
          <a:chExt cx="0" cy="0"/>
        </a:xfrm>
      </p:grpSpPr>
      <p:sp>
        <p:nvSpPr>
          <p:cNvPr id="22" name="Picture Placeholder 10">
            <a:extLst>
              <a:ext uri="{FF2B5EF4-FFF2-40B4-BE49-F238E27FC236}">
                <a16:creationId xmlns:a16="http://schemas.microsoft.com/office/drawing/2014/main" id="{C61D30B4-B9C0-C1E9-50DE-C65A0A4E7A00}"/>
              </a:ext>
            </a:extLst>
          </p:cNvPr>
          <p:cNvSpPr>
            <a:spLocks noGrp="1"/>
          </p:cNvSpPr>
          <p:nvPr>
            <p:ph type="pic" sz="quarter" idx="15" hasCustomPrompt="1"/>
          </p:nvPr>
        </p:nvSpPr>
        <p:spPr>
          <a:xfrm>
            <a:off x="314233" y="330072"/>
            <a:ext cx="3739896" cy="5870448"/>
          </a:xfrm>
          <a:prstGeom prst="roundRect">
            <a:avLst>
              <a:gd name="adj" fmla="val 3089"/>
            </a:avLst>
          </a:prstGeom>
          <a:solidFill>
            <a:schemeClr val="bg1">
              <a:lumMod val="95000"/>
            </a:schemeClr>
          </a:solidFill>
        </p:spPr>
        <p:txBody>
          <a:bodyPr/>
          <a:lstStyle/>
          <a:p>
            <a:r>
              <a:rPr lang="en-US"/>
              <a:t>Click to add an image from a file.</a:t>
            </a:r>
          </a:p>
        </p:txBody>
      </p:sp>
      <p:sp>
        <p:nvSpPr>
          <p:cNvPr id="5" name="Title">
            <a:extLst>
              <a:ext uri="{FF2B5EF4-FFF2-40B4-BE49-F238E27FC236}">
                <a16:creationId xmlns:a16="http://schemas.microsoft.com/office/drawing/2014/main" id="{1BCDFAF0-E83F-BD69-9BA7-75EF12319DB0}"/>
              </a:ext>
            </a:extLst>
          </p:cNvPr>
          <p:cNvSpPr>
            <a:spLocks noGrp="1"/>
          </p:cNvSpPr>
          <p:nvPr>
            <p:ph sz="quarter" idx="18"/>
          </p:nvPr>
        </p:nvSpPr>
        <p:spPr>
          <a:xfrm>
            <a:off x="4581144" y="450850"/>
            <a:ext cx="7112000" cy="476250"/>
          </a:xfrm>
          <a:prstGeom prst="rect">
            <a:avLst/>
          </a:prstGeom>
        </p:spPr>
        <p:txBody>
          <a:bodyPr lIns="0" anchor="ctr" anchorCtr="0"/>
          <a:lstStyle>
            <a:lvl1pPr marL="91440" indent="0">
              <a:buFontTx/>
              <a:buNone/>
              <a:defRPr sz="2800" b="1"/>
            </a:lvl1pPr>
            <a:lvl2pPr marL="548640" indent="0">
              <a:buFontTx/>
              <a:buNone/>
              <a:defRPr sz="2800" b="1"/>
            </a:lvl2pPr>
            <a:lvl3pPr marL="1005840" indent="0">
              <a:buFontTx/>
              <a:buNone/>
              <a:defRPr sz="2800" b="1"/>
            </a:lvl3pPr>
            <a:lvl4pPr marL="1463040" indent="0">
              <a:buFontTx/>
              <a:buNone/>
              <a:defRPr sz="2800" b="1"/>
            </a:lvl4pPr>
            <a:lvl5pPr marL="1920240" indent="0">
              <a:buFontTx/>
              <a:buNone/>
              <a:defRPr sz="2800" b="1"/>
            </a:lvl5pPr>
          </a:lstStyle>
          <a:p>
            <a:pPr lvl="0"/>
            <a:r>
              <a:rPr lang="en-US"/>
              <a:t>Click to edit Master text styles</a:t>
            </a:r>
          </a:p>
        </p:txBody>
      </p:sp>
      <p:sp>
        <p:nvSpPr>
          <p:cNvPr id="4" name="Subhead">
            <a:extLst>
              <a:ext uri="{FF2B5EF4-FFF2-40B4-BE49-F238E27FC236}">
                <a16:creationId xmlns:a16="http://schemas.microsoft.com/office/drawing/2014/main" id="{DC80E5C3-8824-80B1-6931-9BF07F415A86}"/>
              </a:ext>
            </a:extLst>
          </p:cNvPr>
          <p:cNvSpPr>
            <a:spLocks noGrp="1"/>
          </p:cNvSpPr>
          <p:nvPr>
            <p:ph type="body" sz="quarter" idx="17" hasCustomPrompt="1"/>
          </p:nvPr>
        </p:nvSpPr>
        <p:spPr>
          <a:xfrm>
            <a:off x="4581144" y="1058289"/>
            <a:ext cx="7111551" cy="346441"/>
          </a:xfrm>
          <a:prstGeom prst="rect">
            <a:avLst/>
          </a:prstGeom>
        </p:spPr>
        <p:txBody>
          <a:bodyPr>
            <a:noAutofit/>
          </a:bodyPr>
          <a:lstStyle>
            <a:lvl1pPr marL="0" indent="0">
              <a:buNone/>
              <a:defRPr sz="1400" b="1"/>
            </a:lvl1pPr>
            <a:lvl2pPr>
              <a:defRPr sz="2000"/>
            </a:lvl2pPr>
            <a:lvl3pPr>
              <a:defRPr sz="2000"/>
            </a:lvl3pPr>
            <a:lvl4pPr>
              <a:defRPr sz="2000"/>
            </a:lvl4pPr>
            <a:lvl5pPr>
              <a:defRPr sz="2000"/>
            </a:lvl5pPr>
          </a:lstStyle>
          <a:p>
            <a:pPr lvl="0"/>
            <a:r>
              <a:rPr lang="en-US"/>
              <a:t>Click to edit Master text style </a:t>
            </a:r>
          </a:p>
        </p:txBody>
      </p:sp>
      <p:sp>
        <p:nvSpPr>
          <p:cNvPr id="16" name="Column 1">
            <a:extLst>
              <a:ext uri="{FF2B5EF4-FFF2-40B4-BE49-F238E27FC236}">
                <a16:creationId xmlns:a16="http://schemas.microsoft.com/office/drawing/2014/main" id="{103A67C6-BD68-79FA-AEC1-85B622E981E7}"/>
              </a:ext>
            </a:extLst>
          </p:cNvPr>
          <p:cNvSpPr>
            <a:spLocks noGrp="1"/>
          </p:cNvSpPr>
          <p:nvPr>
            <p:ph idx="1"/>
          </p:nvPr>
        </p:nvSpPr>
        <p:spPr>
          <a:xfrm>
            <a:off x="4581144" y="1727631"/>
            <a:ext cx="3063875" cy="2816225"/>
          </a:xfrm>
          <a:prstGeom prst="rect">
            <a:avLst/>
          </a:prstGeom>
        </p:spPr>
        <p:txBody>
          <a:bodyPr>
            <a:noAutofit/>
          </a:bodyPr>
          <a:lstStyle/>
          <a:p>
            <a:pPr marL="137160" marR="0" lvl="0" indent="-137160" algn="l" defTabSz="914400" rtl="0" eaLnBrk="1" fontAlgn="auto" latinLnBrk="0" hangingPunct="1">
              <a:lnSpc>
                <a:spcPct val="110000"/>
              </a:lnSpc>
              <a:spcBef>
                <a:spcPts val="0"/>
              </a:spcBef>
              <a:spcAft>
                <a:spcPts val="1000"/>
              </a:spcAft>
              <a:buClrTx/>
              <a:buSzTx/>
              <a:buFont typeface="Arial" panose="020B0604020202020204" pitchFamily="34" charset="0"/>
              <a:buChar char="•"/>
              <a:tabLst/>
              <a:defRPr/>
            </a:pPr>
            <a:r>
              <a:rPr kumimoji="0" lang="en-US" sz="1400" b="1" i="0" u="none" strike="noStrike" kern="1200" cap="none" spc="0" normalizeH="0" baseline="0" noProof="0">
                <a:ln>
                  <a:noFill/>
                </a:ln>
                <a:solidFill>
                  <a:schemeClr val="tx2"/>
                </a:solidFill>
                <a:effectLst/>
                <a:uLnTx/>
                <a:uFillTx/>
                <a:latin typeface="Arial" panose="020B0604020202020204" pitchFamily="34" charset="0"/>
                <a:ea typeface="+mn-ea"/>
                <a:cs typeface="Arial" panose="020B0604020202020204" pitchFamily="34" charset="0"/>
              </a:rPr>
              <a:t>Click to edit Master text styles</a:t>
            </a:r>
          </a:p>
          <a:p>
            <a:pPr marL="137160" marR="0" lvl="1" indent="-137160" algn="l" defTabSz="914400" rtl="0" eaLnBrk="1" fontAlgn="auto" latinLnBrk="0" hangingPunct="1">
              <a:lnSpc>
                <a:spcPct val="110000"/>
              </a:lnSpc>
              <a:spcBef>
                <a:spcPts val="0"/>
              </a:spcBef>
              <a:spcAft>
                <a:spcPts val="1000"/>
              </a:spcAft>
              <a:buClrTx/>
              <a:buSzTx/>
              <a:buFont typeface="Arial" panose="020B0604020202020204" pitchFamily="34" charset="0"/>
              <a:buChar char="•"/>
              <a:tabLst/>
              <a:defRPr/>
            </a:pPr>
            <a:r>
              <a:rPr kumimoji="0" lang="en-US" sz="1400" b="1" i="0" u="none" strike="noStrike" kern="1200" cap="none" spc="0" normalizeH="0" baseline="0" noProof="0">
                <a:ln>
                  <a:noFill/>
                </a:ln>
                <a:solidFill>
                  <a:schemeClr val="tx2"/>
                </a:solidFill>
                <a:effectLst/>
                <a:uLnTx/>
                <a:uFillTx/>
                <a:latin typeface="Arial" panose="020B0604020202020204" pitchFamily="34" charset="0"/>
                <a:ea typeface="+mn-ea"/>
                <a:cs typeface="Arial" panose="020B0604020202020204" pitchFamily="34" charset="0"/>
              </a:rPr>
              <a:t>Second level</a:t>
            </a:r>
          </a:p>
          <a:p>
            <a:pPr marL="137160" marR="0" lvl="2" indent="-137160" algn="l" defTabSz="914400" rtl="0" eaLnBrk="1" fontAlgn="auto" latinLnBrk="0" hangingPunct="1">
              <a:lnSpc>
                <a:spcPct val="110000"/>
              </a:lnSpc>
              <a:spcBef>
                <a:spcPts val="0"/>
              </a:spcBef>
              <a:spcAft>
                <a:spcPts val="1000"/>
              </a:spcAft>
              <a:buClrTx/>
              <a:buSzTx/>
              <a:buFont typeface="Arial" panose="020B0604020202020204" pitchFamily="34" charset="0"/>
              <a:buChar char="•"/>
              <a:tabLst/>
              <a:defRPr/>
            </a:pPr>
            <a:r>
              <a:rPr kumimoji="0" lang="en-US" sz="1400" b="1" i="0" u="none" strike="noStrike" kern="1200" cap="none" spc="0" normalizeH="0" baseline="0" noProof="0">
                <a:ln>
                  <a:noFill/>
                </a:ln>
                <a:solidFill>
                  <a:schemeClr val="tx2"/>
                </a:solidFill>
                <a:effectLst/>
                <a:uLnTx/>
                <a:uFillTx/>
                <a:latin typeface="Arial" panose="020B0604020202020204" pitchFamily="34" charset="0"/>
                <a:ea typeface="+mn-ea"/>
                <a:cs typeface="Arial" panose="020B0604020202020204" pitchFamily="34" charset="0"/>
              </a:rPr>
              <a:t>Third level</a:t>
            </a:r>
          </a:p>
        </p:txBody>
      </p:sp>
      <p:sp>
        <p:nvSpPr>
          <p:cNvPr id="3" name="Column 2">
            <a:extLst>
              <a:ext uri="{FF2B5EF4-FFF2-40B4-BE49-F238E27FC236}">
                <a16:creationId xmlns:a16="http://schemas.microsoft.com/office/drawing/2014/main" id="{1DD8CFC2-5251-8350-EE62-7B7A41AAFB44}"/>
              </a:ext>
            </a:extLst>
          </p:cNvPr>
          <p:cNvSpPr>
            <a:spLocks noGrp="1"/>
          </p:cNvSpPr>
          <p:nvPr>
            <p:ph idx="16"/>
          </p:nvPr>
        </p:nvSpPr>
        <p:spPr>
          <a:xfrm>
            <a:off x="8003608" y="1727631"/>
            <a:ext cx="3063875" cy="2816225"/>
          </a:xfrm>
          <a:prstGeom prst="rect">
            <a:avLst/>
          </a:prstGeom>
        </p:spPr>
        <p:txBody>
          <a:bodyPr>
            <a:noAutofit/>
          </a:bodyPr>
          <a:lstStyle/>
          <a:p>
            <a:pPr marL="137160" marR="0" lvl="0" indent="-137160" algn="l" defTabSz="914400" rtl="0" eaLnBrk="1" fontAlgn="auto" latinLnBrk="0" hangingPunct="1">
              <a:lnSpc>
                <a:spcPct val="110000"/>
              </a:lnSpc>
              <a:spcBef>
                <a:spcPts val="0"/>
              </a:spcBef>
              <a:spcAft>
                <a:spcPts val="1000"/>
              </a:spcAft>
              <a:buClrTx/>
              <a:buSzTx/>
              <a:buFont typeface="Arial" panose="020B0604020202020204" pitchFamily="34" charset="0"/>
              <a:buChar char="•"/>
              <a:tabLst/>
              <a:defRPr/>
            </a:pPr>
            <a:r>
              <a:rPr kumimoji="0" lang="en-US" sz="1400" b="1" i="0" u="none" strike="noStrike" kern="1200" cap="none" spc="0" normalizeH="0" baseline="0" noProof="0">
                <a:ln>
                  <a:noFill/>
                </a:ln>
                <a:solidFill>
                  <a:schemeClr val="tx2"/>
                </a:solidFill>
                <a:effectLst/>
                <a:uLnTx/>
                <a:uFillTx/>
                <a:latin typeface="Arial" panose="020B0604020202020204" pitchFamily="34" charset="0"/>
                <a:ea typeface="+mn-ea"/>
                <a:cs typeface="Arial" panose="020B0604020202020204" pitchFamily="34" charset="0"/>
              </a:rPr>
              <a:t>Click to edit Master text styles</a:t>
            </a:r>
          </a:p>
          <a:p>
            <a:pPr marL="137160" marR="0" lvl="1" indent="-137160" algn="l" defTabSz="914400" rtl="0" eaLnBrk="1" fontAlgn="auto" latinLnBrk="0" hangingPunct="1">
              <a:lnSpc>
                <a:spcPct val="110000"/>
              </a:lnSpc>
              <a:spcBef>
                <a:spcPts val="0"/>
              </a:spcBef>
              <a:spcAft>
                <a:spcPts val="1000"/>
              </a:spcAft>
              <a:buClrTx/>
              <a:buSzTx/>
              <a:buFont typeface="Arial" panose="020B0604020202020204" pitchFamily="34" charset="0"/>
              <a:buChar char="•"/>
              <a:tabLst/>
              <a:defRPr/>
            </a:pPr>
            <a:r>
              <a:rPr kumimoji="0" lang="en-US" sz="1400" b="1" i="0" u="none" strike="noStrike" kern="1200" cap="none" spc="0" normalizeH="0" baseline="0" noProof="0">
                <a:ln>
                  <a:noFill/>
                </a:ln>
                <a:solidFill>
                  <a:schemeClr val="tx2"/>
                </a:solidFill>
                <a:effectLst/>
                <a:uLnTx/>
                <a:uFillTx/>
                <a:latin typeface="Arial" panose="020B0604020202020204" pitchFamily="34" charset="0"/>
                <a:ea typeface="+mn-ea"/>
                <a:cs typeface="Arial" panose="020B0604020202020204" pitchFamily="34" charset="0"/>
              </a:rPr>
              <a:t>Second level</a:t>
            </a:r>
          </a:p>
          <a:p>
            <a:pPr marL="137160" marR="0" lvl="2" indent="-137160" algn="l" defTabSz="914400" rtl="0" eaLnBrk="1" fontAlgn="auto" latinLnBrk="0" hangingPunct="1">
              <a:lnSpc>
                <a:spcPct val="110000"/>
              </a:lnSpc>
              <a:spcBef>
                <a:spcPts val="0"/>
              </a:spcBef>
              <a:spcAft>
                <a:spcPts val="1000"/>
              </a:spcAft>
              <a:buClrTx/>
              <a:buSzTx/>
              <a:buFont typeface="Arial" panose="020B0604020202020204" pitchFamily="34" charset="0"/>
              <a:buChar char="•"/>
              <a:tabLst/>
              <a:defRPr/>
            </a:pPr>
            <a:r>
              <a:rPr kumimoji="0" lang="en-US" sz="1400" b="1" i="0" u="none" strike="noStrike" kern="1200" cap="none" spc="0" normalizeH="0" baseline="0" noProof="0">
                <a:ln>
                  <a:noFill/>
                </a:ln>
                <a:solidFill>
                  <a:schemeClr val="tx2"/>
                </a:solidFill>
                <a:effectLst/>
                <a:uLnTx/>
                <a:uFillTx/>
                <a:latin typeface="Arial" panose="020B0604020202020204" pitchFamily="34" charset="0"/>
                <a:ea typeface="+mn-ea"/>
                <a:cs typeface="Arial" panose="020B0604020202020204" pitchFamily="34" charset="0"/>
              </a:rPr>
              <a:t>Third level</a:t>
            </a:r>
          </a:p>
        </p:txBody>
      </p:sp>
      <p:sp>
        <p:nvSpPr>
          <p:cNvPr id="7" name="Slide Number Placeholder 5">
            <a:extLst>
              <a:ext uri="{FF2B5EF4-FFF2-40B4-BE49-F238E27FC236}">
                <a16:creationId xmlns:a16="http://schemas.microsoft.com/office/drawing/2014/main" id="{6EC17A13-5D29-2BF3-71F1-1B6E0FFEA9E2}"/>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2" name="Date Placeholder 3">
            <a:extLst>
              <a:ext uri="{FF2B5EF4-FFF2-40B4-BE49-F238E27FC236}">
                <a16:creationId xmlns:a16="http://schemas.microsoft.com/office/drawing/2014/main" id="{F363A3B6-AF58-61C4-252C-AB6D758F83AC}"/>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7DF3488-4264-42E4-BA37-BCC842F18C9B}" type="datetime1">
              <a:rPr lang="en-US" smtClean="0"/>
              <a:t>8/18/2026</a:t>
            </a:fld>
            <a:endParaRPr lang="en-US"/>
          </a:p>
        </p:txBody>
      </p:sp>
      <p:sp>
        <p:nvSpPr>
          <p:cNvPr id="9" name="Footer Placeholder 4">
            <a:extLst>
              <a:ext uri="{FF2B5EF4-FFF2-40B4-BE49-F238E27FC236}">
                <a16:creationId xmlns:a16="http://schemas.microsoft.com/office/drawing/2014/main" id="{3F8FBAB0-E0BE-8A12-A002-BC89D84A80CE}"/>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19019800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debar Headline and Copy Blue">
    <p:spTree>
      <p:nvGrpSpPr>
        <p:cNvPr id="1" name=""/>
        <p:cNvGrpSpPr/>
        <p:nvPr/>
      </p:nvGrpSpPr>
      <p:grpSpPr>
        <a:xfrm>
          <a:off x="0" y="0"/>
          <a:ext cx="0" cy="0"/>
          <a:chOff x="0" y="0"/>
          <a:chExt cx="0" cy="0"/>
        </a:xfrm>
      </p:grpSpPr>
      <p:sp>
        <p:nvSpPr>
          <p:cNvPr id="6" name="Sidebar background">
            <a:extLst>
              <a:ext uri="{FF2B5EF4-FFF2-40B4-BE49-F238E27FC236}">
                <a16:creationId xmlns:a16="http://schemas.microsoft.com/office/drawing/2014/main" id="{5A7835A1-E476-5C43-B46C-B85D1C56157C}"/>
              </a:ext>
              <a:ext uri="{C183D7F6-B498-43B3-948B-1728B52AA6E4}">
                <adec:decorative xmlns:adec="http://schemas.microsoft.com/office/drawing/2017/decorative" val="1"/>
              </a:ext>
            </a:extLst>
          </p:cNvPr>
          <p:cNvSpPr/>
          <p:nvPr userDrawn="1"/>
        </p:nvSpPr>
        <p:spPr>
          <a:xfrm>
            <a:off x="0" y="0"/>
            <a:ext cx="4197927" cy="6858000"/>
          </a:xfrm>
          <a:prstGeom prst="roundRect">
            <a:avLst>
              <a:gd name="adj" fmla="val 0"/>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Sidebar Title">
            <a:extLst>
              <a:ext uri="{FF2B5EF4-FFF2-40B4-BE49-F238E27FC236}">
                <a16:creationId xmlns:a16="http://schemas.microsoft.com/office/drawing/2014/main" id="{C758AA3A-6143-B012-91F2-8AABBEA8E277}"/>
              </a:ext>
            </a:extLst>
          </p:cNvPr>
          <p:cNvSpPr>
            <a:spLocks noGrp="1"/>
          </p:cNvSpPr>
          <p:nvPr>
            <p:ph type="title"/>
          </p:nvPr>
        </p:nvSpPr>
        <p:spPr>
          <a:xfrm>
            <a:off x="384920" y="194196"/>
            <a:ext cx="3629027" cy="1325563"/>
          </a:xfrm>
          <a:prstGeom prst="rect">
            <a:avLst/>
          </a:prstGeom>
        </p:spPr>
        <p:txBody>
          <a:bodyPr>
            <a:noAutofit/>
          </a:bodyPr>
          <a:lstStyle>
            <a:lvl1pPr>
              <a:lnSpc>
                <a:spcPct val="100000"/>
              </a:lnSpc>
              <a:defRPr sz="2600">
                <a:solidFill>
                  <a:schemeClr val="bg1"/>
                </a:solidFill>
              </a:defRPr>
            </a:lvl1pPr>
          </a:lstStyle>
          <a:p>
            <a:pPr>
              <a:spcAft>
                <a:spcPts val="1000"/>
              </a:spcAft>
            </a:pPr>
            <a:r>
              <a:rPr lang="en-US" sz="2600" b="1">
                <a:solidFill>
                  <a:schemeClr val="bg1"/>
                </a:solidFill>
              </a:rPr>
              <a:t>Click to edit Master title style</a:t>
            </a:r>
          </a:p>
        </p:txBody>
      </p:sp>
      <p:cxnSp>
        <p:nvCxnSpPr>
          <p:cNvPr id="9" name="Sidebar line">
            <a:extLst>
              <a:ext uri="{FF2B5EF4-FFF2-40B4-BE49-F238E27FC236}">
                <a16:creationId xmlns:a16="http://schemas.microsoft.com/office/drawing/2014/main" id="{C012C173-1F85-0C20-31CA-9EEB1E6CFAD1}"/>
              </a:ext>
              <a:ext uri="{C183D7F6-B498-43B3-948B-1728B52AA6E4}">
                <adec:decorative xmlns:adec="http://schemas.microsoft.com/office/drawing/2017/decorative" val="1"/>
              </a:ext>
            </a:extLst>
          </p:cNvPr>
          <p:cNvCxnSpPr>
            <a:cxnSpLocks/>
          </p:cNvCxnSpPr>
          <p:nvPr userDrawn="1"/>
        </p:nvCxnSpPr>
        <p:spPr>
          <a:xfrm>
            <a:off x="497603" y="1621891"/>
            <a:ext cx="0" cy="149237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Sidebar Text">
            <a:extLst>
              <a:ext uri="{FF2B5EF4-FFF2-40B4-BE49-F238E27FC236}">
                <a16:creationId xmlns:a16="http://schemas.microsoft.com/office/drawing/2014/main" id="{5878B49C-ED92-AE59-85FA-5C2FC0E0527E}"/>
              </a:ext>
            </a:extLst>
          </p:cNvPr>
          <p:cNvSpPr>
            <a:spLocks noGrp="1"/>
          </p:cNvSpPr>
          <p:nvPr>
            <p:ph type="body" sz="quarter" idx="14" hasCustomPrompt="1"/>
          </p:nvPr>
        </p:nvSpPr>
        <p:spPr>
          <a:xfrm>
            <a:off x="612648" y="1538048"/>
            <a:ext cx="2889500" cy="1774995"/>
          </a:xfrm>
          <a:prstGeom prst="rect">
            <a:avLst/>
          </a:prstGeom>
        </p:spPr>
        <p:txBody>
          <a:bodyPr>
            <a:noAutofit/>
          </a:bodyPr>
          <a:lstStyle>
            <a:lvl1pPr marL="0" indent="0">
              <a:buNone/>
              <a:defRPr sz="1800">
                <a:solidFill>
                  <a:schemeClr val="bg1"/>
                </a:solidFill>
              </a:defRPr>
            </a:lvl1pPr>
            <a:lvl2pPr>
              <a:defRPr sz="2000"/>
            </a:lvl2pPr>
            <a:lvl3pPr>
              <a:defRPr sz="2000"/>
            </a:lvl3pPr>
            <a:lvl4pPr>
              <a:defRPr sz="2000"/>
            </a:lvl4pPr>
            <a:lvl5pPr>
              <a:defRPr sz="2000"/>
            </a:lvl5pPr>
          </a:lstStyle>
          <a:p>
            <a:pPr lvl="0"/>
            <a:r>
              <a:rPr lang="en-US"/>
              <a:t>Click to edit Master text style </a:t>
            </a:r>
          </a:p>
        </p:txBody>
      </p:sp>
      <p:sp>
        <p:nvSpPr>
          <p:cNvPr id="25" name="Title">
            <a:extLst>
              <a:ext uri="{FF2B5EF4-FFF2-40B4-BE49-F238E27FC236}">
                <a16:creationId xmlns:a16="http://schemas.microsoft.com/office/drawing/2014/main" id="{A8A7E6D2-D529-A23B-9EEB-8D2C37591A90}"/>
              </a:ext>
            </a:extLst>
          </p:cNvPr>
          <p:cNvSpPr>
            <a:spLocks noGrp="1"/>
          </p:cNvSpPr>
          <p:nvPr>
            <p:ph sz="quarter" idx="16"/>
          </p:nvPr>
        </p:nvSpPr>
        <p:spPr>
          <a:xfrm>
            <a:off x="4583113" y="450850"/>
            <a:ext cx="7112000" cy="476250"/>
          </a:xfrm>
          <a:prstGeom prst="rect">
            <a:avLst/>
          </a:prstGeom>
        </p:spPr>
        <p:txBody>
          <a:bodyPr lIns="0" anchor="ctr" anchorCtr="0"/>
          <a:lstStyle>
            <a:lvl1pPr marL="91440" indent="0">
              <a:buFontTx/>
              <a:buNone/>
              <a:defRPr sz="2800" b="1"/>
            </a:lvl1pPr>
            <a:lvl2pPr marL="548640" indent="0">
              <a:buFontTx/>
              <a:buNone/>
              <a:defRPr sz="2800" b="1"/>
            </a:lvl2pPr>
            <a:lvl3pPr marL="1005840" indent="0">
              <a:buFontTx/>
              <a:buNone/>
              <a:defRPr sz="2800" b="1"/>
            </a:lvl3pPr>
            <a:lvl4pPr marL="1463040" indent="0">
              <a:buFontTx/>
              <a:buNone/>
              <a:defRPr sz="2800" b="1"/>
            </a:lvl4pPr>
            <a:lvl5pPr marL="1920240" indent="0">
              <a:buFontTx/>
              <a:buNone/>
              <a:defRPr sz="2800" b="1"/>
            </a:lvl5pPr>
          </a:lstStyle>
          <a:p>
            <a:pPr lvl="0"/>
            <a:r>
              <a:rPr lang="en-US"/>
              <a:t>Click to edit Master text styles</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a:lstStyle>
            <a:lvl1pPr>
              <a:defRPr>
                <a:solidFill>
                  <a:schemeClr val="bg1"/>
                </a:solidFill>
              </a:defRPr>
            </a:lvl1pPr>
          </a:lstStyle>
          <a:p>
            <a:pPr>
              <a:defRPr/>
            </a:pPr>
            <a:fld id="{73EF3F73-D8BE-1D4F-8F0C-03C5EC803F68}" type="slidenum">
              <a:rPr lang="en-US" smtClean="0"/>
              <a:pPr>
                <a:defRPr/>
              </a:pPr>
              <a:t>‹#›</a:t>
            </a:fld>
            <a:endParaRPr lang="en-US"/>
          </a:p>
        </p:txBody>
      </p:sp>
      <p:sp>
        <p:nvSpPr>
          <p:cNvPr id="18" name="Subhead">
            <a:extLst>
              <a:ext uri="{FF2B5EF4-FFF2-40B4-BE49-F238E27FC236}">
                <a16:creationId xmlns:a16="http://schemas.microsoft.com/office/drawing/2014/main" id="{271B59BC-85BF-6CF2-DDC2-9A00AF58EF7C}"/>
              </a:ext>
            </a:extLst>
          </p:cNvPr>
          <p:cNvSpPr>
            <a:spLocks noGrp="1"/>
          </p:cNvSpPr>
          <p:nvPr>
            <p:ph type="body" sz="quarter" idx="15" hasCustomPrompt="1"/>
          </p:nvPr>
        </p:nvSpPr>
        <p:spPr>
          <a:xfrm>
            <a:off x="4582847" y="1058289"/>
            <a:ext cx="7111551" cy="722313"/>
          </a:xfrm>
          <a:prstGeom prst="rect">
            <a:avLst/>
          </a:prstGeom>
        </p:spPr>
        <p:txBody>
          <a:bodyPr>
            <a:noAutofit/>
          </a:bodyPr>
          <a:lstStyle>
            <a:lvl1pPr marL="0" indent="0">
              <a:buNone/>
              <a:defRPr sz="1400" b="1"/>
            </a:lvl1pPr>
            <a:lvl2pPr>
              <a:defRPr sz="2000"/>
            </a:lvl2pPr>
            <a:lvl3pPr>
              <a:defRPr sz="2000"/>
            </a:lvl3pPr>
            <a:lvl4pPr>
              <a:defRPr sz="2000"/>
            </a:lvl4pPr>
            <a:lvl5pPr>
              <a:defRPr sz="2000"/>
            </a:lvl5pPr>
          </a:lstStyle>
          <a:p>
            <a:pPr lvl="0"/>
            <a:r>
              <a:rPr lang="en-US"/>
              <a:t>Click to edit Master text style </a:t>
            </a:r>
          </a:p>
        </p:txBody>
      </p:sp>
      <p:sp>
        <p:nvSpPr>
          <p:cNvPr id="19" name="Content">
            <a:extLst>
              <a:ext uri="{FF2B5EF4-FFF2-40B4-BE49-F238E27FC236}">
                <a16:creationId xmlns:a16="http://schemas.microsoft.com/office/drawing/2014/main" id="{2A078C54-26A2-83B7-47EA-1F3E2ABDA568}"/>
              </a:ext>
            </a:extLst>
          </p:cNvPr>
          <p:cNvSpPr>
            <a:spLocks noGrp="1"/>
          </p:cNvSpPr>
          <p:nvPr>
            <p:ph idx="1" hasCustomPrompt="1"/>
          </p:nvPr>
        </p:nvSpPr>
        <p:spPr>
          <a:xfrm>
            <a:off x="4582846" y="1889938"/>
            <a:ext cx="7111551" cy="3914775"/>
          </a:xfrm>
          <a:prstGeom prst="rect">
            <a:avLst/>
          </a:prstGeom>
        </p:spPr>
        <p:txBody>
          <a:bodyPr>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a:lstStyle>
            <a:lvl1pPr>
              <a:defRPr>
                <a:solidFill>
                  <a:schemeClr val="bg1"/>
                </a:solidFill>
              </a:defRPr>
            </a:lvl1pPr>
          </a:lstStyle>
          <a:p>
            <a:pPr>
              <a:defRPr/>
            </a:pPr>
            <a:fld id="{9687DBA6-ABC6-43A6-9AF8-8A24C8B2DA27}" type="datetime1">
              <a:rPr lang="en-US" smtClean="0"/>
              <a:t>8/18/2026</a:t>
            </a:fld>
            <a:endParaRPr lang="en-US"/>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a:lstStyle>
            <a:lvl1pPr>
              <a:defRPr>
                <a:solidFill>
                  <a:schemeClr val="bg1"/>
                </a:solidFill>
              </a:defRPr>
            </a:lvl1pPr>
          </a:lstStyle>
          <a:p>
            <a:pPr>
              <a:defRPr/>
            </a:pPr>
            <a:endParaRPr lang="en-US"/>
          </a:p>
        </p:txBody>
      </p:sp>
    </p:spTree>
    <p:extLst>
      <p:ext uri="{BB962C8B-B14F-4D97-AF65-F5344CB8AC3E}">
        <p14:creationId xmlns:p14="http://schemas.microsoft.com/office/powerpoint/2010/main" val="5709527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debar Headline and Copy Dk Purple">
    <p:spTree>
      <p:nvGrpSpPr>
        <p:cNvPr id="1" name=""/>
        <p:cNvGrpSpPr/>
        <p:nvPr/>
      </p:nvGrpSpPr>
      <p:grpSpPr>
        <a:xfrm>
          <a:off x="0" y="0"/>
          <a:ext cx="0" cy="0"/>
          <a:chOff x="0" y="0"/>
          <a:chExt cx="0" cy="0"/>
        </a:xfrm>
      </p:grpSpPr>
      <p:sp>
        <p:nvSpPr>
          <p:cNvPr id="2" name="Sidebar background">
            <a:extLst>
              <a:ext uri="{FF2B5EF4-FFF2-40B4-BE49-F238E27FC236}">
                <a16:creationId xmlns:a16="http://schemas.microsoft.com/office/drawing/2014/main" id="{B773C305-F07A-4F04-768D-88296B355344}"/>
              </a:ext>
              <a:ext uri="{C183D7F6-B498-43B3-948B-1728B52AA6E4}">
                <adec:decorative xmlns:adec="http://schemas.microsoft.com/office/drawing/2017/decorative" val="1"/>
              </a:ext>
            </a:extLst>
          </p:cNvPr>
          <p:cNvSpPr/>
          <p:nvPr userDrawn="1"/>
        </p:nvSpPr>
        <p:spPr>
          <a:xfrm>
            <a:off x="0" y="0"/>
            <a:ext cx="4197927" cy="6858000"/>
          </a:xfrm>
          <a:prstGeom prst="roundRect">
            <a:avLst>
              <a:gd name="adj" fmla="val 0"/>
            </a:avLst>
          </a:prstGeom>
          <a:solidFill>
            <a:srgbClr val="22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idebar Title">
            <a:extLst>
              <a:ext uri="{FF2B5EF4-FFF2-40B4-BE49-F238E27FC236}">
                <a16:creationId xmlns:a16="http://schemas.microsoft.com/office/drawing/2014/main" id="{C758AA3A-6143-B012-91F2-8AABBEA8E277}"/>
              </a:ext>
            </a:extLst>
          </p:cNvPr>
          <p:cNvSpPr>
            <a:spLocks noGrp="1"/>
          </p:cNvSpPr>
          <p:nvPr>
            <p:ph type="title"/>
          </p:nvPr>
        </p:nvSpPr>
        <p:spPr>
          <a:xfrm>
            <a:off x="384920" y="194196"/>
            <a:ext cx="3629027" cy="1325563"/>
          </a:xfrm>
          <a:prstGeom prst="rect">
            <a:avLst/>
          </a:prstGeom>
        </p:spPr>
        <p:txBody>
          <a:bodyPr>
            <a:noAutofit/>
          </a:bodyPr>
          <a:lstStyle>
            <a:lvl1pPr>
              <a:lnSpc>
                <a:spcPct val="100000"/>
              </a:lnSpc>
              <a:defRPr sz="2600">
                <a:solidFill>
                  <a:schemeClr val="bg1"/>
                </a:solidFill>
              </a:defRPr>
            </a:lvl1pPr>
          </a:lstStyle>
          <a:p>
            <a:pPr>
              <a:spcAft>
                <a:spcPts val="1000"/>
              </a:spcAft>
            </a:pPr>
            <a:r>
              <a:rPr lang="en-US" sz="2600" b="1">
                <a:solidFill>
                  <a:schemeClr val="bg1"/>
                </a:solidFill>
              </a:rPr>
              <a:t>Click to edit Master title style</a:t>
            </a:r>
          </a:p>
        </p:txBody>
      </p:sp>
      <p:cxnSp>
        <p:nvCxnSpPr>
          <p:cNvPr id="9" name="Sidebar line">
            <a:extLst>
              <a:ext uri="{FF2B5EF4-FFF2-40B4-BE49-F238E27FC236}">
                <a16:creationId xmlns:a16="http://schemas.microsoft.com/office/drawing/2014/main" id="{C012C173-1F85-0C20-31CA-9EEB1E6CFAD1}"/>
              </a:ext>
              <a:ext uri="{C183D7F6-B498-43B3-948B-1728B52AA6E4}">
                <adec:decorative xmlns:adec="http://schemas.microsoft.com/office/drawing/2017/decorative" val="1"/>
              </a:ext>
            </a:extLst>
          </p:cNvPr>
          <p:cNvCxnSpPr>
            <a:cxnSpLocks/>
          </p:cNvCxnSpPr>
          <p:nvPr userDrawn="1"/>
        </p:nvCxnSpPr>
        <p:spPr>
          <a:xfrm>
            <a:off x="497603" y="1621891"/>
            <a:ext cx="0" cy="149237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Sidebar Text">
            <a:extLst>
              <a:ext uri="{FF2B5EF4-FFF2-40B4-BE49-F238E27FC236}">
                <a16:creationId xmlns:a16="http://schemas.microsoft.com/office/drawing/2014/main" id="{5878B49C-ED92-AE59-85FA-5C2FC0E0527E}"/>
              </a:ext>
            </a:extLst>
          </p:cNvPr>
          <p:cNvSpPr>
            <a:spLocks noGrp="1"/>
          </p:cNvSpPr>
          <p:nvPr>
            <p:ph type="body" sz="quarter" idx="14" hasCustomPrompt="1"/>
          </p:nvPr>
        </p:nvSpPr>
        <p:spPr>
          <a:xfrm>
            <a:off x="612648" y="1538048"/>
            <a:ext cx="2889500" cy="1774995"/>
          </a:xfrm>
          <a:prstGeom prst="rect">
            <a:avLst/>
          </a:prstGeom>
        </p:spPr>
        <p:txBody>
          <a:bodyPr>
            <a:noAutofit/>
          </a:bodyPr>
          <a:lstStyle>
            <a:lvl1pPr marL="0" indent="0">
              <a:buNone/>
              <a:defRPr sz="1800">
                <a:solidFill>
                  <a:schemeClr val="bg1"/>
                </a:solidFill>
              </a:defRPr>
            </a:lvl1pPr>
            <a:lvl2pPr>
              <a:defRPr sz="2000"/>
            </a:lvl2pPr>
            <a:lvl3pPr>
              <a:defRPr sz="2000"/>
            </a:lvl3pPr>
            <a:lvl4pPr>
              <a:defRPr sz="2000"/>
            </a:lvl4pPr>
            <a:lvl5pPr>
              <a:defRPr sz="2000"/>
            </a:lvl5pPr>
          </a:lstStyle>
          <a:p>
            <a:pPr lvl="0"/>
            <a:r>
              <a:rPr lang="en-US"/>
              <a:t>Click to edit Master text style </a:t>
            </a:r>
          </a:p>
        </p:txBody>
      </p:sp>
      <p:sp>
        <p:nvSpPr>
          <p:cNvPr id="25" name="Title">
            <a:extLst>
              <a:ext uri="{FF2B5EF4-FFF2-40B4-BE49-F238E27FC236}">
                <a16:creationId xmlns:a16="http://schemas.microsoft.com/office/drawing/2014/main" id="{A8A7E6D2-D529-A23B-9EEB-8D2C37591A90}"/>
              </a:ext>
            </a:extLst>
          </p:cNvPr>
          <p:cNvSpPr>
            <a:spLocks noGrp="1"/>
          </p:cNvSpPr>
          <p:nvPr>
            <p:ph sz="quarter" idx="16"/>
          </p:nvPr>
        </p:nvSpPr>
        <p:spPr>
          <a:xfrm>
            <a:off x="4583113" y="450850"/>
            <a:ext cx="7112000" cy="476250"/>
          </a:xfrm>
          <a:prstGeom prst="rect">
            <a:avLst/>
          </a:prstGeom>
        </p:spPr>
        <p:txBody>
          <a:bodyPr lIns="0" anchor="ctr" anchorCtr="0"/>
          <a:lstStyle>
            <a:lvl1pPr marL="91440" indent="0">
              <a:buFontTx/>
              <a:buNone/>
              <a:defRPr sz="2800" b="1"/>
            </a:lvl1pPr>
            <a:lvl2pPr marL="548640" indent="0">
              <a:buFontTx/>
              <a:buNone/>
              <a:defRPr sz="2800" b="1"/>
            </a:lvl2pPr>
            <a:lvl3pPr marL="1005840" indent="0">
              <a:buFontTx/>
              <a:buNone/>
              <a:defRPr sz="2800" b="1"/>
            </a:lvl3pPr>
            <a:lvl4pPr marL="1463040" indent="0">
              <a:buFontTx/>
              <a:buNone/>
              <a:defRPr sz="2800" b="1"/>
            </a:lvl4pPr>
            <a:lvl5pPr marL="1920240" indent="0">
              <a:buFontTx/>
              <a:buNone/>
              <a:defRPr sz="2800" b="1"/>
            </a:lvl5pPr>
          </a:lstStyle>
          <a:p>
            <a:pPr lvl="0"/>
            <a:r>
              <a:rPr lang="en-US"/>
              <a:t>Click to edit Master text styles</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a:lstStyle>
            <a:lvl1pPr>
              <a:defRPr>
                <a:solidFill>
                  <a:schemeClr val="bg1"/>
                </a:solidFill>
              </a:defRPr>
            </a:lvl1pPr>
          </a:lstStyle>
          <a:p>
            <a:pPr>
              <a:defRPr/>
            </a:pPr>
            <a:fld id="{73EF3F73-D8BE-1D4F-8F0C-03C5EC803F68}" type="slidenum">
              <a:rPr lang="en-US" smtClean="0"/>
              <a:pPr>
                <a:defRPr/>
              </a:pPr>
              <a:t>‹#›</a:t>
            </a:fld>
            <a:endParaRPr lang="en-US"/>
          </a:p>
        </p:txBody>
      </p:sp>
      <p:sp>
        <p:nvSpPr>
          <p:cNvPr id="18" name="Subhead">
            <a:extLst>
              <a:ext uri="{FF2B5EF4-FFF2-40B4-BE49-F238E27FC236}">
                <a16:creationId xmlns:a16="http://schemas.microsoft.com/office/drawing/2014/main" id="{271B59BC-85BF-6CF2-DDC2-9A00AF58EF7C}"/>
              </a:ext>
            </a:extLst>
          </p:cNvPr>
          <p:cNvSpPr>
            <a:spLocks noGrp="1"/>
          </p:cNvSpPr>
          <p:nvPr>
            <p:ph type="body" sz="quarter" idx="15" hasCustomPrompt="1"/>
          </p:nvPr>
        </p:nvSpPr>
        <p:spPr>
          <a:xfrm>
            <a:off x="4582847" y="1058289"/>
            <a:ext cx="7111551" cy="722313"/>
          </a:xfrm>
          <a:prstGeom prst="rect">
            <a:avLst/>
          </a:prstGeom>
        </p:spPr>
        <p:txBody>
          <a:bodyPr>
            <a:noAutofit/>
          </a:bodyPr>
          <a:lstStyle>
            <a:lvl1pPr marL="0" indent="0">
              <a:buNone/>
              <a:defRPr sz="1400" b="1"/>
            </a:lvl1pPr>
            <a:lvl2pPr>
              <a:defRPr sz="2000"/>
            </a:lvl2pPr>
            <a:lvl3pPr>
              <a:defRPr sz="2000"/>
            </a:lvl3pPr>
            <a:lvl4pPr>
              <a:defRPr sz="2000"/>
            </a:lvl4pPr>
            <a:lvl5pPr>
              <a:defRPr sz="2000"/>
            </a:lvl5pPr>
          </a:lstStyle>
          <a:p>
            <a:pPr lvl="0"/>
            <a:r>
              <a:rPr lang="en-US"/>
              <a:t>Click to edit Master text style </a:t>
            </a:r>
          </a:p>
        </p:txBody>
      </p:sp>
      <p:sp>
        <p:nvSpPr>
          <p:cNvPr id="19" name="Content">
            <a:extLst>
              <a:ext uri="{FF2B5EF4-FFF2-40B4-BE49-F238E27FC236}">
                <a16:creationId xmlns:a16="http://schemas.microsoft.com/office/drawing/2014/main" id="{2A078C54-26A2-83B7-47EA-1F3E2ABDA568}"/>
              </a:ext>
            </a:extLst>
          </p:cNvPr>
          <p:cNvSpPr>
            <a:spLocks noGrp="1"/>
          </p:cNvSpPr>
          <p:nvPr>
            <p:ph idx="1" hasCustomPrompt="1"/>
          </p:nvPr>
        </p:nvSpPr>
        <p:spPr>
          <a:xfrm>
            <a:off x="4582846" y="1889938"/>
            <a:ext cx="7111551" cy="3914775"/>
          </a:xfrm>
          <a:prstGeom prst="rect">
            <a:avLst/>
          </a:prstGeom>
        </p:spPr>
        <p:txBody>
          <a:bodyPr>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a:lstStyle>
            <a:lvl1pPr>
              <a:defRPr>
                <a:solidFill>
                  <a:schemeClr val="bg1"/>
                </a:solidFill>
              </a:defRPr>
            </a:lvl1pPr>
          </a:lstStyle>
          <a:p>
            <a:pPr>
              <a:defRPr/>
            </a:pPr>
            <a:fld id="{2CADB01E-E51F-41B2-ACFF-88F016794211}" type="datetime1">
              <a:rPr lang="en-US" smtClean="0"/>
              <a:t>8/18/2026</a:t>
            </a:fld>
            <a:endParaRPr lang="en-US"/>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a:lstStyle>
            <a:lvl1pPr>
              <a:defRPr>
                <a:solidFill>
                  <a:schemeClr val="bg1"/>
                </a:solidFill>
              </a:defRPr>
            </a:lvl1pPr>
          </a:lstStyle>
          <a:p>
            <a:pPr>
              <a:defRPr/>
            </a:pPr>
            <a:endParaRPr lang="en-US"/>
          </a:p>
        </p:txBody>
      </p:sp>
    </p:spTree>
    <p:extLst>
      <p:ext uri="{BB962C8B-B14F-4D97-AF65-F5344CB8AC3E}">
        <p14:creationId xmlns:p14="http://schemas.microsoft.com/office/powerpoint/2010/main" val="4665230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debar Icon and Copy Blue">
    <p:spTree>
      <p:nvGrpSpPr>
        <p:cNvPr id="1" name=""/>
        <p:cNvGrpSpPr/>
        <p:nvPr/>
      </p:nvGrpSpPr>
      <p:grpSpPr>
        <a:xfrm>
          <a:off x="0" y="0"/>
          <a:ext cx="0" cy="0"/>
          <a:chOff x="0" y="0"/>
          <a:chExt cx="0" cy="0"/>
        </a:xfrm>
      </p:grpSpPr>
      <p:sp>
        <p:nvSpPr>
          <p:cNvPr id="6" name="Sidebar background">
            <a:extLst>
              <a:ext uri="{FF2B5EF4-FFF2-40B4-BE49-F238E27FC236}">
                <a16:creationId xmlns:a16="http://schemas.microsoft.com/office/drawing/2014/main" id="{5A7835A1-E476-5C43-B46C-B85D1C56157C}"/>
              </a:ext>
              <a:ext uri="{C183D7F6-B498-43B3-948B-1728B52AA6E4}">
                <adec:decorative xmlns:adec="http://schemas.microsoft.com/office/drawing/2017/decorative" val="1"/>
              </a:ext>
            </a:extLst>
          </p:cNvPr>
          <p:cNvSpPr/>
          <p:nvPr userDrawn="1"/>
        </p:nvSpPr>
        <p:spPr>
          <a:xfrm>
            <a:off x="0" y="0"/>
            <a:ext cx="4197927" cy="6858000"/>
          </a:xfrm>
          <a:prstGeom prst="roundRect">
            <a:avLst>
              <a:gd name="adj" fmla="val 0"/>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Sidebar Title">
            <a:extLst>
              <a:ext uri="{FF2B5EF4-FFF2-40B4-BE49-F238E27FC236}">
                <a16:creationId xmlns:a16="http://schemas.microsoft.com/office/drawing/2014/main" id="{C758AA3A-6143-B012-91F2-8AABBEA8E277}"/>
              </a:ext>
            </a:extLst>
          </p:cNvPr>
          <p:cNvSpPr>
            <a:spLocks noGrp="1"/>
          </p:cNvSpPr>
          <p:nvPr>
            <p:ph type="title"/>
          </p:nvPr>
        </p:nvSpPr>
        <p:spPr>
          <a:xfrm>
            <a:off x="384920" y="194196"/>
            <a:ext cx="3629027" cy="1325563"/>
          </a:xfrm>
          <a:prstGeom prst="rect">
            <a:avLst/>
          </a:prstGeom>
        </p:spPr>
        <p:txBody>
          <a:bodyPr>
            <a:noAutofit/>
          </a:bodyPr>
          <a:lstStyle>
            <a:lvl1pPr>
              <a:lnSpc>
                <a:spcPct val="100000"/>
              </a:lnSpc>
              <a:defRPr sz="2600">
                <a:solidFill>
                  <a:schemeClr val="bg1"/>
                </a:solidFill>
              </a:defRPr>
            </a:lvl1pPr>
          </a:lstStyle>
          <a:p>
            <a:pPr>
              <a:spcAft>
                <a:spcPts val="1000"/>
              </a:spcAft>
            </a:pPr>
            <a:r>
              <a:rPr lang="en-US" sz="2600" b="1">
                <a:solidFill>
                  <a:schemeClr val="bg1"/>
                </a:solidFill>
              </a:rPr>
              <a:t>Click to edit Master title style</a:t>
            </a:r>
          </a:p>
        </p:txBody>
      </p:sp>
      <p:cxnSp>
        <p:nvCxnSpPr>
          <p:cNvPr id="9" name="Sidebar line">
            <a:extLst>
              <a:ext uri="{FF2B5EF4-FFF2-40B4-BE49-F238E27FC236}">
                <a16:creationId xmlns:a16="http://schemas.microsoft.com/office/drawing/2014/main" id="{C012C173-1F85-0C20-31CA-9EEB1E6CFAD1}"/>
              </a:ext>
              <a:ext uri="{C183D7F6-B498-43B3-948B-1728B52AA6E4}">
                <adec:decorative xmlns:adec="http://schemas.microsoft.com/office/drawing/2017/decorative" val="1"/>
              </a:ext>
            </a:extLst>
          </p:cNvPr>
          <p:cNvCxnSpPr>
            <a:cxnSpLocks/>
          </p:cNvCxnSpPr>
          <p:nvPr userDrawn="1"/>
        </p:nvCxnSpPr>
        <p:spPr>
          <a:xfrm>
            <a:off x="497603" y="1621891"/>
            <a:ext cx="0" cy="149237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Sidebar Text">
            <a:extLst>
              <a:ext uri="{FF2B5EF4-FFF2-40B4-BE49-F238E27FC236}">
                <a16:creationId xmlns:a16="http://schemas.microsoft.com/office/drawing/2014/main" id="{5878B49C-ED92-AE59-85FA-5C2FC0E0527E}"/>
              </a:ext>
            </a:extLst>
          </p:cNvPr>
          <p:cNvSpPr>
            <a:spLocks noGrp="1"/>
          </p:cNvSpPr>
          <p:nvPr>
            <p:ph type="body" sz="quarter" idx="14" hasCustomPrompt="1"/>
          </p:nvPr>
        </p:nvSpPr>
        <p:spPr>
          <a:xfrm>
            <a:off x="612648" y="1538048"/>
            <a:ext cx="2889500" cy="1774995"/>
          </a:xfrm>
          <a:prstGeom prst="rect">
            <a:avLst/>
          </a:prstGeom>
        </p:spPr>
        <p:txBody>
          <a:bodyPr>
            <a:noAutofit/>
          </a:bodyPr>
          <a:lstStyle>
            <a:lvl1pPr marL="0" indent="0">
              <a:buNone/>
              <a:defRPr sz="1800">
                <a:solidFill>
                  <a:schemeClr val="bg1"/>
                </a:solidFill>
              </a:defRPr>
            </a:lvl1pPr>
            <a:lvl2pPr>
              <a:defRPr sz="2000"/>
            </a:lvl2pPr>
            <a:lvl3pPr>
              <a:defRPr sz="2000"/>
            </a:lvl3pPr>
            <a:lvl4pPr>
              <a:defRPr sz="2000"/>
            </a:lvl4pPr>
            <a:lvl5pPr>
              <a:defRPr sz="2000"/>
            </a:lvl5pPr>
          </a:lstStyle>
          <a:p>
            <a:pPr lvl="0"/>
            <a:r>
              <a:rPr lang="en-US"/>
              <a:t>Click to edit Master text style </a:t>
            </a:r>
          </a:p>
        </p:txBody>
      </p:sp>
      <p:sp>
        <p:nvSpPr>
          <p:cNvPr id="16" name="Left picture">
            <a:extLst>
              <a:ext uri="{FF2B5EF4-FFF2-40B4-BE49-F238E27FC236}">
                <a16:creationId xmlns:a16="http://schemas.microsoft.com/office/drawing/2014/main" id="{EDCFDE5D-C106-7282-B747-4F43DA01DC44}"/>
              </a:ext>
            </a:extLst>
          </p:cNvPr>
          <p:cNvSpPr>
            <a:spLocks noGrp="1"/>
          </p:cNvSpPr>
          <p:nvPr>
            <p:ph type="pic" sz="quarter" idx="16" hasCustomPrompt="1"/>
          </p:nvPr>
        </p:nvSpPr>
        <p:spPr>
          <a:xfrm>
            <a:off x="5212417" y="484406"/>
            <a:ext cx="2139614" cy="1719155"/>
          </a:xfrm>
          <a:prstGeom prst="roundRect">
            <a:avLst>
              <a:gd name="adj" fmla="val 3089"/>
            </a:avLst>
          </a:prstGeom>
          <a:solidFill>
            <a:schemeClr val="bg1">
              <a:lumMod val="95000"/>
            </a:schemeClr>
          </a:solidFill>
        </p:spPr>
        <p:txBody>
          <a:bodyPr/>
          <a:lstStyle/>
          <a:p>
            <a:r>
              <a:rPr lang="en-US"/>
              <a:t>Click to add an image from a file.</a:t>
            </a:r>
          </a:p>
        </p:txBody>
      </p:sp>
      <p:sp>
        <p:nvSpPr>
          <p:cNvPr id="12" name="Left content">
            <a:extLst>
              <a:ext uri="{FF2B5EF4-FFF2-40B4-BE49-F238E27FC236}">
                <a16:creationId xmlns:a16="http://schemas.microsoft.com/office/drawing/2014/main" id="{F5F7B0CF-F895-2A69-A2C3-65B2D435CCA0}"/>
              </a:ext>
            </a:extLst>
          </p:cNvPr>
          <p:cNvSpPr>
            <a:spLocks noGrp="1"/>
          </p:cNvSpPr>
          <p:nvPr>
            <p:ph idx="15" hasCustomPrompt="1"/>
          </p:nvPr>
        </p:nvSpPr>
        <p:spPr>
          <a:xfrm>
            <a:off x="4684405" y="2494943"/>
            <a:ext cx="3195638" cy="2935289"/>
          </a:xfrm>
          <a:prstGeom prst="rect">
            <a:avLst/>
          </a:prstGeom>
        </p:spPr>
        <p:txBody>
          <a:bodyPr>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7" name="Right picture">
            <a:extLst>
              <a:ext uri="{FF2B5EF4-FFF2-40B4-BE49-F238E27FC236}">
                <a16:creationId xmlns:a16="http://schemas.microsoft.com/office/drawing/2014/main" id="{95A1EC3F-AA14-A6F0-DD12-3800A0081A2E}"/>
              </a:ext>
            </a:extLst>
          </p:cNvPr>
          <p:cNvSpPr>
            <a:spLocks noGrp="1"/>
          </p:cNvSpPr>
          <p:nvPr>
            <p:ph type="pic" sz="quarter" idx="17" hasCustomPrompt="1"/>
          </p:nvPr>
        </p:nvSpPr>
        <p:spPr>
          <a:xfrm>
            <a:off x="9026771" y="484406"/>
            <a:ext cx="2139614" cy="1719155"/>
          </a:xfrm>
          <a:prstGeom prst="roundRect">
            <a:avLst>
              <a:gd name="adj" fmla="val 3089"/>
            </a:avLst>
          </a:prstGeom>
          <a:solidFill>
            <a:schemeClr val="bg1">
              <a:lumMod val="95000"/>
            </a:schemeClr>
          </a:solidFill>
        </p:spPr>
        <p:txBody>
          <a:bodyPr/>
          <a:lstStyle/>
          <a:p>
            <a:r>
              <a:rPr lang="en-US"/>
              <a:t>Click to add an image from a file.</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a:lstStyle>
            <a:lvl1pPr>
              <a:defRPr>
                <a:solidFill>
                  <a:schemeClr val="bg1"/>
                </a:solidFill>
              </a:defRPr>
            </a:lvl1pPr>
          </a:lstStyle>
          <a:p>
            <a:pPr>
              <a:defRPr/>
            </a:pPr>
            <a:fld id="{73EF3F73-D8BE-1D4F-8F0C-03C5EC803F68}" type="slidenum">
              <a:rPr lang="en-US" smtClean="0"/>
              <a:pPr>
                <a:defRPr/>
              </a:pPr>
              <a:t>‹#›</a:t>
            </a:fld>
            <a:endParaRPr lang="en-US"/>
          </a:p>
        </p:txBody>
      </p:sp>
      <p:sp>
        <p:nvSpPr>
          <p:cNvPr id="19" name="Right Content">
            <a:extLst>
              <a:ext uri="{FF2B5EF4-FFF2-40B4-BE49-F238E27FC236}">
                <a16:creationId xmlns:a16="http://schemas.microsoft.com/office/drawing/2014/main" id="{2A078C54-26A2-83B7-47EA-1F3E2ABDA568}"/>
              </a:ext>
            </a:extLst>
          </p:cNvPr>
          <p:cNvSpPr>
            <a:spLocks noGrp="1"/>
          </p:cNvSpPr>
          <p:nvPr>
            <p:ph idx="1" hasCustomPrompt="1"/>
          </p:nvPr>
        </p:nvSpPr>
        <p:spPr>
          <a:xfrm>
            <a:off x="8498759" y="2494943"/>
            <a:ext cx="3195638" cy="2935289"/>
          </a:xfrm>
          <a:prstGeom prst="rect">
            <a:avLst/>
          </a:prstGeom>
        </p:spPr>
        <p:txBody>
          <a:bodyPr>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a:lstStyle>
            <a:lvl1pPr>
              <a:defRPr>
                <a:solidFill>
                  <a:schemeClr val="bg1"/>
                </a:solidFill>
              </a:defRPr>
            </a:lvl1pPr>
          </a:lstStyle>
          <a:p>
            <a:pPr>
              <a:defRPr/>
            </a:pPr>
            <a:fld id="{10182D5E-6B99-4561-A6A3-E4F2C8E36C5C}" type="datetime1">
              <a:rPr lang="en-US" smtClean="0"/>
              <a:t>8/18/2026</a:t>
            </a:fld>
            <a:endParaRPr lang="en-US"/>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a:lstStyle>
            <a:lvl1pPr>
              <a:defRPr>
                <a:solidFill>
                  <a:schemeClr val="bg1"/>
                </a:solidFill>
              </a:defRPr>
            </a:lvl1pPr>
          </a:lstStyle>
          <a:p>
            <a:pPr>
              <a:defRPr/>
            </a:pPr>
            <a:endParaRPr lang="en-US"/>
          </a:p>
        </p:txBody>
      </p:sp>
    </p:spTree>
    <p:extLst>
      <p:ext uri="{BB962C8B-B14F-4D97-AF65-F5344CB8AC3E}">
        <p14:creationId xmlns:p14="http://schemas.microsoft.com/office/powerpoint/2010/main" val="22129825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debar Icon and Copy Dk Purple">
    <p:spTree>
      <p:nvGrpSpPr>
        <p:cNvPr id="1" name=""/>
        <p:cNvGrpSpPr/>
        <p:nvPr/>
      </p:nvGrpSpPr>
      <p:grpSpPr>
        <a:xfrm>
          <a:off x="0" y="0"/>
          <a:ext cx="0" cy="0"/>
          <a:chOff x="0" y="0"/>
          <a:chExt cx="0" cy="0"/>
        </a:xfrm>
      </p:grpSpPr>
      <p:sp>
        <p:nvSpPr>
          <p:cNvPr id="2" name="Sidebar background">
            <a:extLst>
              <a:ext uri="{FF2B5EF4-FFF2-40B4-BE49-F238E27FC236}">
                <a16:creationId xmlns:a16="http://schemas.microsoft.com/office/drawing/2014/main" id="{34ADCB6B-A3B3-519C-195A-F519D8A73EC5}"/>
              </a:ext>
              <a:ext uri="{C183D7F6-B498-43B3-948B-1728B52AA6E4}">
                <adec:decorative xmlns:adec="http://schemas.microsoft.com/office/drawing/2017/decorative" val="1"/>
              </a:ext>
            </a:extLst>
          </p:cNvPr>
          <p:cNvSpPr/>
          <p:nvPr userDrawn="1"/>
        </p:nvSpPr>
        <p:spPr>
          <a:xfrm>
            <a:off x="0" y="0"/>
            <a:ext cx="4197927" cy="6858000"/>
          </a:xfrm>
          <a:prstGeom prst="roundRect">
            <a:avLst>
              <a:gd name="adj" fmla="val 0"/>
            </a:avLst>
          </a:prstGeom>
          <a:solidFill>
            <a:srgbClr val="22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idebar Title">
            <a:extLst>
              <a:ext uri="{FF2B5EF4-FFF2-40B4-BE49-F238E27FC236}">
                <a16:creationId xmlns:a16="http://schemas.microsoft.com/office/drawing/2014/main" id="{C758AA3A-6143-B012-91F2-8AABBEA8E277}"/>
              </a:ext>
            </a:extLst>
          </p:cNvPr>
          <p:cNvSpPr>
            <a:spLocks noGrp="1"/>
          </p:cNvSpPr>
          <p:nvPr>
            <p:ph type="title"/>
          </p:nvPr>
        </p:nvSpPr>
        <p:spPr>
          <a:xfrm>
            <a:off x="384920" y="194196"/>
            <a:ext cx="3629027" cy="1325563"/>
          </a:xfrm>
          <a:prstGeom prst="rect">
            <a:avLst/>
          </a:prstGeom>
        </p:spPr>
        <p:txBody>
          <a:bodyPr>
            <a:noAutofit/>
          </a:bodyPr>
          <a:lstStyle>
            <a:lvl1pPr>
              <a:lnSpc>
                <a:spcPct val="100000"/>
              </a:lnSpc>
              <a:defRPr sz="2600">
                <a:solidFill>
                  <a:schemeClr val="bg1"/>
                </a:solidFill>
              </a:defRPr>
            </a:lvl1pPr>
          </a:lstStyle>
          <a:p>
            <a:pPr>
              <a:spcAft>
                <a:spcPts val="1000"/>
              </a:spcAft>
            </a:pPr>
            <a:r>
              <a:rPr lang="en-US" sz="2600" b="1">
                <a:solidFill>
                  <a:schemeClr val="bg1"/>
                </a:solidFill>
              </a:rPr>
              <a:t>Click to edit Master title style</a:t>
            </a:r>
          </a:p>
        </p:txBody>
      </p:sp>
      <p:cxnSp>
        <p:nvCxnSpPr>
          <p:cNvPr id="9" name="Sidebar line">
            <a:extLst>
              <a:ext uri="{FF2B5EF4-FFF2-40B4-BE49-F238E27FC236}">
                <a16:creationId xmlns:a16="http://schemas.microsoft.com/office/drawing/2014/main" id="{C012C173-1F85-0C20-31CA-9EEB1E6CFAD1}"/>
              </a:ext>
              <a:ext uri="{C183D7F6-B498-43B3-948B-1728B52AA6E4}">
                <adec:decorative xmlns:adec="http://schemas.microsoft.com/office/drawing/2017/decorative" val="1"/>
              </a:ext>
            </a:extLst>
          </p:cNvPr>
          <p:cNvCxnSpPr>
            <a:cxnSpLocks/>
          </p:cNvCxnSpPr>
          <p:nvPr userDrawn="1"/>
        </p:nvCxnSpPr>
        <p:spPr>
          <a:xfrm>
            <a:off x="497603" y="1621891"/>
            <a:ext cx="0" cy="149237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Sidebar Text">
            <a:extLst>
              <a:ext uri="{FF2B5EF4-FFF2-40B4-BE49-F238E27FC236}">
                <a16:creationId xmlns:a16="http://schemas.microsoft.com/office/drawing/2014/main" id="{5878B49C-ED92-AE59-85FA-5C2FC0E0527E}"/>
              </a:ext>
            </a:extLst>
          </p:cNvPr>
          <p:cNvSpPr>
            <a:spLocks noGrp="1"/>
          </p:cNvSpPr>
          <p:nvPr>
            <p:ph type="body" sz="quarter" idx="14" hasCustomPrompt="1"/>
          </p:nvPr>
        </p:nvSpPr>
        <p:spPr>
          <a:xfrm>
            <a:off x="612648" y="1538048"/>
            <a:ext cx="2889500" cy="1774995"/>
          </a:xfrm>
          <a:prstGeom prst="rect">
            <a:avLst/>
          </a:prstGeom>
        </p:spPr>
        <p:txBody>
          <a:bodyPr>
            <a:noAutofit/>
          </a:bodyPr>
          <a:lstStyle>
            <a:lvl1pPr marL="0" indent="0">
              <a:buNone/>
              <a:defRPr sz="1800">
                <a:solidFill>
                  <a:schemeClr val="bg1"/>
                </a:solidFill>
              </a:defRPr>
            </a:lvl1pPr>
            <a:lvl2pPr>
              <a:defRPr sz="2000"/>
            </a:lvl2pPr>
            <a:lvl3pPr>
              <a:defRPr sz="2000"/>
            </a:lvl3pPr>
            <a:lvl4pPr>
              <a:defRPr sz="2000"/>
            </a:lvl4pPr>
            <a:lvl5pPr>
              <a:defRPr sz="2000"/>
            </a:lvl5pPr>
          </a:lstStyle>
          <a:p>
            <a:pPr lvl="0"/>
            <a:r>
              <a:rPr lang="en-US"/>
              <a:t>Click to edit Master text style </a:t>
            </a:r>
          </a:p>
        </p:txBody>
      </p:sp>
      <p:sp>
        <p:nvSpPr>
          <p:cNvPr id="16" name="Left picture">
            <a:extLst>
              <a:ext uri="{FF2B5EF4-FFF2-40B4-BE49-F238E27FC236}">
                <a16:creationId xmlns:a16="http://schemas.microsoft.com/office/drawing/2014/main" id="{EDCFDE5D-C106-7282-B747-4F43DA01DC44}"/>
              </a:ext>
            </a:extLst>
          </p:cNvPr>
          <p:cNvSpPr>
            <a:spLocks noGrp="1"/>
          </p:cNvSpPr>
          <p:nvPr>
            <p:ph type="pic" sz="quarter" idx="16" hasCustomPrompt="1"/>
          </p:nvPr>
        </p:nvSpPr>
        <p:spPr>
          <a:xfrm>
            <a:off x="5212417" y="484406"/>
            <a:ext cx="2139614" cy="1719155"/>
          </a:xfrm>
          <a:prstGeom prst="roundRect">
            <a:avLst>
              <a:gd name="adj" fmla="val 3089"/>
            </a:avLst>
          </a:prstGeom>
          <a:solidFill>
            <a:schemeClr val="bg1">
              <a:lumMod val="95000"/>
            </a:schemeClr>
          </a:solidFill>
        </p:spPr>
        <p:txBody>
          <a:bodyPr/>
          <a:lstStyle/>
          <a:p>
            <a:r>
              <a:rPr lang="en-US"/>
              <a:t>Click to add an image from a file.</a:t>
            </a:r>
          </a:p>
        </p:txBody>
      </p:sp>
      <p:sp>
        <p:nvSpPr>
          <p:cNvPr id="12" name="Left Content">
            <a:extLst>
              <a:ext uri="{FF2B5EF4-FFF2-40B4-BE49-F238E27FC236}">
                <a16:creationId xmlns:a16="http://schemas.microsoft.com/office/drawing/2014/main" id="{F5F7B0CF-F895-2A69-A2C3-65B2D435CCA0}"/>
              </a:ext>
            </a:extLst>
          </p:cNvPr>
          <p:cNvSpPr>
            <a:spLocks noGrp="1"/>
          </p:cNvSpPr>
          <p:nvPr>
            <p:ph idx="15" hasCustomPrompt="1"/>
          </p:nvPr>
        </p:nvSpPr>
        <p:spPr>
          <a:xfrm>
            <a:off x="4684405" y="2494943"/>
            <a:ext cx="3195638" cy="2935289"/>
          </a:xfrm>
          <a:prstGeom prst="rect">
            <a:avLst/>
          </a:prstGeom>
        </p:spPr>
        <p:txBody>
          <a:bodyPr>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7" name="Right picture">
            <a:extLst>
              <a:ext uri="{FF2B5EF4-FFF2-40B4-BE49-F238E27FC236}">
                <a16:creationId xmlns:a16="http://schemas.microsoft.com/office/drawing/2014/main" id="{95A1EC3F-AA14-A6F0-DD12-3800A0081A2E}"/>
              </a:ext>
            </a:extLst>
          </p:cNvPr>
          <p:cNvSpPr>
            <a:spLocks noGrp="1"/>
          </p:cNvSpPr>
          <p:nvPr>
            <p:ph type="pic" sz="quarter" idx="17" hasCustomPrompt="1"/>
          </p:nvPr>
        </p:nvSpPr>
        <p:spPr>
          <a:xfrm>
            <a:off x="9026771" y="484406"/>
            <a:ext cx="2139614" cy="1719155"/>
          </a:xfrm>
          <a:prstGeom prst="roundRect">
            <a:avLst>
              <a:gd name="adj" fmla="val 3089"/>
            </a:avLst>
          </a:prstGeom>
          <a:solidFill>
            <a:schemeClr val="bg1">
              <a:lumMod val="95000"/>
            </a:schemeClr>
          </a:solidFill>
        </p:spPr>
        <p:txBody>
          <a:bodyPr/>
          <a:lstStyle/>
          <a:p>
            <a:r>
              <a:rPr lang="en-US"/>
              <a:t>Click to add an image from a file.</a:t>
            </a:r>
          </a:p>
        </p:txBody>
      </p:sp>
      <p:sp>
        <p:nvSpPr>
          <p:cNvPr id="19" name="Right Content">
            <a:extLst>
              <a:ext uri="{FF2B5EF4-FFF2-40B4-BE49-F238E27FC236}">
                <a16:creationId xmlns:a16="http://schemas.microsoft.com/office/drawing/2014/main" id="{2A078C54-26A2-83B7-47EA-1F3E2ABDA568}"/>
              </a:ext>
            </a:extLst>
          </p:cNvPr>
          <p:cNvSpPr>
            <a:spLocks noGrp="1"/>
          </p:cNvSpPr>
          <p:nvPr>
            <p:ph idx="1" hasCustomPrompt="1"/>
          </p:nvPr>
        </p:nvSpPr>
        <p:spPr>
          <a:xfrm>
            <a:off x="8498759" y="2494943"/>
            <a:ext cx="3195638" cy="2935289"/>
          </a:xfrm>
          <a:prstGeom prst="rect">
            <a:avLst/>
          </a:prstGeom>
        </p:spPr>
        <p:txBody>
          <a:bodyPr>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a:lstStyle>
            <a:lvl1pPr>
              <a:defRPr>
                <a:solidFill>
                  <a:schemeClr val="bg1"/>
                </a:solidFill>
              </a:defRPr>
            </a:lvl1pPr>
          </a:lstStyle>
          <a:p>
            <a:pPr>
              <a:defRPr/>
            </a:pPr>
            <a:fld id="{73EF3F73-D8BE-1D4F-8F0C-03C5EC803F68}" type="slidenum">
              <a:rPr lang="en-US" smtClean="0"/>
              <a:pPr>
                <a:defRPr/>
              </a:pPr>
              <a:t>‹#›</a:t>
            </a:fld>
            <a:endParaRPr lang="en-US"/>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a:lstStyle>
            <a:lvl1pPr>
              <a:defRPr>
                <a:solidFill>
                  <a:schemeClr val="bg1"/>
                </a:solidFill>
              </a:defRPr>
            </a:lvl1pPr>
          </a:lstStyle>
          <a:p>
            <a:pPr>
              <a:defRPr/>
            </a:pPr>
            <a:fld id="{D5D86162-B0FE-432E-8B0C-198185ACA2C5}" type="datetime1">
              <a:rPr lang="en-US" smtClean="0"/>
              <a:t>8/18/2026</a:t>
            </a:fld>
            <a:endParaRPr lang="en-US"/>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a:lstStyle>
            <a:lvl1pPr>
              <a:defRPr>
                <a:solidFill>
                  <a:schemeClr val="bg1"/>
                </a:solidFill>
              </a:defRPr>
            </a:lvl1pPr>
          </a:lstStyle>
          <a:p>
            <a:pPr>
              <a:defRPr/>
            </a:pPr>
            <a:endParaRPr lang="en-US"/>
          </a:p>
        </p:txBody>
      </p:sp>
    </p:spTree>
    <p:extLst>
      <p:ext uri="{BB962C8B-B14F-4D97-AF65-F5344CB8AC3E}">
        <p14:creationId xmlns:p14="http://schemas.microsoft.com/office/powerpoint/2010/main" val="12685950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idebar Icon Boxes Blue Graphics">
    <p:spTree>
      <p:nvGrpSpPr>
        <p:cNvPr id="1" name=""/>
        <p:cNvGrpSpPr/>
        <p:nvPr/>
      </p:nvGrpSpPr>
      <p:grpSpPr>
        <a:xfrm>
          <a:off x="0" y="0"/>
          <a:ext cx="0" cy="0"/>
          <a:chOff x="0" y="0"/>
          <a:chExt cx="0" cy="0"/>
        </a:xfrm>
      </p:grpSpPr>
      <p:sp>
        <p:nvSpPr>
          <p:cNvPr id="6" name="Sidebar background">
            <a:extLst>
              <a:ext uri="{FF2B5EF4-FFF2-40B4-BE49-F238E27FC236}">
                <a16:creationId xmlns:a16="http://schemas.microsoft.com/office/drawing/2014/main" id="{5A7835A1-E476-5C43-B46C-B85D1C56157C}"/>
              </a:ext>
              <a:ext uri="{C183D7F6-B498-43B3-948B-1728B52AA6E4}">
                <adec:decorative xmlns:adec="http://schemas.microsoft.com/office/drawing/2017/decorative" val="1"/>
              </a:ext>
            </a:extLst>
          </p:cNvPr>
          <p:cNvSpPr/>
          <p:nvPr userDrawn="1"/>
        </p:nvSpPr>
        <p:spPr>
          <a:xfrm>
            <a:off x="0" y="0"/>
            <a:ext cx="4197927" cy="6858000"/>
          </a:xfrm>
          <a:prstGeom prst="roundRect">
            <a:avLst>
              <a:gd name="adj" fmla="val 0"/>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Picture Placeholder 10">
            <a:extLst>
              <a:ext uri="{FF2B5EF4-FFF2-40B4-BE49-F238E27FC236}">
                <a16:creationId xmlns:a16="http://schemas.microsoft.com/office/drawing/2014/main" id="{E3DF9E7E-DE2E-91E4-523B-A4B4F0DA8B92}"/>
              </a:ext>
            </a:extLst>
          </p:cNvPr>
          <p:cNvSpPr>
            <a:spLocks noGrp="1"/>
          </p:cNvSpPr>
          <p:nvPr>
            <p:ph type="pic" sz="quarter" idx="16" hasCustomPrompt="1"/>
          </p:nvPr>
        </p:nvSpPr>
        <p:spPr>
          <a:xfrm>
            <a:off x="895192" y="484406"/>
            <a:ext cx="2139614" cy="1719155"/>
          </a:xfrm>
          <a:prstGeom prst="roundRect">
            <a:avLst>
              <a:gd name="adj" fmla="val 3089"/>
            </a:avLst>
          </a:prstGeom>
          <a:solidFill>
            <a:schemeClr val="bg1">
              <a:lumMod val="95000"/>
            </a:schemeClr>
          </a:solidFill>
        </p:spPr>
        <p:txBody>
          <a:bodyPr/>
          <a:lstStyle/>
          <a:p>
            <a:r>
              <a:rPr lang="en-US"/>
              <a:t>Click to add an image from a file.</a:t>
            </a:r>
          </a:p>
        </p:txBody>
      </p:sp>
      <p:sp>
        <p:nvSpPr>
          <p:cNvPr id="7" name="Sidebar Title">
            <a:extLst>
              <a:ext uri="{FF2B5EF4-FFF2-40B4-BE49-F238E27FC236}">
                <a16:creationId xmlns:a16="http://schemas.microsoft.com/office/drawing/2014/main" id="{C758AA3A-6143-B012-91F2-8AABBEA8E277}"/>
              </a:ext>
            </a:extLst>
          </p:cNvPr>
          <p:cNvSpPr>
            <a:spLocks noGrp="1"/>
          </p:cNvSpPr>
          <p:nvPr>
            <p:ph type="title"/>
          </p:nvPr>
        </p:nvSpPr>
        <p:spPr>
          <a:xfrm>
            <a:off x="384920" y="2494943"/>
            <a:ext cx="3629027" cy="1325563"/>
          </a:xfrm>
          <a:prstGeom prst="rect">
            <a:avLst/>
          </a:prstGeom>
        </p:spPr>
        <p:txBody>
          <a:bodyPr>
            <a:noAutofit/>
          </a:bodyPr>
          <a:lstStyle>
            <a:lvl1pPr>
              <a:lnSpc>
                <a:spcPct val="100000"/>
              </a:lnSpc>
              <a:defRPr sz="2600">
                <a:solidFill>
                  <a:schemeClr val="bg1"/>
                </a:solidFill>
              </a:defRPr>
            </a:lvl1pPr>
          </a:lstStyle>
          <a:p>
            <a:pPr>
              <a:spcAft>
                <a:spcPts val="1000"/>
              </a:spcAft>
            </a:pPr>
            <a:r>
              <a:rPr lang="en-US" sz="2600" b="1">
                <a:solidFill>
                  <a:schemeClr val="bg1"/>
                </a:solidFill>
              </a:rPr>
              <a:t>Click to edit Master title style</a:t>
            </a:r>
          </a:p>
        </p:txBody>
      </p:sp>
      <p:cxnSp>
        <p:nvCxnSpPr>
          <p:cNvPr id="9" name="Sidebar line">
            <a:extLst>
              <a:ext uri="{FF2B5EF4-FFF2-40B4-BE49-F238E27FC236}">
                <a16:creationId xmlns:a16="http://schemas.microsoft.com/office/drawing/2014/main" id="{C012C173-1F85-0C20-31CA-9EEB1E6CFAD1}"/>
              </a:ext>
              <a:ext uri="{C183D7F6-B498-43B3-948B-1728B52AA6E4}">
                <adec:decorative xmlns:adec="http://schemas.microsoft.com/office/drawing/2017/decorative" val="1"/>
              </a:ext>
            </a:extLst>
          </p:cNvPr>
          <p:cNvCxnSpPr>
            <a:cxnSpLocks/>
          </p:cNvCxnSpPr>
          <p:nvPr userDrawn="1"/>
        </p:nvCxnSpPr>
        <p:spPr>
          <a:xfrm>
            <a:off x="497603" y="3922638"/>
            <a:ext cx="0" cy="149237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Sidebar Text">
            <a:extLst>
              <a:ext uri="{FF2B5EF4-FFF2-40B4-BE49-F238E27FC236}">
                <a16:creationId xmlns:a16="http://schemas.microsoft.com/office/drawing/2014/main" id="{5878B49C-ED92-AE59-85FA-5C2FC0E0527E}"/>
              </a:ext>
            </a:extLst>
          </p:cNvPr>
          <p:cNvSpPr>
            <a:spLocks noGrp="1"/>
          </p:cNvSpPr>
          <p:nvPr>
            <p:ph type="body" sz="quarter" idx="14" hasCustomPrompt="1"/>
          </p:nvPr>
        </p:nvSpPr>
        <p:spPr>
          <a:xfrm>
            <a:off x="612648" y="3838795"/>
            <a:ext cx="2889500" cy="1774995"/>
          </a:xfrm>
          <a:prstGeom prst="rect">
            <a:avLst/>
          </a:prstGeom>
        </p:spPr>
        <p:txBody>
          <a:bodyPr>
            <a:noAutofit/>
          </a:bodyPr>
          <a:lstStyle>
            <a:lvl1pPr marL="0" indent="0">
              <a:buNone/>
              <a:defRPr sz="1800">
                <a:solidFill>
                  <a:schemeClr val="bg1"/>
                </a:solidFill>
              </a:defRPr>
            </a:lvl1pPr>
            <a:lvl2pPr>
              <a:defRPr sz="2000"/>
            </a:lvl2pPr>
            <a:lvl3pPr>
              <a:defRPr sz="2000"/>
            </a:lvl3pPr>
            <a:lvl4pPr>
              <a:defRPr sz="2000"/>
            </a:lvl4pPr>
            <a:lvl5pPr>
              <a:defRPr sz="2000"/>
            </a:lvl5pPr>
          </a:lstStyle>
          <a:p>
            <a:pPr lvl="0"/>
            <a:r>
              <a:rPr lang="en-US"/>
              <a:t>Click to edit Master text style </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a:lstStyle>
            <a:lvl1pPr>
              <a:defRPr>
                <a:solidFill>
                  <a:schemeClr val="bg1"/>
                </a:solidFill>
              </a:defRPr>
            </a:lvl1pPr>
          </a:lstStyle>
          <a:p>
            <a:pPr>
              <a:defRPr/>
            </a:pPr>
            <a:fld id="{73EF3F73-D8BE-1D4F-8F0C-03C5EC803F68}" type="slidenum">
              <a:rPr lang="en-US" smtClean="0"/>
              <a:pPr>
                <a:defRPr/>
              </a:pPr>
              <a:t>‹#›</a:t>
            </a:fld>
            <a:endParaRPr lang="en-US"/>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a:lstStyle>
            <a:lvl1pPr>
              <a:defRPr>
                <a:solidFill>
                  <a:schemeClr val="bg1"/>
                </a:solidFill>
              </a:defRPr>
            </a:lvl1pPr>
          </a:lstStyle>
          <a:p>
            <a:pPr>
              <a:defRPr/>
            </a:pPr>
            <a:fld id="{F868F878-89B9-44FD-A70D-EEEBCB35478D}" type="datetime1">
              <a:rPr lang="en-US" smtClean="0"/>
              <a:t>8/18/2026</a:t>
            </a:fld>
            <a:endParaRPr lang="en-US"/>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a:lstStyle>
            <a:lvl1pPr>
              <a:defRPr>
                <a:solidFill>
                  <a:schemeClr val="bg1"/>
                </a:solidFill>
              </a:defRPr>
            </a:lvl1pPr>
          </a:lstStyle>
          <a:p>
            <a:pPr>
              <a:defRPr/>
            </a:pPr>
            <a:endParaRPr lang="en-US"/>
          </a:p>
        </p:txBody>
      </p:sp>
    </p:spTree>
    <p:extLst>
      <p:ext uri="{BB962C8B-B14F-4D97-AF65-F5344CB8AC3E}">
        <p14:creationId xmlns:p14="http://schemas.microsoft.com/office/powerpoint/2010/main" val="7815952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idebar Icon Boxes Dk Purple Graphics">
    <p:spTree>
      <p:nvGrpSpPr>
        <p:cNvPr id="1" name=""/>
        <p:cNvGrpSpPr/>
        <p:nvPr/>
      </p:nvGrpSpPr>
      <p:grpSpPr>
        <a:xfrm>
          <a:off x="0" y="0"/>
          <a:ext cx="0" cy="0"/>
          <a:chOff x="0" y="0"/>
          <a:chExt cx="0" cy="0"/>
        </a:xfrm>
      </p:grpSpPr>
      <p:sp>
        <p:nvSpPr>
          <p:cNvPr id="2" name="Sidebar background">
            <a:extLst>
              <a:ext uri="{FF2B5EF4-FFF2-40B4-BE49-F238E27FC236}">
                <a16:creationId xmlns:a16="http://schemas.microsoft.com/office/drawing/2014/main" id="{6C27467A-9A1B-A41C-04CA-57D6B828515F}"/>
              </a:ext>
              <a:ext uri="{C183D7F6-B498-43B3-948B-1728B52AA6E4}">
                <adec:decorative xmlns:adec="http://schemas.microsoft.com/office/drawing/2017/decorative" val="1"/>
              </a:ext>
            </a:extLst>
          </p:cNvPr>
          <p:cNvSpPr/>
          <p:nvPr userDrawn="1"/>
        </p:nvSpPr>
        <p:spPr>
          <a:xfrm>
            <a:off x="0" y="0"/>
            <a:ext cx="4197927" cy="6858000"/>
          </a:xfrm>
          <a:prstGeom prst="roundRect">
            <a:avLst>
              <a:gd name="adj" fmla="val 0"/>
            </a:avLst>
          </a:prstGeom>
          <a:solidFill>
            <a:srgbClr val="22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10">
            <a:extLst>
              <a:ext uri="{FF2B5EF4-FFF2-40B4-BE49-F238E27FC236}">
                <a16:creationId xmlns:a16="http://schemas.microsoft.com/office/drawing/2014/main" id="{B8D23594-4ACC-2727-8765-AE3A36C10D0D}"/>
              </a:ext>
            </a:extLst>
          </p:cNvPr>
          <p:cNvSpPr>
            <a:spLocks noGrp="1"/>
          </p:cNvSpPr>
          <p:nvPr>
            <p:ph type="pic" sz="quarter" idx="16" hasCustomPrompt="1"/>
          </p:nvPr>
        </p:nvSpPr>
        <p:spPr>
          <a:xfrm>
            <a:off x="895192" y="484406"/>
            <a:ext cx="2139614" cy="1719155"/>
          </a:xfrm>
          <a:prstGeom prst="roundRect">
            <a:avLst>
              <a:gd name="adj" fmla="val 3089"/>
            </a:avLst>
          </a:prstGeom>
          <a:solidFill>
            <a:schemeClr val="bg1">
              <a:lumMod val="95000"/>
            </a:schemeClr>
          </a:solidFill>
        </p:spPr>
        <p:txBody>
          <a:bodyPr/>
          <a:lstStyle/>
          <a:p>
            <a:r>
              <a:rPr lang="en-US"/>
              <a:t>Click to add an image from a file.</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a:lstStyle>
            <a:lvl1pPr>
              <a:defRPr>
                <a:solidFill>
                  <a:schemeClr val="bg1"/>
                </a:solidFill>
              </a:defRPr>
            </a:lvl1pPr>
          </a:lstStyle>
          <a:p>
            <a:pPr>
              <a:defRPr/>
            </a:pPr>
            <a:fld id="{73EF3F73-D8BE-1D4F-8F0C-03C5EC803F68}" type="slidenum">
              <a:rPr lang="en-US" smtClean="0"/>
              <a:pPr>
                <a:defRPr/>
              </a:pPr>
              <a:t>‹#›</a:t>
            </a:fld>
            <a:endParaRPr lang="en-US"/>
          </a:p>
        </p:txBody>
      </p:sp>
      <p:sp>
        <p:nvSpPr>
          <p:cNvPr id="7" name="Sidebar Title">
            <a:extLst>
              <a:ext uri="{FF2B5EF4-FFF2-40B4-BE49-F238E27FC236}">
                <a16:creationId xmlns:a16="http://schemas.microsoft.com/office/drawing/2014/main" id="{C758AA3A-6143-B012-91F2-8AABBEA8E277}"/>
              </a:ext>
            </a:extLst>
          </p:cNvPr>
          <p:cNvSpPr>
            <a:spLocks noGrp="1"/>
          </p:cNvSpPr>
          <p:nvPr>
            <p:ph type="title"/>
          </p:nvPr>
        </p:nvSpPr>
        <p:spPr>
          <a:xfrm>
            <a:off x="384920" y="2494943"/>
            <a:ext cx="3629027" cy="1325563"/>
          </a:xfrm>
          <a:prstGeom prst="rect">
            <a:avLst/>
          </a:prstGeom>
        </p:spPr>
        <p:txBody>
          <a:bodyPr>
            <a:noAutofit/>
          </a:bodyPr>
          <a:lstStyle>
            <a:lvl1pPr>
              <a:lnSpc>
                <a:spcPct val="100000"/>
              </a:lnSpc>
              <a:defRPr sz="2600">
                <a:solidFill>
                  <a:schemeClr val="bg1"/>
                </a:solidFill>
              </a:defRPr>
            </a:lvl1pPr>
          </a:lstStyle>
          <a:p>
            <a:pPr>
              <a:spcAft>
                <a:spcPts val="1000"/>
              </a:spcAft>
            </a:pPr>
            <a:r>
              <a:rPr lang="en-US" sz="2600" b="1">
                <a:solidFill>
                  <a:schemeClr val="bg1"/>
                </a:solidFill>
              </a:rPr>
              <a:t>Click to edit Master title style</a:t>
            </a:r>
          </a:p>
        </p:txBody>
      </p:sp>
      <p:cxnSp>
        <p:nvCxnSpPr>
          <p:cNvPr id="9" name="Sidebar line">
            <a:extLst>
              <a:ext uri="{FF2B5EF4-FFF2-40B4-BE49-F238E27FC236}">
                <a16:creationId xmlns:a16="http://schemas.microsoft.com/office/drawing/2014/main" id="{C012C173-1F85-0C20-31CA-9EEB1E6CFAD1}"/>
              </a:ext>
              <a:ext uri="{C183D7F6-B498-43B3-948B-1728B52AA6E4}">
                <adec:decorative xmlns:adec="http://schemas.microsoft.com/office/drawing/2017/decorative" val="1"/>
              </a:ext>
            </a:extLst>
          </p:cNvPr>
          <p:cNvCxnSpPr>
            <a:cxnSpLocks/>
          </p:cNvCxnSpPr>
          <p:nvPr userDrawn="1"/>
        </p:nvCxnSpPr>
        <p:spPr>
          <a:xfrm>
            <a:off x="497603" y="3922638"/>
            <a:ext cx="0" cy="149237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Sidebar Text">
            <a:extLst>
              <a:ext uri="{FF2B5EF4-FFF2-40B4-BE49-F238E27FC236}">
                <a16:creationId xmlns:a16="http://schemas.microsoft.com/office/drawing/2014/main" id="{5878B49C-ED92-AE59-85FA-5C2FC0E0527E}"/>
              </a:ext>
            </a:extLst>
          </p:cNvPr>
          <p:cNvSpPr>
            <a:spLocks noGrp="1"/>
          </p:cNvSpPr>
          <p:nvPr>
            <p:ph type="body" sz="quarter" idx="14" hasCustomPrompt="1"/>
          </p:nvPr>
        </p:nvSpPr>
        <p:spPr>
          <a:xfrm>
            <a:off x="612648" y="3838795"/>
            <a:ext cx="2889500" cy="1774995"/>
          </a:xfrm>
          <a:prstGeom prst="rect">
            <a:avLst/>
          </a:prstGeom>
        </p:spPr>
        <p:txBody>
          <a:bodyPr>
            <a:noAutofit/>
          </a:bodyPr>
          <a:lstStyle>
            <a:lvl1pPr marL="0" indent="0">
              <a:buNone/>
              <a:defRPr sz="1800">
                <a:solidFill>
                  <a:schemeClr val="bg1"/>
                </a:solidFill>
              </a:defRPr>
            </a:lvl1pPr>
            <a:lvl2pPr>
              <a:defRPr sz="2000"/>
            </a:lvl2pPr>
            <a:lvl3pPr>
              <a:defRPr sz="2000"/>
            </a:lvl3pPr>
            <a:lvl4pPr>
              <a:defRPr sz="2000"/>
            </a:lvl4pPr>
            <a:lvl5pPr>
              <a:defRPr sz="2000"/>
            </a:lvl5pPr>
          </a:lstStyle>
          <a:p>
            <a:pPr lvl="0"/>
            <a:r>
              <a:rPr lang="en-US"/>
              <a:t>Click to edit Master text style </a:t>
            </a:r>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a:lstStyle>
            <a:lvl1pPr>
              <a:defRPr>
                <a:solidFill>
                  <a:schemeClr val="bg1"/>
                </a:solidFill>
              </a:defRPr>
            </a:lvl1pPr>
          </a:lstStyle>
          <a:p>
            <a:pPr>
              <a:defRPr/>
            </a:pPr>
            <a:fld id="{2F05C7A9-6370-41AF-A302-3EE61A2D9F29}" type="datetime1">
              <a:rPr lang="en-US" smtClean="0"/>
              <a:t>8/18/2026</a:t>
            </a:fld>
            <a:endParaRPr lang="en-US"/>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a:lstStyle>
            <a:lvl1pPr>
              <a:defRPr>
                <a:solidFill>
                  <a:schemeClr val="bg1"/>
                </a:solidFill>
              </a:defRPr>
            </a:lvl1pPr>
          </a:lstStyle>
          <a:p>
            <a:pPr>
              <a:defRPr/>
            </a:pPr>
            <a:endParaRPr lang="en-US"/>
          </a:p>
        </p:txBody>
      </p:sp>
    </p:spTree>
    <p:extLst>
      <p:ext uri="{BB962C8B-B14F-4D97-AF65-F5344CB8AC3E}">
        <p14:creationId xmlns:p14="http://schemas.microsoft.com/office/powerpoint/2010/main" val="6270428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idebar Icon Headline Copy Blue">
    <p:spTree>
      <p:nvGrpSpPr>
        <p:cNvPr id="1" name=""/>
        <p:cNvGrpSpPr/>
        <p:nvPr/>
      </p:nvGrpSpPr>
      <p:grpSpPr>
        <a:xfrm>
          <a:off x="0" y="0"/>
          <a:ext cx="0" cy="0"/>
          <a:chOff x="0" y="0"/>
          <a:chExt cx="0" cy="0"/>
        </a:xfrm>
      </p:grpSpPr>
      <p:sp>
        <p:nvSpPr>
          <p:cNvPr id="6" name="Sidebar background">
            <a:extLst>
              <a:ext uri="{FF2B5EF4-FFF2-40B4-BE49-F238E27FC236}">
                <a16:creationId xmlns:a16="http://schemas.microsoft.com/office/drawing/2014/main" id="{5A7835A1-E476-5C43-B46C-B85D1C56157C}"/>
              </a:ext>
              <a:ext uri="{C183D7F6-B498-43B3-948B-1728B52AA6E4}">
                <adec:decorative xmlns:adec="http://schemas.microsoft.com/office/drawing/2017/decorative" val="1"/>
              </a:ext>
            </a:extLst>
          </p:cNvPr>
          <p:cNvSpPr/>
          <p:nvPr userDrawn="1"/>
        </p:nvSpPr>
        <p:spPr>
          <a:xfrm>
            <a:off x="0" y="0"/>
            <a:ext cx="4197927" cy="6858000"/>
          </a:xfrm>
          <a:prstGeom prst="roundRect">
            <a:avLst>
              <a:gd name="adj" fmla="val 0"/>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Picture Placeholder 10">
            <a:extLst>
              <a:ext uri="{FF2B5EF4-FFF2-40B4-BE49-F238E27FC236}">
                <a16:creationId xmlns:a16="http://schemas.microsoft.com/office/drawing/2014/main" id="{6D172662-D1EE-202D-BBFE-48D8E63404AB}"/>
              </a:ext>
            </a:extLst>
          </p:cNvPr>
          <p:cNvSpPr>
            <a:spLocks noGrp="1"/>
          </p:cNvSpPr>
          <p:nvPr>
            <p:ph type="pic" sz="quarter" idx="16" hasCustomPrompt="1"/>
          </p:nvPr>
        </p:nvSpPr>
        <p:spPr>
          <a:xfrm>
            <a:off x="895192" y="484406"/>
            <a:ext cx="2139614" cy="1719155"/>
          </a:xfrm>
          <a:prstGeom prst="roundRect">
            <a:avLst>
              <a:gd name="adj" fmla="val 3089"/>
            </a:avLst>
          </a:prstGeom>
          <a:solidFill>
            <a:schemeClr val="bg1">
              <a:lumMod val="95000"/>
            </a:schemeClr>
          </a:solidFill>
        </p:spPr>
        <p:txBody>
          <a:bodyPr/>
          <a:lstStyle/>
          <a:p>
            <a:r>
              <a:rPr lang="en-US"/>
              <a:t>Click to add an image from a file.</a:t>
            </a:r>
          </a:p>
        </p:txBody>
      </p:sp>
      <p:sp>
        <p:nvSpPr>
          <p:cNvPr id="7" name="Sidebar Title">
            <a:extLst>
              <a:ext uri="{FF2B5EF4-FFF2-40B4-BE49-F238E27FC236}">
                <a16:creationId xmlns:a16="http://schemas.microsoft.com/office/drawing/2014/main" id="{C758AA3A-6143-B012-91F2-8AABBEA8E277}"/>
              </a:ext>
            </a:extLst>
          </p:cNvPr>
          <p:cNvSpPr>
            <a:spLocks noGrp="1"/>
          </p:cNvSpPr>
          <p:nvPr>
            <p:ph type="title"/>
          </p:nvPr>
        </p:nvSpPr>
        <p:spPr>
          <a:xfrm>
            <a:off x="384920" y="2494943"/>
            <a:ext cx="3629027" cy="1325563"/>
          </a:xfrm>
          <a:prstGeom prst="rect">
            <a:avLst/>
          </a:prstGeom>
        </p:spPr>
        <p:txBody>
          <a:bodyPr>
            <a:noAutofit/>
          </a:bodyPr>
          <a:lstStyle>
            <a:lvl1pPr>
              <a:lnSpc>
                <a:spcPct val="100000"/>
              </a:lnSpc>
              <a:defRPr sz="2600">
                <a:solidFill>
                  <a:schemeClr val="bg1"/>
                </a:solidFill>
              </a:defRPr>
            </a:lvl1pPr>
          </a:lstStyle>
          <a:p>
            <a:pPr>
              <a:spcAft>
                <a:spcPts val="1000"/>
              </a:spcAft>
            </a:pPr>
            <a:r>
              <a:rPr lang="en-US" sz="2600" b="1">
                <a:solidFill>
                  <a:schemeClr val="bg1"/>
                </a:solidFill>
              </a:rPr>
              <a:t>Click to edit Master title style</a:t>
            </a:r>
          </a:p>
        </p:txBody>
      </p:sp>
      <p:cxnSp>
        <p:nvCxnSpPr>
          <p:cNvPr id="9" name="Sidebar line">
            <a:extLst>
              <a:ext uri="{FF2B5EF4-FFF2-40B4-BE49-F238E27FC236}">
                <a16:creationId xmlns:a16="http://schemas.microsoft.com/office/drawing/2014/main" id="{C012C173-1F85-0C20-31CA-9EEB1E6CFAD1}"/>
              </a:ext>
              <a:ext uri="{C183D7F6-B498-43B3-948B-1728B52AA6E4}">
                <adec:decorative xmlns:adec="http://schemas.microsoft.com/office/drawing/2017/decorative" val="1"/>
              </a:ext>
            </a:extLst>
          </p:cNvPr>
          <p:cNvCxnSpPr>
            <a:cxnSpLocks/>
          </p:cNvCxnSpPr>
          <p:nvPr userDrawn="1"/>
        </p:nvCxnSpPr>
        <p:spPr>
          <a:xfrm>
            <a:off x="497603" y="3922638"/>
            <a:ext cx="0" cy="149237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Sidebar Text">
            <a:extLst>
              <a:ext uri="{FF2B5EF4-FFF2-40B4-BE49-F238E27FC236}">
                <a16:creationId xmlns:a16="http://schemas.microsoft.com/office/drawing/2014/main" id="{5878B49C-ED92-AE59-85FA-5C2FC0E0527E}"/>
              </a:ext>
            </a:extLst>
          </p:cNvPr>
          <p:cNvSpPr>
            <a:spLocks noGrp="1"/>
          </p:cNvSpPr>
          <p:nvPr>
            <p:ph type="body" sz="quarter" idx="14" hasCustomPrompt="1"/>
          </p:nvPr>
        </p:nvSpPr>
        <p:spPr>
          <a:xfrm>
            <a:off x="612648" y="3838795"/>
            <a:ext cx="2889500" cy="1774995"/>
          </a:xfrm>
          <a:prstGeom prst="rect">
            <a:avLst/>
          </a:prstGeom>
        </p:spPr>
        <p:txBody>
          <a:bodyPr>
            <a:noAutofit/>
          </a:bodyPr>
          <a:lstStyle>
            <a:lvl1pPr marL="0" indent="0">
              <a:buNone/>
              <a:defRPr sz="1800">
                <a:solidFill>
                  <a:schemeClr val="bg1"/>
                </a:solidFill>
              </a:defRPr>
            </a:lvl1pPr>
            <a:lvl2pPr>
              <a:defRPr sz="2000"/>
            </a:lvl2pPr>
            <a:lvl3pPr>
              <a:defRPr sz="2000"/>
            </a:lvl3pPr>
            <a:lvl4pPr>
              <a:defRPr sz="2000"/>
            </a:lvl4pPr>
            <a:lvl5pPr>
              <a:defRPr sz="2000"/>
            </a:lvl5pPr>
          </a:lstStyle>
          <a:p>
            <a:pPr lvl="0"/>
            <a:r>
              <a:rPr lang="en-US"/>
              <a:t>Click to edit Master text style </a:t>
            </a:r>
          </a:p>
        </p:txBody>
      </p:sp>
      <p:sp>
        <p:nvSpPr>
          <p:cNvPr id="10" name="Title">
            <a:extLst>
              <a:ext uri="{FF2B5EF4-FFF2-40B4-BE49-F238E27FC236}">
                <a16:creationId xmlns:a16="http://schemas.microsoft.com/office/drawing/2014/main" id="{9A8DAD22-CFC6-0959-EBBF-B6273AE64011}"/>
              </a:ext>
            </a:extLst>
          </p:cNvPr>
          <p:cNvSpPr>
            <a:spLocks noGrp="1"/>
          </p:cNvSpPr>
          <p:nvPr>
            <p:ph sz="quarter" idx="17"/>
          </p:nvPr>
        </p:nvSpPr>
        <p:spPr>
          <a:xfrm>
            <a:off x="4583113" y="450850"/>
            <a:ext cx="7112000" cy="476250"/>
          </a:xfrm>
          <a:prstGeom prst="rect">
            <a:avLst/>
          </a:prstGeom>
        </p:spPr>
        <p:txBody>
          <a:bodyPr lIns="0" anchor="ctr" anchorCtr="0"/>
          <a:lstStyle>
            <a:lvl1pPr marL="91440" indent="0">
              <a:buFontTx/>
              <a:buNone/>
              <a:defRPr sz="2800" b="1"/>
            </a:lvl1pPr>
            <a:lvl2pPr marL="548640" indent="0">
              <a:buFontTx/>
              <a:buNone/>
              <a:defRPr sz="2800" b="1"/>
            </a:lvl2pPr>
            <a:lvl3pPr marL="1005840" indent="0">
              <a:buFontTx/>
              <a:buNone/>
              <a:defRPr sz="2800" b="1"/>
            </a:lvl3pPr>
            <a:lvl4pPr marL="1463040" indent="0">
              <a:buFontTx/>
              <a:buNone/>
              <a:defRPr sz="2800" b="1"/>
            </a:lvl4pPr>
            <a:lvl5pPr marL="1920240" indent="0">
              <a:buFontTx/>
              <a:buNone/>
              <a:defRPr sz="2800" b="1"/>
            </a:lvl5pPr>
          </a:lstStyle>
          <a:p>
            <a:pPr lvl="0"/>
            <a:r>
              <a:rPr lang="en-US"/>
              <a:t>Click to edit Master text styles</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a:lstStyle>
            <a:lvl1pPr>
              <a:defRPr>
                <a:solidFill>
                  <a:schemeClr val="bg1"/>
                </a:solidFill>
              </a:defRPr>
            </a:lvl1pPr>
          </a:lstStyle>
          <a:p>
            <a:pPr>
              <a:defRPr/>
            </a:pPr>
            <a:fld id="{73EF3F73-D8BE-1D4F-8F0C-03C5EC803F68}" type="slidenum">
              <a:rPr lang="en-US" smtClean="0"/>
              <a:pPr>
                <a:defRPr/>
              </a:pPr>
              <a:t>‹#›</a:t>
            </a:fld>
            <a:endParaRPr lang="en-US"/>
          </a:p>
        </p:txBody>
      </p:sp>
      <p:sp>
        <p:nvSpPr>
          <p:cNvPr id="2" name="Subhead">
            <a:extLst>
              <a:ext uri="{FF2B5EF4-FFF2-40B4-BE49-F238E27FC236}">
                <a16:creationId xmlns:a16="http://schemas.microsoft.com/office/drawing/2014/main" id="{A62B881D-6A58-F8D8-11A7-84AF5316D1F2}"/>
              </a:ext>
            </a:extLst>
          </p:cNvPr>
          <p:cNvSpPr>
            <a:spLocks noGrp="1"/>
          </p:cNvSpPr>
          <p:nvPr>
            <p:ph type="body" sz="quarter" idx="15" hasCustomPrompt="1"/>
          </p:nvPr>
        </p:nvSpPr>
        <p:spPr>
          <a:xfrm>
            <a:off x="4582847" y="1058289"/>
            <a:ext cx="7111551" cy="722313"/>
          </a:xfrm>
          <a:prstGeom prst="rect">
            <a:avLst/>
          </a:prstGeom>
        </p:spPr>
        <p:txBody>
          <a:bodyPr>
            <a:noAutofit/>
          </a:bodyPr>
          <a:lstStyle>
            <a:lvl1pPr marL="0" indent="0">
              <a:buNone/>
              <a:defRPr sz="1400" b="1"/>
            </a:lvl1pPr>
            <a:lvl2pPr>
              <a:defRPr sz="2000"/>
            </a:lvl2pPr>
            <a:lvl3pPr>
              <a:defRPr sz="2000"/>
            </a:lvl3pPr>
            <a:lvl4pPr>
              <a:defRPr sz="2000"/>
            </a:lvl4pPr>
            <a:lvl5pPr>
              <a:defRPr sz="2000"/>
            </a:lvl5pPr>
          </a:lstStyle>
          <a:p>
            <a:pPr lvl="0"/>
            <a:r>
              <a:rPr lang="en-US"/>
              <a:t>Click to edit Master text style </a:t>
            </a:r>
          </a:p>
        </p:txBody>
      </p:sp>
      <p:sp>
        <p:nvSpPr>
          <p:cNvPr id="8" name="Content">
            <a:extLst>
              <a:ext uri="{FF2B5EF4-FFF2-40B4-BE49-F238E27FC236}">
                <a16:creationId xmlns:a16="http://schemas.microsoft.com/office/drawing/2014/main" id="{AD8ED173-3AA5-CE3A-BB76-2C0C7742AF11}"/>
              </a:ext>
            </a:extLst>
          </p:cNvPr>
          <p:cNvSpPr>
            <a:spLocks noGrp="1"/>
          </p:cNvSpPr>
          <p:nvPr>
            <p:ph idx="1" hasCustomPrompt="1"/>
          </p:nvPr>
        </p:nvSpPr>
        <p:spPr>
          <a:xfrm>
            <a:off x="4582846" y="1889938"/>
            <a:ext cx="7111551" cy="3914775"/>
          </a:xfrm>
          <a:prstGeom prst="rect">
            <a:avLst/>
          </a:prstGeom>
        </p:spPr>
        <p:txBody>
          <a:bodyPr>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a:lstStyle>
            <a:lvl1pPr>
              <a:defRPr>
                <a:solidFill>
                  <a:schemeClr val="bg1"/>
                </a:solidFill>
              </a:defRPr>
            </a:lvl1pPr>
          </a:lstStyle>
          <a:p>
            <a:pPr>
              <a:defRPr/>
            </a:pPr>
            <a:fld id="{9440994D-E5A9-4993-BE80-F02F492B7D9F}" type="datetime1">
              <a:rPr lang="en-US" smtClean="0"/>
              <a:t>8/18/2026</a:t>
            </a:fld>
            <a:endParaRPr lang="en-US"/>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a:lstStyle>
            <a:lvl1pPr>
              <a:defRPr>
                <a:solidFill>
                  <a:schemeClr val="bg1"/>
                </a:solidFill>
              </a:defRPr>
            </a:lvl1pPr>
          </a:lstStyle>
          <a:p>
            <a:pPr>
              <a:defRPr/>
            </a:pPr>
            <a:endParaRPr lang="en-US"/>
          </a:p>
        </p:txBody>
      </p:sp>
    </p:spTree>
    <p:extLst>
      <p:ext uri="{BB962C8B-B14F-4D97-AF65-F5344CB8AC3E}">
        <p14:creationId xmlns:p14="http://schemas.microsoft.com/office/powerpoint/2010/main" val="2658055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idebar Icon Headline Copy Dk Purple">
    <p:spTree>
      <p:nvGrpSpPr>
        <p:cNvPr id="1" name=""/>
        <p:cNvGrpSpPr/>
        <p:nvPr/>
      </p:nvGrpSpPr>
      <p:grpSpPr>
        <a:xfrm>
          <a:off x="0" y="0"/>
          <a:ext cx="0" cy="0"/>
          <a:chOff x="0" y="0"/>
          <a:chExt cx="0" cy="0"/>
        </a:xfrm>
      </p:grpSpPr>
      <p:sp>
        <p:nvSpPr>
          <p:cNvPr id="2" name="Sidebar background">
            <a:extLst>
              <a:ext uri="{FF2B5EF4-FFF2-40B4-BE49-F238E27FC236}">
                <a16:creationId xmlns:a16="http://schemas.microsoft.com/office/drawing/2014/main" id="{6C27467A-9A1B-A41C-04CA-57D6B828515F}"/>
              </a:ext>
              <a:ext uri="{C183D7F6-B498-43B3-948B-1728B52AA6E4}">
                <adec:decorative xmlns:adec="http://schemas.microsoft.com/office/drawing/2017/decorative" val="1"/>
              </a:ext>
            </a:extLst>
          </p:cNvPr>
          <p:cNvSpPr/>
          <p:nvPr userDrawn="1"/>
        </p:nvSpPr>
        <p:spPr>
          <a:xfrm>
            <a:off x="0" y="0"/>
            <a:ext cx="4197927" cy="6858000"/>
          </a:xfrm>
          <a:prstGeom prst="roundRect">
            <a:avLst>
              <a:gd name="adj" fmla="val 0"/>
            </a:avLst>
          </a:prstGeom>
          <a:solidFill>
            <a:srgbClr val="22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10">
            <a:extLst>
              <a:ext uri="{FF2B5EF4-FFF2-40B4-BE49-F238E27FC236}">
                <a16:creationId xmlns:a16="http://schemas.microsoft.com/office/drawing/2014/main" id="{892348DD-7A73-7FD6-0C49-A153D1AECF51}"/>
              </a:ext>
            </a:extLst>
          </p:cNvPr>
          <p:cNvSpPr>
            <a:spLocks noGrp="1"/>
          </p:cNvSpPr>
          <p:nvPr>
            <p:ph type="pic" sz="quarter" idx="16" hasCustomPrompt="1"/>
          </p:nvPr>
        </p:nvSpPr>
        <p:spPr>
          <a:xfrm>
            <a:off x="895192" y="484406"/>
            <a:ext cx="2139614" cy="1719155"/>
          </a:xfrm>
          <a:prstGeom prst="roundRect">
            <a:avLst>
              <a:gd name="adj" fmla="val 3089"/>
            </a:avLst>
          </a:prstGeom>
          <a:solidFill>
            <a:schemeClr val="bg1">
              <a:lumMod val="95000"/>
            </a:schemeClr>
          </a:solidFill>
        </p:spPr>
        <p:txBody>
          <a:bodyPr/>
          <a:lstStyle/>
          <a:p>
            <a:r>
              <a:rPr lang="en-US"/>
              <a:t>Click to add an image from a file.</a:t>
            </a:r>
          </a:p>
        </p:txBody>
      </p:sp>
      <p:sp>
        <p:nvSpPr>
          <p:cNvPr id="7" name="Sidebar Title">
            <a:extLst>
              <a:ext uri="{FF2B5EF4-FFF2-40B4-BE49-F238E27FC236}">
                <a16:creationId xmlns:a16="http://schemas.microsoft.com/office/drawing/2014/main" id="{C758AA3A-6143-B012-91F2-8AABBEA8E277}"/>
              </a:ext>
            </a:extLst>
          </p:cNvPr>
          <p:cNvSpPr>
            <a:spLocks noGrp="1"/>
          </p:cNvSpPr>
          <p:nvPr>
            <p:ph type="title"/>
          </p:nvPr>
        </p:nvSpPr>
        <p:spPr>
          <a:xfrm>
            <a:off x="384920" y="2494943"/>
            <a:ext cx="3629027" cy="1325563"/>
          </a:xfrm>
          <a:prstGeom prst="rect">
            <a:avLst/>
          </a:prstGeom>
        </p:spPr>
        <p:txBody>
          <a:bodyPr>
            <a:noAutofit/>
          </a:bodyPr>
          <a:lstStyle>
            <a:lvl1pPr>
              <a:lnSpc>
                <a:spcPct val="100000"/>
              </a:lnSpc>
              <a:defRPr sz="2600">
                <a:solidFill>
                  <a:schemeClr val="bg1"/>
                </a:solidFill>
              </a:defRPr>
            </a:lvl1pPr>
          </a:lstStyle>
          <a:p>
            <a:pPr>
              <a:spcAft>
                <a:spcPts val="1000"/>
              </a:spcAft>
            </a:pPr>
            <a:r>
              <a:rPr lang="en-US" sz="2600" b="1">
                <a:solidFill>
                  <a:schemeClr val="bg1"/>
                </a:solidFill>
              </a:rPr>
              <a:t>Click to edit Master title style</a:t>
            </a:r>
          </a:p>
        </p:txBody>
      </p:sp>
      <p:cxnSp>
        <p:nvCxnSpPr>
          <p:cNvPr id="9" name="Sidebar line">
            <a:extLst>
              <a:ext uri="{FF2B5EF4-FFF2-40B4-BE49-F238E27FC236}">
                <a16:creationId xmlns:a16="http://schemas.microsoft.com/office/drawing/2014/main" id="{C012C173-1F85-0C20-31CA-9EEB1E6CFAD1}"/>
              </a:ext>
              <a:ext uri="{C183D7F6-B498-43B3-948B-1728B52AA6E4}">
                <adec:decorative xmlns:adec="http://schemas.microsoft.com/office/drawing/2017/decorative" val="1"/>
              </a:ext>
            </a:extLst>
          </p:cNvPr>
          <p:cNvCxnSpPr>
            <a:cxnSpLocks/>
          </p:cNvCxnSpPr>
          <p:nvPr userDrawn="1"/>
        </p:nvCxnSpPr>
        <p:spPr>
          <a:xfrm>
            <a:off x="497603" y="3922638"/>
            <a:ext cx="0" cy="149237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Sidebar Text">
            <a:extLst>
              <a:ext uri="{FF2B5EF4-FFF2-40B4-BE49-F238E27FC236}">
                <a16:creationId xmlns:a16="http://schemas.microsoft.com/office/drawing/2014/main" id="{5878B49C-ED92-AE59-85FA-5C2FC0E0527E}"/>
              </a:ext>
            </a:extLst>
          </p:cNvPr>
          <p:cNvSpPr>
            <a:spLocks noGrp="1"/>
          </p:cNvSpPr>
          <p:nvPr>
            <p:ph type="body" sz="quarter" idx="14" hasCustomPrompt="1"/>
          </p:nvPr>
        </p:nvSpPr>
        <p:spPr>
          <a:xfrm>
            <a:off x="612648" y="3838795"/>
            <a:ext cx="2889500" cy="1774995"/>
          </a:xfrm>
          <a:prstGeom prst="rect">
            <a:avLst/>
          </a:prstGeom>
        </p:spPr>
        <p:txBody>
          <a:bodyPr>
            <a:noAutofit/>
          </a:bodyPr>
          <a:lstStyle>
            <a:lvl1pPr marL="0" indent="0">
              <a:buNone/>
              <a:defRPr sz="1800">
                <a:solidFill>
                  <a:schemeClr val="bg1"/>
                </a:solidFill>
              </a:defRPr>
            </a:lvl1pPr>
            <a:lvl2pPr>
              <a:defRPr sz="2000"/>
            </a:lvl2pPr>
            <a:lvl3pPr>
              <a:defRPr sz="2000"/>
            </a:lvl3pPr>
            <a:lvl4pPr>
              <a:defRPr sz="2000"/>
            </a:lvl4pPr>
            <a:lvl5pPr>
              <a:defRPr sz="2000"/>
            </a:lvl5pPr>
          </a:lstStyle>
          <a:p>
            <a:pPr lvl="0"/>
            <a:r>
              <a:rPr lang="en-US"/>
              <a:t>Click to edit Master text style </a:t>
            </a:r>
          </a:p>
        </p:txBody>
      </p:sp>
      <p:sp>
        <p:nvSpPr>
          <p:cNvPr id="10" name="Title">
            <a:extLst>
              <a:ext uri="{FF2B5EF4-FFF2-40B4-BE49-F238E27FC236}">
                <a16:creationId xmlns:a16="http://schemas.microsoft.com/office/drawing/2014/main" id="{E5568B1E-1292-D764-5149-15F630168FD0}"/>
              </a:ext>
            </a:extLst>
          </p:cNvPr>
          <p:cNvSpPr>
            <a:spLocks noGrp="1"/>
          </p:cNvSpPr>
          <p:nvPr>
            <p:ph sz="quarter" idx="17"/>
          </p:nvPr>
        </p:nvSpPr>
        <p:spPr>
          <a:xfrm>
            <a:off x="4583113" y="450850"/>
            <a:ext cx="7112000" cy="476250"/>
          </a:xfrm>
          <a:prstGeom prst="rect">
            <a:avLst/>
          </a:prstGeom>
        </p:spPr>
        <p:txBody>
          <a:bodyPr lIns="0" anchor="ctr" anchorCtr="0"/>
          <a:lstStyle>
            <a:lvl1pPr marL="91440" indent="0">
              <a:buFontTx/>
              <a:buNone/>
              <a:defRPr sz="2800" b="1"/>
            </a:lvl1pPr>
            <a:lvl2pPr marL="548640" indent="0">
              <a:buFontTx/>
              <a:buNone/>
              <a:defRPr sz="2800" b="1"/>
            </a:lvl2pPr>
            <a:lvl3pPr marL="1005840" indent="0">
              <a:buFontTx/>
              <a:buNone/>
              <a:defRPr sz="2800" b="1"/>
            </a:lvl3pPr>
            <a:lvl4pPr marL="1463040" indent="0">
              <a:buFontTx/>
              <a:buNone/>
              <a:defRPr sz="2800" b="1"/>
            </a:lvl4pPr>
            <a:lvl5pPr marL="1920240" indent="0">
              <a:buFontTx/>
              <a:buNone/>
              <a:defRPr sz="2800" b="1"/>
            </a:lvl5pPr>
          </a:lstStyle>
          <a:p>
            <a:pPr lvl="0"/>
            <a:r>
              <a:rPr lang="en-US"/>
              <a:t>Click to edit Master text styles</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a:lstStyle>
            <a:lvl1pPr>
              <a:defRPr>
                <a:solidFill>
                  <a:schemeClr val="bg1"/>
                </a:solidFill>
              </a:defRPr>
            </a:lvl1pPr>
          </a:lstStyle>
          <a:p>
            <a:pPr>
              <a:defRPr/>
            </a:pPr>
            <a:fld id="{73EF3F73-D8BE-1D4F-8F0C-03C5EC803F68}" type="slidenum">
              <a:rPr lang="en-US" smtClean="0"/>
              <a:pPr>
                <a:defRPr/>
              </a:pPr>
              <a:t>‹#›</a:t>
            </a:fld>
            <a:endParaRPr lang="en-US"/>
          </a:p>
        </p:txBody>
      </p:sp>
      <p:sp>
        <p:nvSpPr>
          <p:cNvPr id="6" name="Subhead">
            <a:extLst>
              <a:ext uri="{FF2B5EF4-FFF2-40B4-BE49-F238E27FC236}">
                <a16:creationId xmlns:a16="http://schemas.microsoft.com/office/drawing/2014/main" id="{5620A823-7D98-9A02-DFCF-2B716D447167}"/>
              </a:ext>
            </a:extLst>
          </p:cNvPr>
          <p:cNvSpPr>
            <a:spLocks noGrp="1"/>
          </p:cNvSpPr>
          <p:nvPr>
            <p:ph type="body" sz="quarter" idx="15" hasCustomPrompt="1"/>
          </p:nvPr>
        </p:nvSpPr>
        <p:spPr>
          <a:xfrm>
            <a:off x="4582847" y="1058289"/>
            <a:ext cx="7111551" cy="722313"/>
          </a:xfrm>
          <a:prstGeom prst="rect">
            <a:avLst/>
          </a:prstGeom>
        </p:spPr>
        <p:txBody>
          <a:bodyPr>
            <a:noAutofit/>
          </a:bodyPr>
          <a:lstStyle>
            <a:lvl1pPr marL="0" indent="0">
              <a:buNone/>
              <a:defRPr sz="1400" b="1"/>
            </a:lvl1pPr>
            <a:lvl2pPr>
              <a:defRPr sz="2000"/>
            </a:lvl2pPr>
            <a:lvl3pPr>
              <a:defRPr sz="2000"/>
            </a:lvl3pPr>
            <a:lvl4pPr>
              <a:defRPr sz="2000"/>
            </a:lvl4pPr>
            <a:lvl5pPr>
              <a:defRPr sz="2000"/>
            </a:lvl5pPr>
          </a:lstStyle>
          <a:p>
            <a:pPr lvl="0"/>
            <a:r>
              <a:rPr lang="en-US"/>
              <a:t>Click to edit Master text style </a:t>
            </a:r>
          </a:p>
        </p:txBody>
      </p:sp>
      <p:sp>
        <p:nvSpPr>
          <p:cNvPr id="8" name="Content">
            <a:extLst>
              <a:ext uri="{FF2B5EF4-FFF2-40B4-BE49-F238E27FC236}">
                <a16:creationId xmlns:a16="http://schemas.microsoft.com/office/drawing/2014/main" id="{AE777F4B-22FC-4703-6123-F8705641A4F9}"/>
              </a:ext>
            </a:extLst>
          </p:cNvPr>
          <p:cNvSpPr>
            <a:spLocks noGrp="1"/>
          </p:cNvSpPr>
          <p:nvPr>
            <p:ph idx="1" hasCustomPrompt="1"/>
          </p:nvPr>
        </p:nvSpPr>
        <p:spPr>
          <a:xfrm>
            <a:off x="4582846" y="1889938"/>
            <a:ext cx="7111551" cy="3914775"/>
          </a:xfrm>
          <a:prstGeom prst="rect">
            <a:avLst/>
          </a:prstGeom>
        </p:spPr>
        <p:txBody>
          <a:bodyPr>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a:t>Click to edit Master text style </a:t>
            </a:r>
          </a:p>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a:lstStyle>
            <a:lvl1pPr>
              <a:defRPr>
                <a:solidFill>
                  <a:schemeClr val="bg1"/>
                </a:solidFill>
              </a:defRPr>
            </a:lvl1pPr>
          </a:lstStyle>
          <a:p>
            <a:pPr>
              <a:defRPr/>
            </a:pPr>
            <a:fld id="{4AF4D28E-A707-46EC-BC3E-0BD86AEFB39D}" type="datetime1">
              <a:rPr lang="en-US" smtClean="0"/>
              <a:t>8/18/2026</a:t>
            </a:fld>
            <a:endParaRPr lang="en-US"/>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a:lstStyle>
            <a:lvl1pPr>
              <a:defRPr>
                <a:solidFill>
                  <a:schemeClr val="bg1"/>
                </a:solidFill>
              </a:defRPr>
            </a:lvl1pPr>
          </a:lstStyle>
          <a:p>
            <a:pPr>
              <a:defRPr/>
            </a:pPr>
            <a:endParaRPr lang="en-US"/>
          </a:p>
        </p:txBody>
      </p:sp>
    </p:spTree>
    <p:extLst>
      <p:ext uri="{BB962C8B-B14F-4D97-AF65-F5344CB8AC3E}">
        <p14:creationId xmlns:p14="http://schemas.microsoft.com/office/powerpoint/2010/main" val="28631750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idebar Photo">
    <p:spTree>
      <p:nvGrpSpPr>
        <p:cNvPr id="1" name=""/>
        <p:cNvGrpSpPr/>
        <p:nvPr/>
      </p:nvGrpSpPr>
      <p:grpSpPr>
        <a:xfrm>
          <a:off x="0" y="0"/>
          <a:ext cx="0" cy="0"/>
          <a:chOff x="0" y="0"/>
          <a:chExt cx="0" cy="0"/>
        </a:xfrm>
      </p:grpSpPr>
      <p:sp>
        <p:nvSpPr>
          <p:cNvPr id="2" name="Sidebar title">
            <a:extLst>
              <a:ext uri="{FF2B5EF4-FFF2-40B4-BE49-F238E27FC236}">
                <a16:creationId xmlns:a16="http://schemas.microsoft.com/office/drawing/2014/main" id="{714163A6-334F-E651-2CF7-8A55F11CEFF1}"/>
              </a:ext>
            </a:extLst>
          </p:cNvPr>
          <p:cNvSpPr>
            <a:spLocks noGrp="1"/>
          </p:cNvSpPr>
          <p:nvPr>
            <p:ph type="title"/>
          </p:nvPr>
        </p:nvSpPr>
        <p:spPr>
          <a:xfrm>
            <a:off x="310896" y="296328"/>
            <a:ext cx="3626622" cy="1325563"/>
          </a:xfrm>
          <a:prstGeom prst="rect">
            <a:avLst/>
          </a:prstGeom>
        </p:spPr>
        <p:txBody>
          <a:bodyPr/>
          <a:lstStyle>
            <a:lvl1pPr>
              <a:defRPr>
                <a:solidFill>
                  <a:schemeClr val="tx2"/>
                </a:solidFill>
              </a:defRPr>
            </a:lvl1pPr>
          </a:lstStyle>
          <a:p>
            <a:r>
              <a:rPr lang="en-US"/>
              <a:t>Click to edit Master title style</a:t>
            </a:r>
          </a:p>
        </p:txBody>
      </p:sp>
      <p:cxnSp>
        <p:nvCxnSpPr>
          <p:cNvPr id="11" name="Sidebar line">
            <a:extLst>
              <a:ext uri="{FF2B5EF4-FFF2-40B4-BE49-F238E27FC236}">
                <a16:creationId xmlns:a16="http://schemas.microsoft.com/office/drawing/2014/main" id="{F33550D6-941F-9175-8C81-4FCC82C60B28}"/>
              </a:ext>
              <a:ext uri="{C183D7F6-B498-43B3-948B-1728B52AA6E4}">
                <adec:decorative xmlns:adec="http://schemas.microsoft.com/office/drawing/2017/decorative" val="1"/>
              </a:ext>
            </a:extLst>
          </p:cNvPr>
          <p:cNvCxnSpPr>
            <a:cxnSpLocks/>
          </p:cNvCxnSpPr>
          <p:nvPr userDrawn="1"/>
        </p:nvCxnSpPr>
        <p:spPr>
          <a:xfrm>
            <a:off x="497603" y="1621891"/>
            <a:ext cx="0" cy="149237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idebar Text">
            <a:extLst>
              <a:ext uri="{FF2B5EF4-FFF2-40B4-BE49-F238E27FC236}">
                <a16:creationId xmlns:a16="http://schemas.microsoft.com/office/drawing/2014/main" id="{6729BBF3-871D-AF25-6237-93FD5AFDF65B}"/>
              </a:ext>
            </a:extLst>
          </p:cNvPr>
          <p:cNvSpPr>
            <a:spLocks noGrp="1"/>
          </p:cNvSpPr>
          <p:nvPr>
            <p:ph type="body" sz="quarter" idx="14" hasCustomPrompt="1"/>
          </p:nvPr>
        </p:nvSpPr>
        <p:spPr>
          <a:xfrm>
            <a:off x="612648" y="1538048"/>
            <a:ext cx="2889500" cy="1774995"/>
          </a:xfrm>
          <a:prstGeom prst="rect">
            <a:avLst/>
          </a:prstGeom>
        </p:spPr>
        <p:txBody>
          <a:bodyPr>
            <a:noAutofit/>
          </a:bodyPr>
          <a:lstStyle>
            <a:lvl1pPr marL="0" indent="0">
              <a:buNone/>
              <a:defRPr sz="1800">
                <a:solidFill>
                  <a:schemeClr val="tx1"/>
                </a:solidFill>
              </a:defRPr>
            </a:lvl1pPr>
            <a:lvl2pPr>
              <a:defRPr sz="2000"/>
            </a:lvl2pPr>
            <a:lvl3pPr>
              <a:defRPr sz="2000"/>
            </a:lvl3pPr>
            <a:lvl4pPr>
              <a:defRPr sz="2000"/>
            </a:lvl4pPr>
            <a:lvl5pPr>
              <a:defRPr sz="2000"/>
            </a:lvl5pPr>
          </a:lstStyle>
          <a:p>
            <a:pPr lvl="0"/>
            <a:r>
              <a:rPr lang="en-US"/>
              <a:t>Click to edit Master text style </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a:lstStyle>
            <a:lvl1pPr>
              <a:defRPr>
                <a:solidFill>
                  <a:schemeClr val="tx1"/>
                </a:solidFill>
              </a:defRPr>
            </a:lvl1pPr>
          </a:lstStyle>
          <a:p>
            <a:pPr>
              <a:defRPr/>
            </a:pPr>
            <a:fld id="{73EF3F73-D8BE-1D4F-8F0C-03C5EC803F68}" type="slidenum">
              <a:rPr lang="en-US" smtClean="0"/>
              <a:pPr>
                <a:defRPr/>
              </a:pPr>
              <a:t>‹#›</a:t>
            </a:fld>
            <a:endParaRPr lang="en-US"/>
          </a:p>
        </p:txBody>
      </p:sp>
      <p:sp>
        <p:nvSpPr>
          <p:cNvPr id="14" name="Picture Placeholder 13">
            <a:extLst>
              <a:ext uri="{FF2B5EF4-FFF2-40B4-BE49-F238E27FC236}">
                <a16:creationId xmlns:a16="http://schemas.microsoft.com/office/drawing/2014/main" id="{AAAC4A3C-CE21-3EDB-4BD3-9A586878CE02}"/>
              </a:ext>
            </a:extLst>
          </p:cNvPr>
          <p:cNvSpPr>
            <a:spLocks noGrp="1"/>
          </p:cNvSpPr>
          <p:nvPr>
            <p:ph type="pic" sz="quarter" idx="15"/>
          </p:nvPr>
        </p:nvSpPr>
        <p:spPr>
          <a:xfrm>
            <a:off x="4194175" y="0"/>
            <a:ext cx="7997825" cy="6858000"/>
          </a:xfrm>
          <a:prstGeom prst="rect">
            <a:avLst/>
          </a:prstGeom>
          <a:solidFill>
            <a:schemeClr val="bg1">
              <a:lumMod val="95000"/>
            </a:schemeClr>
          </a:solidFill>
        </p:spPr>
        <p:txBody>
          <a:bodyPr/>
          <a:lstStyle/>
          <a:p>
            <a:r>
              <a:rPr lang="en-US"/>
              <a:t>Click icon to add picture</a:t>
            </a:r>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a:lstStyle>
            <a:lvl1pPr>
              <a:defRPr>
                <a:solidFill>
                  <a:schemeClr val="tx1"/>
                </a:solidFill>
              </a:defRPr>
            </a:lvl1pPr>
          </a:lstStyle>
          <a:p>
            <a:pPr>
              <a:defRPr/>
            </a:pPr>
            <a:fld id="{212632C1-BD36-429D-8122-07B3E5A44443}" type="datetime1">
              <a:rPr lang="en-US" smtClean="0"/>
              <a:t>8/18/2026</a:t>
            </a:fld>
            <a:endParaRPr lang="en-US"/>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a:lstStyle>
            <a:lvl1pPr>
              <a:defRPr>
                <a:solidFill>
                  <a:schemeClr val="tx1"/>
                </a:solidFill>
              </a:defRPr>
            </a:lvl1pPr>
          </a:lstStyle>
          <a:p>
            <a:pPr>
              <a:defRPr/>
            </a:pPr>
            <a:endParaRPr lang="en-US"/>
          </a:p>
        </p:txBody>
      </p:sp>
      <p:pic>
        <p:nvPicPr>
          <p:cNvPr id="8" name="The Standard Logo" descr="The Standard logo">
            <a:extLst>
              <a:ext uri="{FF2B5EF4-FFF2-40B4-BE49-F238E27FC236}">
                <a16:creationId xmlns:a16="http://schemas.microsoft.com/office/drawing/2014/main" id="{E5A085DD-FFED-9E45-BEB5-D2AD102974E4}"/>
              </a:ext>
            </a:extLst>
          </p:cNvPr>
          <p:cNvPicPr>
            <a:picLocks noChangeAspect="1"/>
          </p:cNvPicPr>
          <p:nvPr userDrawn="1"/>
        </p:nvPicPr>
        <p:blipFill rotWithShape="1">
          <a:blip r:embed="rId2"/>
          <a:srcRect l="19360" t="10895" r="18856" b="12424"/>
          <a:stretch/>
        </p:blipFill>
        <p:spPr>
          <a:xfrm>
            <a:off x="10850660" y="5944701"/>
            <a:ext cx="987737" cy="689570"/>
          </a:xfrm>
          <a:prstGeom prst="rect">
            <a:avLst/>
          </a:prstGeom>
        </p:spPr>
      </p:pic>
    </p:spTree>
    <p:extLst>
      <p:ext uri="{BB962C8B-B14F-4D97-AF65-F5344CB8AC3E}">
        <p14:creationId xmlns:p14="http://schemas.microsoft.com/office/powerpoint/2010/main" val="32628705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debar Stats Photo">
    <p:spTree>
      <p:nvGrpSpPr>
        <p:cNvPr id="1" name=""/>
        <p:cNvGrpSpPr/>
        <p:nvPr/>
      </p:nvGrpSpPr>
      <p:grpSpPr>
        <a:xfrm>
          <a:off x="0" y="0"/>
          <a:ext cx="0" cy="0"/>
          <a:chOff x="0" y="0"/>
          <a:chExt cx="0" cy="0"/>
        </a:xfrm>
      </p:grpSpPr>
      <p:sp>
        <p:nvSpPr>
          <p:cNvPr id="7" name="Stat 1">
            <a:extLst>
              <a:ext uri="{FF2B5EF4-FFF2-40B4-BE49-F238E27FC236}">
                <a16:creationId xmlns:a16="http://schemas.microsoft.com/office/drawing/2014/main" id="{864BE139-AC8A-7833-C02C-D34337E4259A}"/>
              </a:ext>
            </a:extLst>
          </p:cNvPr>
          <p:cNvSpPr>
            <a:spLocks noGrp="1"/>
          </p:cNvSpPr>
          <p:nvPr>
            <p:ph type="body" sz="quarter" idx="14" hasCustomPrompt="1"/>
          </p:nvPr>
        </p:nvSpPr>
        <p:spPr>
          <a:xfrm>
            <a:off x="612648" y="311133"/>
            <a:ext cx="2889500" cy="749937"/>
          </a:xfrm>
          <a:prstGeom prst="rect">
            <a:avLst/>
          </a:prstGeom>
        </p:spPr>
        <p:txBody>
          <a:bodyPr anchor="ctr" anchorCtr="0">
            <a:noAutofit/>
          </a:bodyPr>
          <a:lstStyle>
            <a:lvl1pPr marL="0" indent="0">
              <a:buNone/>
              <a:defRPr sz="5400" b="1">
                <a:solidFill>
                  <a:schemeClr val="tx2"/>
                </a:solidFill>
              </a:defRPr>
            </a:lvl1pPr>
            <a:lvl2pPr>
              <a:defRPr sz="2000"/>
            </a:lvl2pPr>
            <a:lvl3pPr>
              <a:defRPr sz="2000"/>
            </a:lvl3pPr>
            <a:lvl4pPr>
              <a:defRPr sz="2000"/>
            </a:lvl4pPr>
            <a:lvl5pPr>
              <a:defRPr sz="2000"/>
            </a:lvl5pPr>
          </a:lstStyle>
          <a:p>
            <a:pPr lvl="0"/>
            <a:r>
              <a:rPr lang="en-US"/>
              <a:t>%</a:t>
            </a:r>
          </a:p>
        </p:txBody>
      </p:sp>
      <p:sp>
        <p:nvSpPr>
          <p:cNvPr id="9" name="Stat 1 text">
            <a:extLst>
              <a:ext uri="{FF2B5EF4-FFF2-40B4-BE49-F238E27FC236}">
                <a16:creationId xmlns:a16="http://schemas.microsoft.com/office/drawing/2014/main" id="{D1624E5A-D8A8-0E0A-D01B-C233B4DD38BB}"/>
              </a:ext>
            </a:extLst>
          </p:cNvPr>
          <p:cNvSpPr>
            <a:spLocks noGrp="1"/>
          </p:cNvSpPr>
          <p:nvPr>
            <p:ph type="body" sz="quarter" idx="16" hasCustomPrompt="1"/>
          </p:nvPr>
        </p:nvSpPr>
        <p:spPr>
          <a:xfrm>
            <a:off x="612648" y="1061070"/>
            <a:ext cx="2889500" cy="1050881"/>
          </a:xfrm>
          <a:prstGeom prst="rect">
            <a:avLst/>
          </a:prstGeom>
        </p:spPr>
        <p:txBody>
          <a:bodyPr>
            <a:noAutofit/>
          </a:bodyPr>
          <a:lstStyle>
            <a:lvl1pPr marL="0" indent="0">
              <a:buNone/>
              <a:defRPr sz="1400" b="1">
                <a:solidFill>
                  <a:schemeClr val="tx1"/>
                </a:solidFill>
              </a:defRPr>
            </a:lvl1pPr>
            <a:lvl2pPr>
              <a:defRPr sz="2000"/>
            </a:lvl2pPr>
            <a:lvl3pPr>
              <a:defRPr sz="2000"/>
            </a:lvl3pPr>
            <a:lvl4pPr>
              <a:defRPr sz="2000"/>
            </a:lvl4pPr>
            <a:lvl5pPr>
              <a:defRPr sz="2000"/>
            </a:lvl5pPr>
          </a:lstStyle>
          <a:p>
            <a:pPr lvl="0"/>
            <a:r>
              <a:rPr lang="en-US"/>
              <a:t>Add your text here.</a:t>
            </a:r>
          </a:p>
        </p:txBody>
      </p:sp>
      <p:sp>
        <p:nvSpPr>
          <p:cNvPr id="18" name="Stat 2">
            <a:extLst>
              <a:ext uri="{FF2B5EF4-FFF2-40B4-BE49-F238E27FC236}">
                <a16:creationId xmlns:a16="http://schemas.microsoft.com/office/drawing/2014/main" id="{196FC847-8273-3636-8952-4FAEEE2D7082}"/>
              </a:ext>
            </a:extLst>
          </p:cNvPr>
          <p:cNvSpPr>
            <a:spLocks noGrp="1"/>
          </p:cNvSpPr>
          <p:nvPr>
            <p:ph type="body" sz="quarter" idx="19" hasCustomPrompt="1"/>
          </p:nvPr>
        </p:nvSpPr>
        <p:spPr>
          <a:xfrm>
            <a:off x="612648" y="2313554"/>
            <a:ext cx="2889500" cy="749937"/>
          </a:xfrm>
          <a:prstGeom prst="rect">
            <a:avLst/>
          </a:prstGeom>
        </p:spPr>
        <p:txBody>
          <a:bodyPr anchor="ctr" anchorCtr="0">
            <a:noAutofit/>
          </a:bodyPr>
          <a:lstStyle>
            <a:lvl1pPr marL="0" indent="0">
              <a:buNone/>
              <a:defRPr sz="5400" b="1">
                <a:solidFill>
                  <a:schemeClr val="tx2"/>
                </a:solidFill>
              </a:defRPr>
            </a:lvl1pPr>
            <a:lvl2pPr>
              <a:defRPr sz="2000"/>
            </a:lvl2pPr>
            <a:lvl3pPr>
              <a:defRPr sz="2000"/>
            </a:lvl3pPr>
            <a:lvl4pPr>
              <a:defRPr sz="2000"/>
            </a:lvl4pPr>
            <a:lvl5pPr>
              <a:defRPr sz="2000"/>
            </a:lvl5pPr>
          </a:lstStyle>
          <a:p>
            <a:pPr lvl="0"/>
            <a:r>
              <a:rPr lang="en-US"/>
              <a:t>%</a:t>
            </a:r>
          </a:p>
        </p:txBody>
      </p:sp>
      <p:sp>
        <p:nvSpPr>
          <p:cNvPr id="19" name="Stat 2 text">
            <a:extLst>
              <a:ext uri="{FF2B5EF4-FFF2-40B4-BE49-F238E27FC236}">
                <a16:creationId xmlns:a16="http://schemas.microsoft.com/office/drawing/2014/main" id="{5CB9E60C-DB7E-051B-9E41-A2DFA9FB0EA4}"/>
              </a:ext>
            </a:extLst>
          </p:cNvPr>
          <p:cNvSpPr>
            <a:spLocks noGrp="1"/>
          </p:cNvSpPr>
          <p:nvPr>
            <p:ph type="body" sz="quarter" idx="20" hasCustomPrompt="1"/>
          </p:nvPr>
        </p:nvSpPr>
        <p:spPr>
          <a:xfrm>
            <a:off x="612648" y="3063491"/>
            <a:ext cx="2889500" cy="1050881"/>
          </a:xfrm>
          <a:prstGeom prst="rect">
            <a:avLst/>
          </a:prstGeom>
        </p:spPr>
        <p:txBody>
          <a:bodyPr>
            <a:noAutofit/>
          </a:bodyPr>
          <a:lstStyle>
            <a:lvl1pPr marL="0" indent="0">
              <a:buNone/>
              <a:defRPr sz="1400" b="1">
                <a:solidFill>
                  <a:schemeClr val="tx1"/>
                </a:solidFill>
              </a:defRPr>
            </a:lvl1pPr>
            <a:lvl2pPr>
              <a:defRPr sz="2000"/>
            </a:lvl2pPr>
            <a:lvl3pPr>
              <a:defRPr sz="2000"/>
            </a:lvl3pPr>
            <a:lvl4pPr>
              <a:defRPr sz="2000"/>
            </a:lvl4pPr>
            <a:lvl5pPr>
              <a:defRPr sz="2000"/>
            </a:lvl5pPr>
          </a:lstStyle>
          <a:p>
            <a:pPr lvl="0"/>
            <a:r>
              <a:rPr lang="en-US"/>
              <a:t>Add your text here.</a:t>
            </a:r>
          </a:p>
        </p:txBody>
      </p:sp>
      <p:sp>
        <p:nvSpPr>
          <p:cNvPr id="16" name="Stat 3">
            <a:extLst>
              <a:ext uri="{FF2B5EF4-FFF2-40B4-BE49-F238E27FC236}">
                <a16:creationId xmlns:a16="http://schemas.microsoft.com/office/drawing/2014/main" id="{E6F99825-238D-E96D-5FF2-5310F6F52793}"/>
              </a:ext>
            </a:extLst>
          </p:cNvPr>
          <p:cNvSpPr>
            <a:spLocks noGrp="1"/>
          </p:cNvSpPr>
          <p:nvPr>
            <p:ph type="body" sz="quarter" idx="17" hasCustomPrompt="1"/>
          </p:nvPr>
        </p:nvSpPr>
        <p:spPr>
          <a:xfrm>
            <a:off x="612648" y="4327548"/>
            <a:ext cx="2889500" cy="749937"/>
          </a:xfrm>
          <a:prstGeom prst="rect">
            <a:avLst/>
          </a:prstGeom>
        </p:spPr>
        <p:txBody>
          <a:bodyPr anchor="ctr" anchorCtr="0">
            <a:noAutofit/>
          </a:bodyPr>
          <a:lstStyle>
            <a:lvl1pPr marL="0" indent="0">
              <a:buNone/>
              <a:defRPr sz="5400" b="1">
                <a:solidFill>
                  <a:schemeClr val="tx2"/>
                </a:solidFill>
              </a:defRPr>
            </a:lvl1pPr>
            <a:lvl2pPr>
              <a:defRPr sz="2000"/>
            </a:lvl2pPr>
            <a:lvl3pPr>
              <a:defRPr sz="2000"/>
            </a:lvl3pPr>
            <a:lvl4pPr>
              <a:defRPr sz="2000"/>
            </a:lvl4pPr>
            <a:lvl5pPr>
              <a:defRPr sz="2000"/>
            </a:lvl5pPr>
          </a:lstStyle>
          <a:p>
            <a:pPr lvl="0"/>
            <a:r>
              <a:rPr lang="en-US"/>
              <a:t>%</a:t>
            </a:r>
          </a:p>
        </p:txBody>
      </p:sp>
      <p:sp>
        <p:nvSpPr>
          <p:cNvPr id="17" name="Stat 3 text">
            <a:extLst>
              <a:ext uri="{FF2B5EF4-FFF2-40B4-BE49-F238E27FC236}">
                <a16:creationId xmlns:a16="http://schemas.microsoft.com/office/drawing/2014/main" id="{54210852-868A-82AE-585E-C0EF6589C6EB}"/>
              </a:ext>
            </a:extLst>
          </p:cNvPr>
          <p:cNvSpPr>
            <a:spLocks noGrp="1"/>
          </p:cNvSpPr>
          <p:nvPr>
            <p:ph type="body" sz="quarter" idx="18" hasCustomPrompt="1"/>
          </p:nvPr>
        </p:nvSpPr>
        <p:spPr>
          <a:xfrm>
            <a:off x="612648" y="5077485"/>
            <a:ext cx="2889500" cy="1050881"/>
          </a:xfrm>
          <a:prstGeom prst="rect">
            <a:avLst/>
          </a:prstGeom>
        </p:spPr>
        <p:txBody>
          <a:bodyPr>
            <a:noAutofit/>
          </a:bodyPr>
          <a:lstStyle>
            <a:lvl1pPr marL="0" indent="0">
              <a:buNone/>
              <a:defRPr sz="1400" b="1">
                <a:solidFill>
                  <a:schemeClr val="tx1"/>
                </a:solidFill>
              </a:defRPr>
            </a:lvl1pPr>
            <a:lvl2pPr>
              <a:defRPr sz="2000"/>
            </a:lvl2pPr>
            <a:lvl3pPr>
              <a:defRPr sz="2000"/>
            </a:lvl3pPr>
            <a:lvl4pPr>
              <a:defRPr sz="2000"/>
            </a:lvl4pPr>
            <a:lvl5pPr>
              <a:defRPr sz="2000"/>
            </a:lvl5pPr>
          </a:lstStyle>
          <a:p>
            <a:pPr lvl="0"/>
            <a:r>
              <a:rPr lang="en-US"/>
              <a:t>Add your text here.</a:t>
            </a:r>
          </a:p>
        </p:txBody>
      </p:sp>
      <p:sp>
        <p:nvSpPr>
          <p:cNvPr id="14" name="Picture Placeholder 13">
            <a:extLst>
              <a:ext uri="{FF2B5EF4-FFF2-40B4-BE49-F238E27FC236}">
                <a16:creationId xmlns:a16="http://schemas.microsoft.com/office/drawing/2014/main" id="{AAAC4A3C-CE21-3EDB-4BD3-9A586878CE02}"/>
              </a:ext>
            </a:extLst>
          </p:cNvPr>
          <p:cNvSpPr>
            <a:spLocks noGrp="1"/>
          </p:cNvSpPr>
          <p:nvPr>
            <p:ph type="pic" sz="quarter" idx="15"/>
          </p:nvPr>
        </p:nvSpPr>
        <p:spPr>
          <a:xfrm>
            <a:off x="4194175" y="0"/>
            <a:ext cx="7997825" cy="6858000"/>
          </a:xfrm>
          <a:prstGeom prst="rect">
            <a:avLst/>
          </a:prstGeom>
          <a:solidFill>
            <a:schemeClr val="bg1">
              <a:lumMod val="95000"/>
            </a:schemeClr>
          </a:solidFill>
        </p:spPr>
        <p:txBody>
          <a:bodyPr/>
          <a:lstStyle/>
          <a:p>
            <a:r>
              <a:rPr lang="en-US"/>
              <a:t>Click icon to add picture</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a:lstStyle>
            <a:lvl1pPr>
              <a:defRPr>
                <a:solidFill>
                  <a:schemeClr val="tx1"/>
                </a:solidFill>
              </a:defRPr>
            </a:lvl1pPr>
          </a:lstStyle>
          <a:p>
            <a:pPr>
              <a:defRPr/>
            </a:pPr>
            <a:fld id="{73EF3F73-D8BE-1D4F-8F0C-03C5EC803F68}" type="slidenum">
              <a:rPr lang="en-US" smtClean="0"/>
              <a:pPr>
                <a:defRPr/>
              </a:pPr>
              <a:t>‹#›</a:t>
            </a:fld>
            <a:endParaRPr lang="en-US"/>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a:lstStyle>
            <a:lvl1pPr>
              <a:defRPr>
                <a:solidFill>
                  <a:schemeClr val="tx1"/>
                </a:solidFill>
              </a:defRPr>
            </a:lvl1pPr>
          </a:lstStyle>
          <a:p>
            <a:pPr>
              <a:defRPr/>
            </a:pPr>
            <a:fld id="{2CF4055E-D28D-4547-845B-56F5B0BE01E4}" type="datetime1">
              <a:rPr lang="en-US" smtClean="0"/>
              <a:t>8/18/2026</a:t>
            </a:fld>
            <a:endParaRPr lang="en-US"/>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a:lstStyle>
            <a:lvl1pPr>
              <a:defRPr>
                <a:solidFill>
                  <a:schemeClr val="tx1"/>
                </a:solidFill>
              </a:defRPr>
            </a:lvl1pPr>
          </a:lstStyle>
          <a:p>
            <a:pPr>
              <a:defRPr/>
            </a:pPr>
            <a:endParaRPr lang="en-US"/>
          </a:p>
        </p:txBody>
      </p:sp>
      <p:pic>
        <p:nvPicPr>
          <p:cNvPr id="8" name="The Standard Logo" descr="The Standard logo">
            <a:extLst>
              <a:ext uri="{FF2B5EF4-FFF2-40B4-BE49-F238E27FC236}">
                <a16:creationId xmlns:a16="http://schemas.microsoft.com/office/drawing/2014/main" id="{E5A085DD-FFED-9E45-BEB5-D2AD102974E4}"/>
              </a:ext>
            </a:extLst>
          </p:cNvPr>
          <p:cNvPicPr>
            <a:picLocks noChangeAspect="1"/>
          </p:cNvPicPr>
          <p:nvPr userDrawn="1"/>
        </p:nvPicPr>
        <p:blipFill rotWithShape="1">
          <a:blip r:embed="rId2"/>
          <a:srcRect l="19360" t="10895" r="18856" b="12424"/>
          <a:stretch/>
        </p:blipFill>
        <p:spPr>
          <a:xfrm>
            <a:off x="10850660" y="5944701"/>
            <a:ext cx="987737" cy="689570"/>
          </a:xfrm>
          <a:prstGeom prst="rect">
            <a:avLst/>
          </a:prstGeom>
        </p:spPr>
      </p:pic>
    </p:spTree>
    <p:extLst>
      <p:ext uri="{BB962C8B-B14F-4D97-AF65-F5344CB8AC3E}">
        <p14:creationId xmlns:p14="http://schemas.microsoft.com/office/powerpoint/2010/main" val="15973188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vider 1 Lt Blue">
    <p:spTree>
      <p:nvGrpSpPr>
        <p:cNvPr id="1" name=""/>
        <p:cNvGrpSpPr/>
        <p:nvPr/>
      </p:nvGrpSpPr>
      <p:grpSpPr>
        <a:xfrm>
          <a:off x="0" y="0"/>
          <a:ext cx="0" cy="0"/>
          <a:chOff x="0" y="0"/>
          <a:chExt cx="0" cy="0"/>
        </a:xfrm>
      </p:grpSpPr>
      <p:sp>
        <p:nvSpPr>
          <p:cNvPr id="5" name="Title background">
            <a:extLst>
              <a:ext uri="{FF2B5EF4-FFF2-40B4-BE49-F238E27FC236}">
                <a16:creationId xmlns:a16="http://schemas.microsoft.com/office/drawing/2014/main" id="{618D8811-727C-67CF-2BA0-A777414E7DFA}"/>
              </a:ext>
              <a:ext uri="{C183D7F6-B498-43B3-948B-1728B52AA6E4}">
                <adec:decorative xmlns:adec="http://schemas.microsoft.com/office/drawing/2017/decorative" val="1"/>
              </a:ext>
            </a:extLst>
          </p:cNvPr>
          <p:cNvSpPr/>
          <p:nvPr userDrawn="1"/>
        </p:nvSpPr>
        <p:spPr>
          <a:xfrm>
            <a:off x="338792" y="362916"/>
            <a:ext cx="11466683" cy="5303782"/>
          </a:xfrm>
          <a:prstGeom prst="roundRect">
            <a:avLst>
              <a:gd name="adj" fmla="val 323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a:extLst>
              <a:ext uri="{FF2B5EF4-FFF2-40B4-BE49-F238E27FC236}">
                <a16:creationId xmlns:a16="http://schemas.microsoft.com/office/drawing/2014/main" id="{14010C6C-7D21-5103-C3FA-ACE27D513309}"/>
              </a:ext>
            </a:extLst>
          </p:cNvPr>
          <p:cNvSpPr>
            <a:spLocks noGrp="1"/>
          </p:cNvSpPr>
          <p:nvPr>
            <p:ph type="title"/>
          </p:nvPr>
        </p:nvSpPr>
        <p:spPr>
          <a:xfrm>
            <a:off x="969264" y="1741699"/>
            <a:ext cx="10399868" cy="2546216"/>
          </a:xfrm>
        </p:spPr>
        <p:txBody>
          <a:bodyPr>
            <a:noAutofit/>
          </a:bodyPr>
          <a:lstStyle>
            <a:lvl1pPr>
              <a:lnSpc>
                <a:spcPct val="110000"/>
              </a:lnSpc>
              <a:defRPr sz="5400" b="1">
                <a:solidFill>
                  <a:schemeClr val="tx1"/>
                </a:solidFill>
              </a:defRPr>
            </a:lvl1pPr>
          </a:lstStyle>
          <a:p>
            <a:r>
              <a:rPr lang="en-US"/>
              <a:t>Click to edit Master title style</a:t>
            </a:r>
          </a:p>
        </p:txBody>
      </p:sp>
      <p:sp>
        <p:nvSpPr>
          <p:cNvPr id="2" name="Slide Number Placeholder 5">
            <a:extLst>
              <a:ext uri="{FF2B5EF4-FFF2-40B4-BE49-F238E27FC236}">
                <a16:creationId xmlns:a16="http://schemas.microsoft.com/office/drawing/2014/main" id="{F909F6A5-2B8C-999F-E8DF-526F4A326716}"/>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6" name="Date Placeholder 3">
            <a:extLst>
              <a:ext uri="{FF2B5EF4-FFF2-40B4-BE49-F238E27FC236}">
                <a16:creationId xmlns:a16="http://schemas.microsoft.com/office/drawing/2014/main" id="{E408134E-1041-67AC-8253-F2DAD2CBF5C6}"/>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8D807880-A655-4D57-9B06-783789E7EFF1}" type="datetime1">
              <a:rPr lang="en-US" smtClean="0"/>
              <a:t>8/18/2026</a:t>
            </a:fld>
            <a:endParaRPr lang="en-US"/>
          </a:p>
        </p:txBody>
      </p:sp>
      <p:sp>
        <p:nvSpPr>
          <p:cNvPr id="3" name="Footer Placeholder 4">
            <a:extLst>
              <a:ext uri="{FF2B5EF4-FFF2-40B4-BE49-F238E27FC236}">
                <a16:creationId xmlns:a16="http://schemas.microsoft.com/office/drawing/2014/main" id="{A401D805-EA19-1921-A06F-BB86B6AB5662}"/>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30502031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vider 1 Lt Purple">
    <p:spTree>
      <p:nvGrpSpPr>
        <p:cNvPr id="1" name=""/>
        <p:cNvGrpSpPr/>
        <p:nvPr/>
      </p:nvGrpSpPr>
      <p:grpSpPr>
        <a:xfrm>
          <a:off x="0" y="0"/>
          <a:ext cx="0" cy="0"/>
          <a:chOff x="0" y="0"/>
          <a:chExt cx="0" cy="0"/>
        </a:xfrm>
      </p:grpSpPr>
      <p:sp>
        <p:nvSpPr>
          <p:cNvPr id="5" name="Title background">
            <a:extLst>
              <a:ext uri="{FF2B5EF4-FFF2-40B4-BE49-F238E27FC236}">
                <a16:creationId xmlns:a16="http://schemas.microsoft.com/office/drawing/2014/main" id="{618D8811-727C-67CF-2BA0-A777414E7DFA}"/>
              </a:ext>
              <a:ext uri="{C183D7F6-B498-43B3-948B-1728B52AA6E4}">
                <adec:decorative xmlns:adec="http://schemas.microsoft.com/office/drawing/2017/decorative" val="1"/>
              </a:ext>
            </a:extLst>
          </p:cNvPr>
          <p:cNvSpPr/>
          <p:nvPr userDrawn="1"/>
        </p:nvSpPr>
        <p:spPr>
          <a:xfrm>
            <a:off x="338792" y="362916"/>
            <a:ext cx="11466683" cy="5303782"/>
          </a:xfrm>
          <a:prstGeom prst="roundRect">
            <a:avLst>
              <a:gd name="adj" fmla="val 3233"/>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a:extLst>
              <a:ext uri="{FF2B5EF4-FFF2-40B4-BE49-F238E27FC236}">
                <a16:creationId xmlns:a16="http://schemas.microsoft.com/office/drawing/2014/main" id="{14010C6C-7D21-5103-C3FA-ACE27D513309}"/>
              </a:ext>
            </a:extLst>
          </p:cNvPr>
          <p:cNvSpPr>
            <a:spLocks noGrp="1"/>
          </p:cNvSpPr>
          <p:nvPr>
            <p:ph type="title"/>
          </p:nvPr>
        </p:nvSpPr>
        <p:spPr>
          <a:xfrm>
            <a:off x="969264" y="1741699"/>
            <a:ext cx="10399868" cy="2546216"/>
          </a:xfrm>
        </p:spPr>
        <p:txBody>
          <a:bodyPr>
            <a:noAutofit/>
          </a:bodyPr>
          <a:lstStyle>
            <a:lvl1pPr>
              <a:lnSpc>
                <a:spcPct val="110000"/>
              </a:lnSpc>
              <a:defRPr sz="5400" b="1">
                <a:solidFill>
                  <a:schemeClr val="tx1"/>
                </a:solidFill>
              </a:defRPr>
            </a:lvl1pPr>
          </a:lstStyle>
          <a:p>
            <a:r>
              <a:rPr lang="en-US"/>
              <a:t>Click to edit Master title style</a:t>
            </a:r>
          </a:p>
        </p:txBody>
      </p:sp>
      <p:sp>
        <p:nvSpPr>
          <p:cNvPr id="2" name="Slide Number Placeholder 5">
            <a:extLst>
              <a:ext uri="{FF2B5EF4-FFF2-40B4-BE49-F238E27FC236}">
                <a16:creationId xmlns:a16="http://schemas.microsoft.com/office/drawing/2014/main" id="{9AE7EF9B-7A3C-20E3-4315-F38165A85732}"/>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6" name="Date Placeholder 3">
            <a:extLst>
              <a:ext uri="{FF2B5EF4-FFF2-40B4-BE49-F238E27FC236}">
                <a16:creationId xmlns:a16="http://schemas.microsoft.com/office/drawing/2014/main" id="{4E9B3B29-715B-FBB4-8A79-50F4AC7477F3}"/>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ECC7F4D9-9C06-4BC2-82AB-9A5976BF2F28}" type="datetime1">
              <a:rPr lang="en-US" smtClean="0"/>
              <a:t>8/18/2026</a:t>
            </a:fld>
            <a:endParaRPr lang="en-US"/>
          </a:p>
        </p:txBody>
      </p:sp>
      <p:sp>
        <p:nvSpPr>
          <p:cNvPr id="3" name="Footer Placeholder 4">
            <a:extLst>
              <a:ext uri="{FF2B5EF4-FFF2-40B4-BE49-F238E27FC236}">
                <a16:creationId xmlns:a16="http://schemas.microsoft.com/office/drawing/2014/main" id="{2DBC121E-2360-6E95-96CB-33C8FD22C2EF}"/>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40947051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vider 2 Lt Blue">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14010C6C-7D21-5103-C3FA-ACE27D513309}"/>
              </a:ext>
            </a:extLst>
          </p:cNvPr>
          <p:cNvSpPr>
            <a:spLocks noGrp="1"/>
          </p:cNvSpPr>
          <p:nvPr>
            <p:ph type="title"/>
          </p:nvPr>
        </p:nvSpPr>
        <p:spPr>
          <a:xfrm>
            <a:off x="969264" y="1952692"/>
            <a:ext cx="10399868" cy="2546216"/>
          </a:xfrm>
          <a:prstGeom prst="rect">
            <a:avLst/>
          </a:prstGeom>
        </p:spPr>
        <p:txBody>
          <a:bodyPr anchor="ctr" anchorCtr="0">
            <a:noAutofit/>
          </a:bodyPr>
          <a:lstStyle>
            <a:lvl1pPr>
              <a:lnSpc>
                <a:spcPct val="110000"/>
              </a:lnSpc>
              <a:defRPr sz="5400" b="1">
                <a:solidFill>
                  <a:schemeClr val="tx1"/>
                </a:solidFill>
              </a:defRPr>
            </a:lvl1pPr>
          </a:lstStyle>
          <a:p>
            <a:r>
              <a:rPr lang="en-US"/>
              <a:t>Click to edit Master title style</a:t>
            </a:r>
          </a:p>
        </p:txBody>
      </p:sp>
      <p:sp>
        <p:nvSpPr>
          <p:cNvPr id="2" name="Slide Number Placeholder 5">
            <a:extLst>
              <a:ext uri="{FF2B5EF4-FFF2-40B4-BE49-F238E27FC236}">
                <a16:creationId xmlns:a16="http://schemas.microsoft.com/office/drawing/2014/main" id="{1C07DBDC-F036-23B0-10C1-AC92AA8122F9}"/>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4" name="Date Placeholder 3">
            <a:extLst>
              <a:ext uri="{FF2B5EF4-FFF2-40B4-BE49-F238E27FC236}">
                <a16:creationId xmlns:a16="http://schemas.microsoft.com/office/drawing/2014/main" id="{8A21F859-65E7-2828-2DE1-07C0BFA8C33E}"/>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3409B8FB-3791-4433-87F9-99A00CB80A25}" type="datetime1">
              <a:rPr lang="en-US" smtClean="0"/>
              <a:t>8/18/2026</a:t>
            </a:fld>
            <a:endParaRPr lang="en-US"/>
          </a:p>
        </p:txBody>
      </p:sp>
      <p:sp>
        <p:nvSpPr>
          <p:cNvPr id="3" name="Footer Placeholder 4">
            <a:extLst>
              <a:ext uri="{FF2B5EF4-FFF2-40B4-BE49-F238E27FC236}">
                <a16:creationId xmlns:a16="http://schemas.microsoft.com/office/drawing/2014/main" id="{0517B7E1-8457-9995-54B3-5427201E8999}"/>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4771965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2 Lt Purple">
    <p:bg>
      <p:bgPr>
        <a:solidFill>
          <a:schemeClr val="accent2"/>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2B3A4F-172E-5262-035B-C353834171F7}"/>
              </a:ext>
            </a:extLst>
          </p:cNvPr>
          <p:cNvSpPr>
            <a:spLocks noGrp="1"/>
          </p:cNvSpPr>
          <p:nvPr>
            <p:ph type="title"/>
          </p:nvPr>
        </p:nvSpPr>
        <p:spPr>
          <a:xfrm>
            <a:off x="969264" y="1952692"/>
            <a:ext cx="10399868" cy="2546216"/>
          </a:xfrm>
          <a:prstGeom prst="rect">
            <a:avLst/>
          </a:prstGeom>
        </p:spPr>
        <p:txBody>
          <a:bodyPr anchor="ctr" anchorCtr="0">
            <a:noAutofit/>
          </a:bodyPr>
          <a:lstStyle>
            <a:lvl1pPr>
              <a:lnSpc>
                <a:spcPct val="110000"/>
              </a:lnSpc>
              <a:defRPr sz="5400" b="1">
                <a:solidFill>
                  <a:schemeClr val="tx1"/>
                </a:solidFill>
              </a:defRPr>
            </a:lvl1pPr>
          </a:lstStyle>
          <a:p>
            <a:r>
              <a:rPr lang="en-US"/>
              <a:t>Click to edit Master title style</a:t>
            </a:r>
          </a:p>
        </p:txBody>
      </p:sp>
      <p:sp>
        <p:nvSpPr>
          <p:cNvPr id="3" name="Slide Number Placeholder 5">
            <a:extLst>
              <a:ext uri="{FF2B5EF4-FFF2-40B4-BE49-F238E27FC236}">
                <a16:creationId xmlns:a16="http://schemas.microsoft.com/office/drawing/2014/main" id="{89B46986-CE94-568B-5E36-8A2F19282218}"/>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5" name="Date Placeholder 3">
            <a:extLst>
              <a:ext uri="{FF2B5EF4-FFF2-40B4-BE49-F238E27FC236}">
                <a16:creationId xmlns:a16="http://schemas.microsoft.com/office/drawing/2014/main" id="{C110A92B-D164-445A-E31F-A23C6F833339}"/>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032EC3A5-5DE7-4F1E-A1F2-8F5DBB45FE52}" type="datetime1">
              <a:rPr lang="en-US" smtClean="0"/>
              <a:t>8/18/2026</a:t>
            </a:fld>
            <a:endParaRPr lang="en-US"/>
          </a:p>
        </p:txBody>
      </p:sp>
      <p:sp>
        <p:nvSpPr>
          <p:cNvPr id="4" name="Footer Placeholder 4">
            <a:extLst>
              <a:ext uri="{FF2B5EF4-FFF2-40B4-BE49-F238E27FC236}">
                <a16:creationId xmlns:a16="http://schemas.microsoft.com/office/drawing/2014/main" id="{B10EE66D-6701-DF7D-D2EA-371688DFB1B3}"/>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4360240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Divider 2 White">
    <p:bg>
      <p:bgPr>
        <a:solidFill>
          <a:schemeClr val="bg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2B3A4F-172E-5262-035B-C353834171F7}"/>
              </a:ext>
            </a:extLst>
          </p:cNvPr>
          <p:cNvSpPr>
            <a:spLocks noGrp="1"/>
          </p:cNvSpPr>
          <p:nvPr>
            <p:ph type="title"/>
          </p:nvPr>
        </p:nvSpPr>
        <p:spPr>
          <a:xfrm>
            <a:off x="969264" y="1952692"/>
            <a:ext cx="10399868" cy="2546216"/>
          </a:xfrm>
          <a:prstGeom prst="rect">
            <a:avLst/>
          </a:prstGeom>
        </p:spPr>
        <p:txBody>
          <a:bodyPr anchor="ctr" anchorCtr="0">
            <a:noAutofit/>
          </a:bodyPr>
          <a:lstStyle>
            <a:lvl1pPr>
              <a:lnSpc>
                <a:spcPct val="110000"/>
              </a:lnSpc>
              <a:defRPr sz="5400" b="1">
                <a:solidFill>
                  <a:schemeClr val="tx1"/>
                </a:solidFill>
              </a:defRPr>
            </a:lvl1pPr>
          </a:lstStyle>
          <a:p>
            <a:r>
              <a:rPr lang="en-US"/>
              <a:t>Click to edit Master title style</a:t>
            </a:r>
          </a:p>
        </p:txBody>
      </p:sp>
      <p:sp>
        <p:nvSpPr>
          <p:cNvPr id="3" name="Slide Number Placeholder 5">
            <a:extLst>
              <a:ext uri="{FF2B5EF4-FFF2-40B4-BE49-F238E27FC236}">
                <a16:creationId xmlns:a16="http://schemas.microsoft.com/office/drawing/2014/main" id="{89B46986-CE94-568B-5E36-8A2F19282218}"/>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5" name="Date Placeholder 3">
            <a:extLst>
              <a:ext uri="{FF2B5EF4-FFF2-40B4-BE49-F238E27FC236}">
                <a16:creationId xmlns:a16="http://schemas.microsoft.com/office/drawing/2014/main" id="{C110A92B-D164-445A-E31F-A23C6F833339}"/>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286A0A44-7C55-4A8E-AD9C-A31C2D0C9DF5}" type="datetime1">
              <a:rPr lang="en-US" smtClean="0"/>
              <a:t>8/18/2026</a:t>
            </a:fld>
            <a:endParaRPr lang="en-US"/>
          </a:p>
        </p:txBody>
      </p:sp>
      <p:sp>
        <p:nvSpPr>
          <p:cNvPr id="4" name="Footer Placeholder 4">
            <a:extLst>
              <a:ext uri="{FF2B5EF4-FFF2-40B4-BE49-F238E27FC236}">
                <a16:creationId xmlns:a16="http://schemas.microsoft.com/office/drawing/2014/main" id="{B10EE66D-6701-DF7D-D2EA-371688DFB1B3}"/>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5281737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vider 3 Dk Purple">
    <p:spTree>
      <p:nvGrpSpPr>
        <p:cNvPr id="1" name=""/>
        <p:cNvGrpSpPr/>
        <p:nvPr/>
      </p:nvGrpSpPr>
      <p:grpSpPr>
        <a:xfrm>
          <a:off x="0" y="0"/>
          <a:ext cx="0" cy="0"/>
          <a:chOff x="0" y="0"/>
          <a:chExt cx="0" cy="0"/>
        </a:xfrm>
      </p:grpSpPr>
      <p:sp>
        <p:nvSpPr>
          <p:cNvPr id="2" name="Title background">
            <a:extLst>
              <a:ext uri="{FF2B5EF4-FFF2-40B4-BE49-F238E27FC236}">
                <a16:creationId xmlns:a16="http://schemas.microsoft.com/office/drawing/2014/main" id="{20FFE059-0517-E5FF-7B3B-F12806647BB7}"/>
              </a:ext>
              <a:ext uri="{C183D7F6-B498-43B3-948B-1728B52AA6E4}">
                <adec:decorative xmlns:adec="http://schemas.microsoft.com/office/drawing/2017/decorative" val="1"/>
              </a:ext>
            </a:extLst>
          </p:cNvPr>
          <p:cNvSpPr/>
          <p:nvPr userDrawn="1"/>
        </p:nvSpPr>
        <p:spPr>
          <a:xfrm>
            <a:off x="731520" y="947650"/>
            <a:ext cx="11076539" cy="4721629"/>
          </a:xfrm>
          <a:prstGeom prst="roundRect">
            <a:avLst>
              <a:gd name="adj" fmla="val 3233"/>
            </a:avLst>
          </a:prstGeom>
          <a:solidFill>
            <a:srgbClr val="21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a:extLst>
              <a:ext uri="{FF2B5EF4-FFF2-40B4-BE49-F238E27FC236}">
                <a16:creationId xmlns:a16="http://schemas.microsoft.com/office/drawing/2014/main" id="{14010C6C-7D21-5103-C3FA-ACE27D513309}"/>
              </a:ext>
            </a:extLst>
          </p:cNvPr>
          <p:cNvSpPr>
            <a:spLocks noGrp="1"/>
          </p:cNvSpPr>
          <p:nvPr>
            <p:ph type="title"/>
          </p:nvPr>
        </p:nvSpPr>
        <p:spPr>
          <a:xfrm>
            <a:off x="5252720" y="1934289"/>
            <a:ext cx="6207760" cy="2693035"/>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5400" b="1" kern="1200">
                <a:solidFill>
                  <a:schemeClr val="bg1"/>
                </a:solidFill>
                <a:latin typeface="Arial" panose="020B0604020202020204" pitchFamily="34" charset="0"/>
                <a:ea typeface="+mj-ea"/>
                <a:cs typeface="Arial" panose="020B0604020202020204" pitchFamily="34" charset="0"/>
              </a:defRPr>
            </a:lvl1pPr>
          </a:lstStyle>
          <a:p>
            <a:r>
              <a:rPr lang="en-US"/>
              <a:t>Click to edit Master title style</a:t>
            </a:r>
          </a:p>
        </p:txBody>
      </p:sp>
      <p:sp>
        <p:nvSpPr>
          <p:cNvPr id="11" name="Picture Placeholder 10">
            <a:extLst>
              <a:ext uri="{FF2B5EF4-FFF2-40B4-BE49-F238E27FC236}">
                <a16:creationId xmlns:a16="http://schemas.microsoft.com/office/drawing/2014/main" id="{692E8B1A-B71D-C439-3127-7DCCE784E388}"/>
              </a:ext>
            </a:extLst>
          </p:cNvPr>
          <p:cNvSpPr>
            <a:spLocks noGrp="1"/>
          </p:cNvSpPr>
          <p:nvPr>
            <p:ph type="pic" sz="quarter" idx="15" hasCustomPrompt="1"/>
          </p:nvPr>
        </p:nvSpPr>
        <p:spPr>
          <a:xfrm>
            <a:off x="383941" y="407956"/>
            <a:ext cx="4466471" cy="5870448"/>
          </a:xfrm>
          <a:prstGeom prst="roundRect">
            <a:avLst>
              <a:gd name="adj" fmla="val 3089"/>
            </a:avLst>
          </a:prstGeom>
          <a:solidFill>
            <a:schemeClr val="bg1">
              <a:lumMod val="95000"/>
            </a:schemeClr>
          </a:solidFill>
        </p:spPr>
        <p:txBody>
          <a:bodyPr/>
          <a:lstStyle/>
          <a:p>
            <a:r>
              <a:rPr lang="en-US"/>
              <a:t>Click to add an image from a file.</a:t>
            </a:r>
          </a:p>
        </p:txBody>
      </p:sp>
      <p:sp>
        <p:nvSpPr>
          <p:cNvPr id="3" name="Slide Number Placeholder 5">
            <a:extLst>
              <a:ext uri="{FF2B5EF4-FFF2-40B4-BE49-F238E27FC236}">
                <a16:creationId xmlns:a16="http://schemas.microsoft.com/office/drawing/2014/main" id="{4DBCD92B-9EB2-7D2C-961B-7852F7111B62}"/>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8" name="Date Placeholder 3">
            <a:extLst>
              <a:ext uri="{FF2B5EF4-FFF2-40B4-BE49-F238E27FC236}">
                <a16:creationId xmlns:a16="http://schemas.microsoft.com/office/drawing/2014/main" id="{37581598-382C-5C12-1730-C3E29DC7A8E0}"/>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3420E16E-FB18-4FAA-AB27-9C0D7700075A}" type="datetime1">
              <a:rPr lang="en-US" smtClean="0"/>
              <a:t>8/18/2026</a:t>
            </a:fld>
            <a:endParaRPr lang="en-US"/>
          </a:p>
        </p:txBody>
      </p:sp>
      <p:sp>
        <p:nvSpPr>
          <p:cNvPr id="4" name="Footer Placeholder 4">
            <a:extLst>
              <a:ext uri="{FF2B5EF4-FFF2-40B4-BE49-F238E27FC236}">
                <a16:creationId xmlns:a16="http://schemas.microsoft.com/office/drawing/2014/main" id="{FCC247B0-01E4-312F-94E8-46A5ECF2A606}"/>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316406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1 Dk Blue">
    <p:spTree>
      <p:nvGrpSpPr>
        <p:cNvPr id="1" name=""/>
        <p:cNvGrpSpPr/>
        <p:nvPr/>
      </p:nvGrpSpPr>
      <p:grpSpPr>
        <a:xfrm>
          <a:off x="0" y="0"/>
          <a:ext cx="0" cy="0"/>
          <a:chOff x="0" y="0"/>
          <a:chExt cx="0" cy="0"/>
        </a:xfrm>
      </p:grpSpPr>
      <p:sp>
        <p:nvSpPr>
          <p:cNvPr id="6" name="Hidden title">
            <a:extLst>
              <a:ext uri="{FF2B5EF4-FFF2-40B4-BE49-F238E27FC236}">
                <a16:creationId xmlns:a16="http://schemas.microsoft.com/office/drawing/2014/main" id="{5AD2223B-5E34-D456-A588-4EF024350D51}"/>
              </a:ext>
            </a:extLst>
          </p:cNvPr>
          <p:cNvSpPr>
            <a:spLocks noGrp="1"/>
          </p:cNvSpPr>
          <p:nvPr>
            <p:ph type="title" hasCustomPrompt="1"/>
          </p:nvPr>
        </p:nvSpPr>
        <p:spPr>
          <a:xfrm>
            <a:off x="539496" y="-998375"/>
            <a:ext cx="10515600" cy="1061475"/>
          </a:xfrm>
          <a:prstGeom prst="rect">
            <a:avLst/>
          </a:prstGeom>
        </p:spPr>
        <p:txBody>
          <a:bodyPr anchor="b" anchorCtr="0"/>
          <a:lstStyle>
            <a:lvl1pPr algn="l">
              <a:defRPr/>
            </a:lvl1pPr>
          </a:lstStyle>
          <a:p>
            <a:r>
              <a:rPr lang="en-US"/>
              <a:t>Hidden slide title</a:t>
            </a:r>
          </a:p>
        </p:txBody>
      </p:sp>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507"/>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6188" y="2328863"/>
            <a:ext cx="9858036" cy="1313043"/>
          </a:xfrm>
          <a:prstGeom prst="rect">
            <a:avLst/>
          </a:prstGeom>
        </p:spPr>
        <p:txBody>
          <a:bodyPr anchor="ctr" anchorCtr="0"/>
          <a:lstStyle>
            <a:lvl1pPr marL="0" indent="0">
              <a:lnSpc>
                <a:spcPct val="110000"/>
              </a:lnSpc>
              <a:spcBef>
                <a:spcPts val="0"/>
              </a:spcBef>
              <a:spcAft>
                <a:spcPts val="1000"/>
              </a:spcAft>
              <a:buNone/>
              <a:defRPr sz="24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9273" y="3896139"/>
            <a:ext cx="94865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6188" y="4125787"/>
            <a:ext cx="5743236" cy="374367"/>
          </a:xfrm>
          <a:prstGeom prst="rect">
            <a:avLst/>
          </a:prstGeom>
        </p:spPr>
        <p:txBody>
          <a:bodyPr/>
          <a:lstStyle>
            <a:lvl1pPr marL="0" indent="0">
              <a:lnSpc>
                <a:spcPct val="110000"/>
              </a:lnSpc>
              <a:spcBef>
                <a:spcPts val="0"/>
              </a:spcBef>
              <a:spcAft>
                <a:spcPts val="1000"/>
              </a:spcAft>
              <a:buNone/>
              <a:defRPr sz="20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Person's 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6188" y="4571767"/>
            <a:ext cx="5743236" cy="374367"/>
          </a:xfrm>
          <a:prstGeom prst="rect">
            <a:avLst/>
          </a:prstGeom>
        </p:spPr>
        <p:txBody>
          <a:bodyPr/>
          <a:lstStyle>
            <a:lvl1pPr marL="0" indent="0">
              <a:lnSpc>
                <a:spcPct val="110000"/>
              </a:lnSpc>
              <a:spcBef>
                <a:spcPts val="0"/>
              </a:spcBef>
              <a:spcAft>
                <a:spcPts val="1000"/>
              </a:spcAft>
              <a:buNone/>
              <a:defRPr sz="1800" i="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2" name="Slide Number Placeholder 5">
            <a:extLst>
              <a:ext uri="{FF2B5EF4-FFF2-40B4-BE49-F238E27FC236}">
                <a16:creationId xmlns:a16="http://schemas.microsoft.com/office/drawing/2014/main" id="{C67152E4-075E-C59B-13B1-50C3A7A15881}"/>
              </a:ext>
            </a:extLst>
          </p:cNvPr>
          <p:cNvSpPr>
            <a:spLocks noGrp="1"/>
          </p:cNvSpPr>
          <p:nvPr>
            <p:ph type="sldNum" sz="quarter" idx="13"/>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5" name="Date Placeholder 3">
            <a:extLst>
              <a:ext uri="{FF2B5EF4-FFF2-40B4-BE49-F238E27FC236}">
                <a16:creationId xmlns:a16="http://schemas.microsoft.com/office/drawing/2014/main" id="{50CAC08A-0783-1268-B86A-6D6921EFCFC8}"/>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C07D94BF-1CC6-401D-AD2B-587A10D32E8D}" type="datetime1">
              <a:rPr lang="en-US" smtClean="0"/>
              <a:t>8/18/2026</a:t>
            </a:fld>
            <a:endParaRPr lang="en-US"/>
          </a:p>
        </p:txBody>
      </p:sp>
      <p:sp>
        <p:nvSpPr>
          <p:cNvPr id="4" name="Footer Placeholder 4">
            <a:extLst>
              <a:ext uri="{FF2B5EF4-FFF2-40B4-BE49-F238E27FC236}">
                <a16:creationId xmlns:a16="http://schemas.microsoft.com/office/drawing/2014/main" id="{A0C4A2CB-545E-CAAA-6AE3-3B6A9284BD05}"/>
              </a:ext>
            </a:extLst>
          </p:cNvPr>
          <p:cNvSpPr>
            <a:spLocks noGrp="1"/>
          </p:cNvSpPr>
          <p:nvPr>
            <p:ph type="ftr" sz="quarter" idx="14"/>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8995644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1 Lt Blue">
    <p:spTree>
      <p:nvGrpSpPr>
        <p:cNvPr id="1" name=""/>
        <p:cNvGrpSpPr/>
        <p:nvPr/>
      </p:nvGrpSpPr>
      <p:grpSpPr>
        <a:xfrm>
          <a:off x="0" y="0"/>
          <a:ext cx="0" cy="0"/>
          <a:chOff x="0" y="0"/>
          <a:chExt cx="0" cy="0"/>
        </a:xfrm>
      </p:grpSpPr>
      <p:sp>
        <p:nvSpPr>
          <p:cNvPr id="6" name="Hidden title">
            <a:extLst>
              <a:ext uri="{FF2B5EF4-FFF2-40B4-BE49-F238E27FC236}">
                <a16:creationId xmlns:a16="http://schemas.microsoft.com/office/drawing/2014/main" id="{F0EB85F0-71B5-5AB2-094E-16E7FD6F90AC}"/>
              </a:ext>
            </a:extLst>
          </p:cNvPr>
          <p:cNvSpPr>
            <a:spLocks noGrp="1"/>
          </p:cNvSpPr>
          <p:nvPr>
            <p:ph type="title" hasCustomPrompt="1"/>
          </p:nvPr>
        </p:nvSpPr>
        <p:spPr>
          <a:xfrm>
            <a:off x="539496" y="-998375"/>
            <a:ext cx="10515600" cy="1061475"/>
          </a:xfrm>
          <a:prstGeom prst="rect">
            <a:avLst/>
          </a:prstGeom>
        </p:spPr>
        <p:txBody>
          <a:bodyPr anchor="b" anchorCtr="0"/>
          <a:lstStyle>
            <a:lvl1pPr algn="l">
              <a:defRPr/>
            </a:lvl1pPr>
          </a:lstStyle>
          <a:p>
            <a:r>
              <a:rPr lang="en-US"/>
              <a:t>Hidden slide title</a:t>
            </a:r>
          </a:p>
        </p:txBody>
      </p:sp>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50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6188" y="2328863"/>
            <a:ext cx="9858036" cy="1313043"/>
          </a:xfrm>
          <a:prstGeom prst="rect">
            <a:avLst/>
          </a:prstGeom>
        </p:spPr>
        <p:txBody>
          <a:bodyPr anchor="ctr" anchorCtr="0"/>
          <a:lstStyle>
            <a:lvl1pPr marL="0" indent="0">
              <a:lnSpc>
                <a:spcPct val="110000"/>
              </a:lnSpc>
              <a:spcBef>
                <a:spcPts val="0"/>
              </a:spcBef>
              <a:spcAft>
                <a:spcPts val="1000"/>
              </a:spcAft>
              <a:buNone/>
              <a:defRPr sz="24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9273" y="3896139"/>
            <a:ext cx="948652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6188" y="4125787"/>
            <a:ext cx="5743236" cy="374367"/>
          </a:xfrm>
          <a:prstGeom prst="rect">
            <a:avLst/>
          </a:prstGeom>
        </p:spPr>
        <p:txBody>
          <a:bodyPr/>
          <a:lstStyle>
            <a:lvl1pPr marL="0" indent="0">
              <a:lnSpc>
                <a:spcPct val="110000"/>
              </a:lnSpc>
              <a:spcBef>
                <a:spcPts val="0"/>
              </a:spcBef>
              <a:spcAft>
                <a:spcPts val="1000"/>
              </a:spcAft>
              <a:buNone/>
              <a:defRPr sz="20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Person's 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6188" y="4571767"/>
            <a:ext cx="5743236" cy="374367"/>
          </a:xfrm>
          <a:prstGeom prst="rect">
            <a:avLst/>
          </a:prstGeom>
        </p:spPr>
        <p:txBody>
          <a:bodyPr/>
          <a:lstStyle>
            <a:lvl1pPr marL="0" indent="0">
              <a:lnSpc>
                <a:spcPct val="110000"/>
              </a:lnSpc>
              <a:spcBef>
                <a:spcPts val="0"/>
              </a:spcBef>
              <a:spcAft>
                <a:spcPts val="1000"/>
              </a:spcAft>
              <a:buNone/>
              <a:defRPr sz="1800" i="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2" name="Slide Number Placeholder 5">
            <a:extLst>
              <a:ext uri="{FF2B5EF4-FFF2-40B4-BE49-F238E27FC236}">
                <a16:creationId xmlns:a16="http://schemas.microsoft.com/office/drawing/2014/main" id="{C67152E4-075E-C59B-13B1-50C3A7A15881}"/>
              </a:ext>
            </a:extLst>
          </p:cNvPr>
          <p:cNvSpPr>
            <a:spLocks noGrp="1"/>
          </p:cNvSpPr>
          <p:nvPr>
            <p:ph type="sldNum" sz="quarter" idx="13"/>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5" name="Date Placeholder 3">
            <a:extLst>
              <a:ext uri="{FF2B5EF4-FFF2-40B4-BE49-F238E27FC236}">
                <a16:creationId xmlns:a16="http://schemas.microsoft.com/office/drawing/2014/main" id="{50CAC08A-0783-1268-B86A-6D6921EFCFC8}"/>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00BA2C3-DFC4-4DB6-A52A-E263E355AC73}" type="datetime1">
              <a:rPr lang="en-US" smtClean="0"/>
              <a:t>8/18/2026</a:t>
            </a:fld>
            <a:endParaRPr lang="en-US"/>
          </a:p>
        </p:txBody>
      </p:sp>
      <p:sp>
        <p:nvSpPr>
          <p:cNvPr id="4" name="Footer Placeholder 4">
            <a:extLst>
              <a:ext uri="{FF2B5EF4-FFF2-40B4-BE49-F238E27FC236}">
                <a16:creationId xmlns:a16="http://schemas.microsoft.com/office/drawing/2014/main" id="{A0C4A2CB-545E-CAAA-6AE3-3B6A9284BD05}"/>
              </a:ext>
            </a:extLst>
          </p:cNvPr>
          <p:cNvSpPr>
            <a:spLocks noGrp="1"/>
          </p:cNvSpPr>
          <p:nvPr>
            <p:ph type="ftr" sz="quarter" idx="14"/>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36751420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1 Dk Purple">
    <p:spTree>
      <p:nvGrpSpPr>
        <p:cNvPr id="1" name=""/>
        <p:cNvGrpSpPr/>
        <p:nvPr/>
      </p:nvGrpSpPr>
      <p:grpSpPr>
        <a:xfrm>
          <a:off x="0" y="0"/>
          <a:ext cx="0" cy="0"/>
          <a:chOff x="0" y="0"/>
          <a:chExt cx="0" cy="0"/>
        </a:xfrm>
      </p:grpSpPr>
      <p:sp>
        <p:nvSpPr>
          <p:cNvPr id="7" name="Hidden title">
            <a:extLst>
              <a:ext uri="{FF2B5EF4-FFF2-40B4-BE49-F238E27FC236}">
                <a16:creationId xmlns:a16="http://schemas.microsoft.com/office/drawing/2014/main" id="{FE6B2D71-DDB2-A793-AF16-87F1429055FA}"/>
              </a:ext>
            </a:extLst>
          </p:cNvPr>
          <p:cNvSpPr>
            <a:spLocks noGrp="1"/>
          </p:cNvSpPr>
          <p:nvPr>
            <p:ph type="title" hasCustomPrompt="1"/>
          </p:nvPr>
        </p:nvSpPr>
        <p:spPr>
          <a:xfrm>
            <a:off x="539496" y="-998375"/>
            <a:ext cx="10515600" cy="1061475"/>
          </a:xfrm>
          <a:prstGeom prst="rect">
            <a:avLst/>
          </a:prstGeom>
        </p:spPr>
        <p:txBody>
          <a:bodyPr anchor="b" anchorCtr="0"/>
          <a:lstStyle>
            <a:lvl1pPr algn="l">
              <a:defRPr/>
            </a:lvl1pPr>
          </a:lstStyle>
          <a:p>
            <a:r>
              <a:rPr lang="en-US"/>
              <a:t>Hidden slide title</a:t>
            </a:r>
          </a:p>
        </p:txBody>
      </p:sp>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50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Quote gfx">
            <a:extLst>
              <a:ext uri="{FF2B5EF4-FFF2-40B4-BE49-F238E27FC236}">
                <a16:creationId xmlns:a16="http://schemas.microsoft.com/office/drawing/2014/main" id="{98F066BE-3090-11B1-297D-207088A72E35}"/>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228930" y="772676"/>
            <a:ext cx="1613280"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6188" y="2328863"/>
            <a:ext cx="9858036" cy="1313043"/>
          </a:xfrm>
          <a:prstGeom prst="rect">
            <a:avLst/>
          </a:prstGeom>
        </p:spPr>
        <p:txBody>
          <a:bodyPr anchor="ctr" anchorCtr="0"/>
          <a:lstStyle>
            <a:lvl1pPr marL="0" indent="0">
              <a:lnSpc>
                <a:spcPct val="110000"/>
              </a:lnSpc>
              <a:spcBef>
                <a:spcPts val="0"/>
              </a:spcBef>
              <a:spcAft>
                <a:spcPts val="1000"/>
              </a:spcAft>
              <a:buNone/>
              <a:defRPr sz="24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9273" y="3896139"/>
            <a:ext cx="94865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6188" y="4125787"/>
            <a:ext cx="5743236" cy="374367"/>
          </a:xfrm>
          <a:prstGeom prst="rect">
            <a:avLst/>
          </a:prstGeom>
        </p:spPr>
        <p:txBody>
          <a:bodyPr/>
          <a:lstStyle>
            <a:lvl1pPr marL="0" indent="0">
              <a:lnSpc>
                <a:spcPct val="110000"/>
              </a:lnSpc>
              <a:spcBef>
                <a:spcPts val="0"/>
              </a:spcBef>
              <a:spcAft>
                <a:spcPts val="1000"/>
              </a:spcAft>
              <a:buNone/>
              <a:defRPr sz="20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Person's 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6188" y="4571767"/>
            <a:ext cx="5743236" cy="374367"/>
          </a:xfrm>
          <a:prstGeom prst="rect">
            <a:avLst/>
          </a:prstGeom>
        </p:spPr>
        <p:txBody>
          <a:bodyPr/>
          <a:lstStyle>
            <a:lvl1pPr marL="0" indent="0">
              <a:lnSpc>
                <a:spcPct val="110000"/>
              </a:lnSpc>
              <a:spcBef>
                <a:spcPts val="0"/>
              </a:spcBef>
              <a:spcAft>
                <a:spcPts val="1000"/>
              </a:spcAft>
              <a:buNone/>
              <a:defRPr sz="1800" i="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2" name="Slide Number Placeholder 5">
            <a:extLst>
              <a:ext uri="{FF2B5EF4-FFF2-40B4-BE49-F238E27FC236}">
                <a16:creationId xmlns:a16="http://schemas.microsoft.com/office/drawing/2014/main" id="{C67152E4-075E-C59B-13B1-50C3A7A15881}"/>
              </a:ext>
            </a:extLst>
          </p:cNvPr>
          <p:cNvSpPr>
            <a:spLocks noGrp="1"/>
          </p:cNvSpPr>
          <p:nvPr>
            <p:ph type="sldNum" sz="quarter" idx="13"/>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5" name="Date Placeholder 3">
            <a:extLst>
              <a:ext uri="{FF2B5EF4-FFF2-40B4-BE49-F238E27FC236}">
                <a16:creationId xmlns:a16="http://schemas.microsoft.com/office/drawing/2014/main" id="{50CAC08A-0783-1268-B86A-6D6921EFCFC8}"/>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C8A8237B-4C9A-43B0-95AC-37EF60FE473E}" type="datetime1">
              <a:rPr lang="en-US" smtClean="0"/>
              <a:t>8/18/2026</a:t>
            </a:fld>
            <a:endParaRPr lang="en-US"/>
          </a:p>
        </p:txBody>
      </p:sp>
      <p:sp>
        <p:nvSpPr>
          <p:cNvPr id="4" name="Footer Placeholder 4">
            <a:extLst>
              <a:ext uri="{FF2B5EF4-FFF2-40B4-BE49-F238E27FC236}">
                <a16:creationId xmlns:a16="http://schemas.microsoft.com/office/drawing/2014/main" id="{A0C4A2CB-545E-CAAA-6AE3-3B6A9284BD05}"/>
              </a:ext>
            </a:extLst>
          </p:cNvPr>
          <p:cNvSpPr>
            <a:spLocks noGrp="1"/>
          </p:cNvSpPr>
          <p:nvPr>
            <p:ph type="ftr" sz="quarter" idx="14"/>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5826626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1 Med Purple">
    <p:spTree>
      <p:nvGrpSpPr>
        <p:cNvPr id="1" name=""/>
        <p:cNvGrpSpPr/>
        <p:nvPr/>
      </p:nvGrpSpPr>
      <p:grpSpPr>
        <a:xfrm>
          <a:off x="0" y="0"/>
          <a:ext cx="0" cy="0"/>
          <a:chOff x="0" y="0"/>
          <a:chExt cx="0" cy="0"/>
        </a:xfrm>
      </p:grpSpPr>
      <p:sp>
        <p:nvSpPr>
          <p:cNvPr id="7" name="Hidden title">
            <a:extLst>
              <a:ext uri="{FF2B5EF4-FFF2-40B4-BE49-F238E27FC236}">
                <a16:creationId xmlns:a16="http://schemas.microsoft.com/office/drawing/2014/main" id="{F294C364-6AFB-2E1B-F875-92EED5B41EF2}"/>
              </a:ext>
            </a:extLst>
          </p:cNvPr>
          <p:cNvSpPr>
            <a:spLocks noGrp="1"/>
          </p:cNvSpPr>
          <p:nvPr>
            <p:ph type="title" hasCustomPrompt="1"/>
          </p:nvPr>
        </p:nvSpPr>
        <p:spPr>
          <a:xfrm>
            <a:off x="539496" y="-998375"/>
            <a:ext cx="10515600" cy="1061475"/>
          </a:xfrm>
          <a:prstGeom prst="rect">
            <a:avLst/>
          </a:prstGeom>
        </p:spPr>
        <p:txBody>
          <a:bodyPr anchor="b" anchorCtr="0"/>
          <a:lstStyle>
            <a:lvl1pPr algn="l">
              <a:defRPr/>
            </a:lvl1pPr>
          </a:lstStyle>
          <a:p>
            <a:r>
              <a:rPr lang="en-US"/>
              <a:t>Hidden slide title</a:t>
            </a:r>
          </a:p>
        </p:txBody>
      </p:sp>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50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Quote gfx">
            <a:extLst>
              <a:ext uri="{FF2B5EF4-FFF2-40B4-BE49-F238E27FC236}">
                <a16:creationId xmlns:a16="http://schemas.microsoft.com/office/drawing/2014/main" id="{98F066BE-3090-11B1-297D-207088A72E35}"/>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228930" y="772676"/>
            <a:ext cx="1613280"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6188" y="2328863"/>
            <a:ext cx="9858036" cy="1313043"/>
          </a:xfrm>
          <a:prstGeom prst="rect">
            <a:avLst/>
          </a:prstGeom>
        </p:spPr>
        <p:txBody>
          <a:bodyPr anchor="ctr" anchorCtr="0"/>
          <a:lstStyle>
            <a:lvl1pPr marL="0" indent="0">
              <a:lnSpc>
                <a:spcPct val="110000"/>
              </a:lnSpc>
              <a:spcBef>
                <a:spcPts val="0"/>
              </a:spcBef>
              <a:spcAft>
                <a:spcPts val="1000"/>
              </a:spcAft>
              <a:buNone/>
              <a:defRPr sz="24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9273" y="3896139"/>
            <a:ext cx="94865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6188" y="4125787"/>
            <a:ext cx="5743236" cy="374367"/>
          </a:xfrm>
          <a:prstGeom prst="rect">
            <a:avLst/>
          </a:prstGeom>
        </p:spPr>
        <p:txBody>
          <a:bodyPr/>
          <a:lstStyle>
            <a:lvl1pPr marL="0" indent="0">
              <a:lnSpc>
                <a:spcPct val="110000"/>
              </a:lnSpc>
              <a:spcBef>
                <a:spcPts val="0"/>
              </a:spcBef>
              <a:spcAft>
                <a:spcPts val="1000"/>
              </a:spcAft>
              <a:buNone/>
              <a:defRPr sz="20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Person's 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6188" y="4571767"/>
            <a:ext cx="5743236" cy="374367"/>
          </a:xfrm>
          <a:prstGeom prst="rect">
            <a:avLst/>
          </a:prstGeom>
        </p:spPr>
        <p:txBody>
          <a:bodyPr/>
          <a:lstStyle>
            <a:lvl1pPr marL="0" indent="0">
              <a:lnSpc>
                <a:spcPct val="110000"/>
              </a:lnSpc>
              <a:spcBef>
                <a:spcPts val="0"/>
              </a:spcBef>
              <a:spcAft>
                <a:spcPts val="1000"/>
              </a:spcAft>
              <a:buNone/>
              <a:defRPr sz="1800" i="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2" name="Slide Number Placeholder 5">
            <a:extLst>
              <a:ext uri="{FF2B5EF4-FFF2-40B4-BE49-F238E27FC236}">
                <a16:creationId xmlns:a16="http://schemas.microsoft.com/office/drawing/2014/main" id="{C67152E4-075E-C59B-13B1-50C3A7A15881}"/>
              </a:ext>
            </a:extLst>
          </p:cNvPr>
          <p:cNvSpPr>
            <a:spLocks noGrp="1"/>
          </p:cNvSpPr>
          <p:nvPr>
            <p:ph type="sldNum" sz="quarter" idx="13"/>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5" name="Date Placeholder 3">
            <a:extLst>
              <a:ext uri="{FF2B5EF4-FFF2-40B4-BE49-F238E27FC236}">
                <a16:creationId xmlns:a16="http://schemas.microsoft.com/office/drawing/2014/main" id="{50CAC08A-0783-1268-B86A-6D6921EFCFC8}"/>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057BB01E-35B2-4CB6-9193-C2CDF05400BE}" type="datetime1">
              <a:rPr lang="en-US" smtClean="0"/>
              <a:t>8/18/2026</a:t>
            </a:fld>
            <a:endParaRPr lang="en-US"/>
          </a:p>
        </p:txBody>
      </p:sp>
      <p:sp>
        <p:nvSpPr>
          <p:cNvPr id="4" name="Footer Placeholder 4">
            <a:extLst>
              <a:ext uri="{FF2B5EF4-FFF2-40B4-BE49-F238E27FC236}">
                <a16:creationId xmlns:a16="http://schemas.microsoft.com/office/drawing/2014/main" id="{A0C4A2CB-545E-CAAA-6AE3-3B6A9284BD05}"/>
              </a:ext>
            </a:extLst>
          </p:cNvPr>
          <p:cNvSpPr>
            <a:spLocks noGrp="1"/>
          </p:cNvSpPr>
          <p:nvPr>
            <p:ph type="ftr" sz="quarter" idx="14"/>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10786390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2 Dk Blue">
    <p:spTree>
      <p:nvGrpSpPr>
        <p:cNvPr id="1" name=""/>
        <p:cNvGrpSpPr/>
        <p:nvPr/>
      </p:nvGrpSpPr>
      <p:grpSpPr>
        <a:xfrm>
          <a:off x="0" y="0"/>
          <a:ext cx="0" cy="0"/>
          <a:chOff x="0" y="0"/>
          <a:chExt cx="0" cy="0"/>
        </a:xfrm>
      </p:grpSpPr>
      <p:sp>
        <p:nvSpPr>
          <p:cNvPr id="5" name="Hidden title">
            <a:extLst>
              <a:ext uri="{FF2B5EF4-FFF2-40B4-BE49-F238E27FC236}">
                <a16:creationId xmlns:a16="http://schemas.microsoft.com/office/drawing/2014/main" id="{D4F87880-8A1B-5459-0968-7F2B0F0D7C3E}"/>
              </a:ext>
            </a:extLst>
          </p:cNvPr>
          <p:cNvSpPr>
            <a:spLocks noGrp="1"/>
          </p:cNvSpPr>
          <p:nvPr>
            <p:ph type="title" hasCustomPrompt="1"/>
          </p:nvPr>
        </p:nvSpPr>
        <p:spPr>
          <a:xfrm>
            <a:off x="539496" y="-998375"/>
            <a:ext cx="10515600" cy="1061475"/>
          </a:xfrm>
          <a:prstGeom prst="rect">
            <a:avLst/>
          </a:prstGeom>
        </p:spPr>
        <p:txBody>
          <a:bodyPr anchor="b" anchorCtr="0"/>
          <a:lstStyle>
            <a:lvl1pPr algn="l">
              <a:defRPr/>
            </a:lvl1pPr>
          </a:lstStyle>
          <a:p>
            <a:r>
              <a:rPr lang="en-US"/>
              <a:t>Hidden slide title</a:t>
            </a:r>
          </a:p>
        </p:txBody>
      </p:sp>
      <p:sp>
        <p:nvSpPr>
          <p:cNvPr id="2" name="Quote background">
            <a:extLst>
              <a:ext uri="{FF2B5EF4-FFF2-40B4-BE49-F238E27FC236}">
                <a16:creationId xmlns:a16="http://schemas.microsoft.com/office/drawing/2014/main" id="{125AAD39-BF93-9C03-D6E5-3967C7CCCE5B}"/>
              </a:ext>
              <a:ext uri="{C183D7F6-B498-43B3-948B-1728B52AA6E4}">
                <adec:decorative xmlns:adec="http://schemas.microsoft.com/office/drawing/2017/decorative" val="1"/>
              </a:ext>
            </a:extLst>
          </p:cNvPr>
          <p:cNvSpPr/>
          <p:nvPr userDrawn="1"/>
        </p:nvSpPr>
        <p:spPr>
          <a:xfrm>
            <a:off x="362952" y="1606861"/>
            <a:ext cx="11262991" cy="3584448"/>
          </a:xfrm>
          <a:prstGeom prst="roundRect">
            <a:avLst>
              <a:gd name="adj" fmla="val 4178"/>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icture Placeholder 21">
            <a:extLst>
              <a:ext uri="{FF2B5EF4-FFF2-40B4-BE49-F238E27FC236}">
                <a16:creationId xmlns:a16="http://schemas.microsoft.com/office/drawing/2014/main" id="{FC07E9B5-D5D9-A10B-C1C7-A64F2D02D69D}"/>
              </a:ext>
            </a:extLst>
          </p:cNvPr>
          <p:cNvSpPr>
            <a:spLocks noGrp="1"/>
          </p:cNvSpPr>
          <p:nvPr>
            <p:ph type="pic" sz="quarter" idx="15" hasCustomPrompt="1"/>
          </p:nvPr>
        </p:nvSpPr>
        <p:spPr>
          <a:xfrm>
            <a:off x="362952" y="1606861"/>
            <a:ext cx="3702268" cy="3584448"/>
          </a:xfrm>
          <a:custGeom>
            <a:avLst/>
            <a:gdLst>
              <a:gd name="connsiteX0" fmla="*/ 110723 w 3702268"/>
              <a:gd name="connsiteY0" fmla="*/ 0 h 3584441"/>
              <a:gd name="connsiteX1" fmla="*/ 3702268 w 3702268"/>
              <a:gd name="connsiteY1" fmla="*/ 0 h 3584441"/>
              <a:gd name="connsiteX2" fmla="*/ 3702268 w 3702268"/>
              <a:gd name="connsiteY2" fmla="*/ 3584441 h 3584441"/>
              <a:gd name="connsiteX3" fmla="*/ 110723 w 3702268"/>
              <a:gd name="connsiteY3" fmla="*/ 3584441 h 3584441"/>
              <a:gd name="connsiteX4" fmla="*/ 0 w 3702268"/>
              <a:gd name="connsiteY4" fmla="*/ 3473718 h 3584441"/>
              <a:gd name="connsiteX5" fmla="*/ 0 w 3702268"/>
              <a:gd name="connsiteY5" fmla="*/ 110723 h 3584441"/>
              <a:gd name="connsiteX6" fmla="*/ 110723 w 3702268"/>
              <a:gd name="connsiteY6" fmla="*/ 0 h 358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02268" h="3584441">
                <a:moveTo>
                  <a:pt x="110723" y="0"/>
                </a:moveTo>
                <a:lnTo>
                  <a:pt x="3702268" y="0"/>
                </a:lnTo>
                <a:lnTo>
                  <a:pt x="3702268" y="3584441"/>
                </a:lnTo>
                <a:lnTo>
                  <a:pt x="110723" y="3584441"/>
                </a:lnTo>
                <a:cubicBezTo>
                  <a:pt x="49572" y="3584441"/>
                  <a:pt x="0" y="3534869"/>
                  <a:pt x="0" y="3473718"/>
                </a:cubicBezTo>
                <a:lnTo>
                  <a:pt x="0" y="110723"/>
                </a:lnTo>
                <a:cubicBezTo>
                  <a:pt x="0" y="49572"/>
                  <a:pt x="49572" y="0"/>
                  <a:pt x="110723" y="0"/>
                </a:cubicBezTo>
                <a:close/>
              </a:path>
            </a:pathLst>
          </a:custGeom>
          <a:solidFill>
            <a:schemeClr val="bg1">
              <a:lumMod val="95000"/>
            </a:schemeClr>
          </a:solidFill>
        </p:spPr>
        <p:txBody>
          <a:bodyPr wrap="square">
            <a:noAutofit/>
          </a:bodyPr>
          <a:lstStyle/>
          <a:p>
            <a:r>
              <a:rPr lang="en-US"/>
              <a:t>Click to add an image from a file.</a:t>
            </a:r>
          </a:p>
        </p:txBody>
      </p:sp>
      <p:pic>
        <p:nvPicPr>
          <p:cNvPr id="18" name="Quote gfx">
            <a:extLst>
              <a:ext uri="{FF2B5EF4-FFF2-40B4-BE49-F238E27FC236}">
                <a16:creationId xmlns:a16="http://schemas.microsoft.com/office/drawing/2014/main" id="{C2F8057C-B077-7028-B968-1A945877A45C}"/>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4250600" y="778489"/>
            <a:ext cx="1613280" cy="1228460"/>
          </a:xfrm>
          <a:prstGeom prst="rect">
            <a:avLst/>
          </a:prstGeom>
          <a:effectLst/>
        </p:spPr>
      </p:pic>
      <p:sp>
        <p:nvSpPr>
          <p:cNvPr id="10" name="Quote copy">
            <a:extLst>
              <a:ext uri="{FF2B5EF4-FFF2-40B4-BE49-F238E27FC236}">
                <a16:creationId xmlns:a16="http://schemas.microsoft.com/office/drawing/2014/main" id="{16521CBD-B677-B034-62CF-77D2A3308668}"/>
              </a:ext>
            </a:extLst>
          </p:cNvPr>
          <p:cNvSpPr>
            <a:spLocks noGrp="1"/>
          </p:cNvSpPr>
          <p:nvPr>
            <p:ph type="body" sz="quarter" idx="10" hasCustomPrompt="1"/>
          </p:nvPr>
        </p:nvSpPr>
        <p:spPr>
          <a:xfrm>
            <a:off x="4341743" y="2163887"/>
            <a:ext cx="6639070" cy="1478020"/>
          </a:xfrm>
          <a:prstGeom prst="rect">
            <a:avLst/>
          </a:prstGeom>
        </p:spPr>
        <p:txBody>
          <a:bodyPr anchor="ctr" anchorCtr="0"/>
          <a:lstStyle>
            <a:lvl1pPr marL="0" indent="0">
              <a:lnSpc>
                <a:spcPct val="110000"/>
              </a:lnSpc>
              <a:spcBef>
                <a:spcPts val="0"/>
              </a:spcBef>
              <a:spcAft>
                <a:spcPts val="1000"/>
              </a:spcAft>
              <a:buNone/>
              <a:defRPr sz="24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4337052" y="3896139"/>
            <a:ext cx="63862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Name">
            <a:extLst>
              <a:ext uri="{FF2B5EF4-FFF2-40B4-BE49-F238E27FC236}">
                <a16:creationId xmlns:a16="http://schemas.microsoft.com/office/drawing/2014/main" id="{8C845F4F-D045-1F0E-F472-9F94444125B4}"/>
              </a:ext>
            </a:extLst>
          </p:cNvPr>
          <p:cNvSpPr>
            <a:spLocks noGrp="1"/>
          </p:cNvSpPr>
          <p:nvPr>
            <p:ph type="body" sz="quarter" idx="11" hasCustomPrompt="1"/>
          </p:nvPr>
        </p:nvSpPr>
        <p:spPr>
          <a:xfrm>
            <a:off x="4341743" y="4125787"/>
            <a:ext cx="5743236" cy="374367"/>
          </a:xfrm>
          <a:prstGeom prst="rect">
            <a:avLst/>
          </a:prstGeom>
        </p:spPr>
        <p:txBody>
          <a:bodyPr/>
          <a:lstStyle>
            <a:lvl1pPr marL="0" indent="0">
              <a:lnSpc>
                <a:spcPct val="110000"/>
              </a:lnSpc>
              <a:spcBef>
                <a:spcPts val="0"/>
              </a:spcBef>
              <a:spcAft>
                <a:spcPts val="1000"/>
              </a:spcAft>
              <a:buNone/>
              <a:defRPr sz="20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2" name="Person's title">
            <a:extLst>
              <a:ext uri="{FF2B5EF4-FFF2-40B4-BE49-F238E27FC236}">
                <a16:creationId xmlns:a16="http://schemas.microsoft.com/office/drawing/2014/main" id="{CC0007E4-6891-037B-7254-AA0D4518816F}"/>
              </a:ext>
            </a:extLst>
          </p:cNvPr>
          <p:cNvSpPr>
            <a:spLocks noGrp="1"/>
          </p:cNvSpPr>
          <p:nvPr>
            <p:ph type="body" sz="quarter" idx="12" hasCustomPrompt="1"/>
          </p:nvPr>
        </p:nvSpPr>
        <p:spPr>
          <a:xfrm>
            <a:off x="4341743" y="4571767"/>
            <a:ext cx="5743236" cy="374367"/>
          </a:xfrm>
          <a:prstGeom prst="rect">
            <a:avLst/>
          </a:prstGeom>
        </p:spPr>
        <p:txBody>
          <a:bodyPr/>
          <a:lstStyle>
            <a:lvl1pPr marL="0" indent="0">
              <a:lnSpc>
                <a:spcPct val="110000"/>
              </a:lnSpc>
              <a:spcBef>
                <a:spcPts val="0"/>
              </a:spcBef>
              <a:spcAft>
                <a:spcPts val="1000"/>
              </a:spcAft>
              <a:buNone/>
              <a:defRPr sz="1800" i="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3" name="Slide Number Placeholder 5">
            <a:extLst>
              <a:ext uri="{FF2B5EF4-FFF2-40B4-BE49-F238E27FC236}">
                <a16:creationId xmlns:a16="http://schemas.microsoft.com/office/drawing/2014/main" id="{89D8FEFE-D2B6-F960-B625-E2B2008F83F0}"/>
              </a:ext>
            </a:extLst>
          </p:cNvPr>
          <p:cNvSpPr>
            <a:spLocks noGrp="1"/>
          </p:cNvSpPr>
          <p:nvPr>
            <p:ph type="sldNum" sz="quarter" idx="13"/>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6" name="Date Placeholder 3">
            <a:extLst>
              <a:ext uri="{FF2B5EF4-FFF2-40B4-BE49-F238E27FC236}">
                <a16:creationId xmlns:a16="http://schemas.microsoft.com/office/drawing/2014/main" id="{30A3BEA2-CCDE-2511-9188-A35FD8846E45}"/>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77C33067-CFEC-4ACE-A7C1-CA6314E7B403}" type="datetime1">
              <a:rPr lang="en-US" smtClean="0"/>
              <a:t>8/18/2026</a:t>
            </a:fld>
            <a:endParaRPr lang="en-US"/>
          </a:p>
        </p:txBody>
      </p:sp>
      <p:sp>
        <p:nvSpPr>
          <p:cNvPr id="4" name="Footer Placeholder 4">
            <a:extLst>
              <a:ext uri="{FF2B5EF4-FFF2-40B4-BE49-F238E27FC236}">
                <a16:creationId xmlns:a16="http://schemas.microsoft.com/office/drawing/2014/main" id="{6813C4B3-1E9A-E9FD-B9FB-B0D4A4D89C1D}"/>
              </a:ext>
            </a:extLst>
          </p:cNvPr>
          <p:cNvSpPr>
            <a:spLocks noGrp="1"/>
          </p:cNvSpPr>
          <p:nvPr>
            <p:ph type="ftr" sz="quarter" idx="14"/>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2217561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Quote 2 Lt Blue">
    <p:spTree>
      <p:nvGrpSpPr>
        <p:cNvPr id="1" name=""/>
        <p:cNvGrpSpPr/>
        <p:nvPr/>
      </p:nvGrpSpPr>
      <p:grpSpPr>
        <a:xfrm>
          <a:off x="0" y="0"/>
          <a:ext cx="0" cy="0"/>
          <a:chOff x="0" y="0"/>
          <a:chExt cx="0" cy="0"/>
        </a:xfrm>
      </p:grpSpPr>
      <p:sp>
        <p:nvSpPr>
          <p:cNvPr id="2" name="Quote background">
            <a:extLst>
              <a:ext uri="{FF2B5EF4-FFF2-40B4-BE49-F238E27FC236}">
                <a16:creationId xmlns:a16="http://schemas.microsoft.com/office/drawing/2014/main" id="{C7A49FE0-3881-A642-8C77-08EB7E69678C}"/>
              </a:ext>
              <a:ext uri="{C183D7F6-B498-43B3-948B-1728B52AA6E4}">
                <adec:decorative xmlns:adec="http://schemas.microsoft.com/office/drawing/2017/decorative" val="1"/>
              </a:ext>
            </a:extLst>
          </p:cNvPr>
          <p:cNvSpPr/>
          <p:nvPr userDrawn="1"/>
        </p:nvSpPr>
        <p:spPr>
          <a:xfrm>
            <a:off x="362952" y="1606861"/>
            <a:ext cx="11262991" cy="3584448"/>
          </a:xfrm>
          <a:prstGeom prst="roundRect">
            <a:avLst>
              <a:gd name="adj" fmla="val 4178"/>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Quote gfx">
            <a:extLst>
              <a:ext uri="{FF2B5EF4-FFF2-40B4-BE49-F238E27FC236}">
                <a16:creationId xmlns:a16="http://schemas.microsoft.com/office/drawing/2014/main" id="{DC49FA21-1347-8777-C6A8-59BCB84A48F3}"/>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4250600" y="778489"/>
            <a:ext cx="1613280" cy="1228460"/>
          </a:xfrm>
          <a:prstGeom prst="rect">
            <a:avLst/>
          </a:prstGeom>
          <a:effectLst/>
        </p:spPr>
      </p:pic>
      <p:sp>
        <p:nvSpPr>
          <p:cNvPr id="18" name="Picture Placeholder 17">
            <a:extLst>
              <a:ext uri="{FF2B5EF4-FFF2-40B4-BE49-F238E27FC236}">
                <a16:creationId xmlns:a16="http://schemas.microsoft.com/office/drawing/2014/main" id="{62BB1B25-6565-A318-5993-D94BB4493D1C}"/>
              </a:ext>
            </a:extLst>
          </p:cNvPr>
          <p:cNvSpPr>
            <a:spLocks noGrp="1"/>
          </p:cNvSpPr>
          <p:nvPr>
            <p:ph type="pic" sz="quarter" idx="15" hasCustomPrompt="1"/>
          </p:nvPr>
        </p:nvSpPr>
        <p:spPr>
          <a:xfrm>
            <a:off x="362952" y="1606861"/>
            <a:ext cx="3702268" cy="3584448"/>
          </a:xfrm>
          <a:custGeom>
            <a:avLst/>
            <a:gdLst>
              <a:gd name="connsiteX0" fmla="*/ 110723 w 3702268"/>
              <a:gd name="connsiteY0" fmla="*/ 0 h 3584441"/>
              <a:gd name="connsiteX1" fmla="*/ 3702268 w 3702268"/>
              <a:gd name="connsiteY1" fmla="*/ 0 h 3584441"/>
              <a:gd name="connsiteX2" fmla="*/ 3702268 w 3702268"/>
              <a:gd name="connsiteY2" fmla="*/ 3584441 h 3584441"/>
              <a:gd name="connsiteX3" fmla="*/ 110723 w 3702268"/>
              <a:gd name="connsiteY3" fmla="*/ 3584441 h 3584441"/>
              <a:gd name="connsiteX4" fmla="*/ 0 w 3702268"/>
              <a:gd name="connsiteY4" fmla="*/ 3473718 h 3584441"/>
              <a:gd name="connsiteX5" fmla="*/ 0 w 3702268"/>
              <a:gd name="connsiteY5" fmla="*/ 110723 h 3584441"/>
              <a:gd name="connsiteX6" fmla="*/ 110723 w 3702268"/>
              <a:gd name="connsiteY6" fmla="*/ 0 h 358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02268" h="3584441">
                <a:moveTo>
                  <a:pt x="110723" y="0"/>
                </a:moveTo>
                <a:lnTo>
                  <a:pt x="3702268" y="0"/>
                </a:lnTo>
                <a:lnTo>
                  <a:pt x="3702268" y="3584441"/>
                </a:lnTo>
                <a:lnTo>
                  <a:pt x="110723" y="3584441"/>
                </a:lnTo>
                <a:cubicBezTo>
                  <a:pt x="49572" y="3584441"/>
                  <a:pt x="0" y="3534869"/>
                  <a:pt x="0" y="3473718"/>
                </a:cubicBezTo>
                <a:lnTo>
                  <a:pt x="0" y="110723"/>
                </a:lnTo>
                <a:cubicBezTo>
                  <a:pt x="0" y="49572"/>
                  <a:pt x="49572" y="0"/>
                  <a:pt x="110723" y="0"/>
                </a:cubicBezTo>
                <a:close/>
              </a:path>
            </a:pathLst>
          </a:custGeom>
          <a:solidFill>
            <a:schemeClr val="bg1">
              <a:lumMod val="95000"/>
            </a:schemeClr>
          </a:solidFill>
        </p:spPr>
        <p:txBody>
          <a:bodyPr wrap="square">
            <a:noAutofit/>
          </a:bodyPr>
          <a:lstStyle/>
          <a:p>
            <a:r>
              <a:rPr lang="en-US"/>
              <a:t>Click to add an image from a file.</a:t>
            </a:r>
          </a:p>
        </p:txBody>
      </p:sp>
      <p:sp>
        <p:nvSpPr>
          <p:cNvPr id="10" name="Quote copy">
            <a:extLst>
              <a:ext uri="{FF2B5EF4-FFF2-40B4-BE49-F238E27FC236}">
                <a16:creationId xmlns:a16="http://schemas.microsoft.com/office/drawing/2014/main" id="{E324D79A-F11C-3613-B7F8-9255D9243556}"/>
              </a:ext>
            </a:extLst>
          </p:cNvPr>
          <p:cNvSpPr>
            <a:spLocks noGrp="1"/>
          </p:cNvSpPr>
          <p:nvPr>
            <p:ph type="body" sz="quarter" idx="10" hasCustomPrompt="1"/>
          </p:nvPr>
        </p:nvSpPr>
        <p:spPr>
          <a:xfrm>
            <a:off x="4341743" y="2163887"/>
            <a:ext cx="6639070" cy="1478020"/>
          </a:xfrm>
          <a:prstGeom prst="rect">
            <a:avLst/>
          </a:prstGeom>
        </p:spPr>
        <p:txBody>
          <a:bodyPr anchor="ctr" anchorCtr="0"/>
          <a:lstStyle>
            <a:lvl1pPr marL="0" indent="0">
              <a:lnSpc>
                <a:spcPct val="110000"/>
              </a:lnSpc>
              <a:spcBef>
                <a:spcPts val="0"/>
              </a:spcBef>
              <a:spcAft>
                <a:spcPts val="1000"/>
              </a:spcAft>
              <a:buNone/>
              <a:defRPr sz="24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4337952" y="3896139"/>
            <a:ext cx="638629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Name">
            <a:extLst>
              <a:ext uri="{FF2B5EF4-FFF2-40B4-BE49-F238E27FC236}">
                <a16:creationId xmlns:a16="http://schemas.microsoft.com/office/drawing/2014/main" id="{88845379-33E0-1432-5DA3-DBC114FED57A}"/>
              </a:ext>
            </a:extLst>
          </p:cNvPr>
          <p:cNvSpPr>
            <a:spLocks noGrp="1"/>
          </p:cNvSpPr>
          <p:nvPr>
            <p:ph type="body" sz="quarter" idx="11" hasCustomPrompt="1"/>
          </p:nvPr>
        </p:nvSpPr>
        <p:spPr>
          <a:xfrm>
            <a:off x="4341743" y="4125787"/>
            <a:ext cx="5743236" cy="374367"/>
          </a:xfrm>
          <a:prstGeom prst="rect">
            <a:avLst/>
          </a:prstGeom>
        </p:spPr>
        <p:txBody>
          <a:bodyPr/>
          <a:lstStyle>
            <a:lvl1pPr marL="0" indent="0">
              <a:lnSpc>
                <a:spcPct val="110000"/>
              </a:lnSpc>
              <a:spcBef>
                <a:spcPts val="0"/>
              </a:spcBef>
              <a:spcAft>
                <a:spcPts val="1000"/>
              </a:spcAft>
              <a:buNone/>
              <a:defRPr sz="20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2" name="Person's Title">
            <a:extLst>
              <a:ext uri="{FF2B5EF4-FFF2-40B4-BE49-F238E27FC236}">
                <a16:creationId xmlns:a16="http://schemas.microsoft.com/office/drawing/2014/main" id="{9CA419F9-F2F4-E06E-2FA9-29F8D86CC2C8}"/>
              </a:ext>
            </a:extLst>
          </p:cNvPr>
          <p:cNvSpPr>
            <a:spLocks noGrp="1"/>
          </p:cNvSpPr>
          <p:nvPr>
            <p:ph type="body" sz="quarter" idx="12" hasCustomPrompt="1"/>
          </p:nvPr>
        </p:nvSpPr>
        <p:spPr>
          <a:xfrm>
            <a:off x="4341743" y="4571767"/>
            <a:ext cx="5743236" cy="374367"/>
          </a:xfrm>
          <a:prstGeom prst="rect">
            <a:avLst/>
          </a:prstGeom>
        </p:spPr>
        <p:txBody>
          <a:bodyPr/>
          <a:lstStyle>
            <a:lvl1pPr marL="0" indent="0">
              <a:lnSpc>
                <a:spcPct val="110000"/>
              </a:lnSpc>
              <a:spcBef>
                <a:spcPts val="0"/>
              </a:spcBef>
              <a:spcAft>
                <a:spcPts val="1000"/>
              </a:spcAft>
              <a:buNone/>
              <a:defRPr sz="1800" i="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3" name="Slide Number Placeholder 5">
            <a:extLst>
              <a:ext uri="{FF2B5EF4-FFF2-40B4-BE49-F238E27FC236}">
                <a16:creationId xmlns:a16="http://schemas.microsoft.com/office/drawing/2014/main" id="{C7B2BBAE-4C97-AC65-925A-21139CA02FF8}"/>
              </a:ext>
            </a:extLst>
          </p:cNvPr>
          <p:cNvSpPr>
            <a:spLocks noGrp="1"/>
          </p:cNvSpPr>
          <p:nvPr>
            <p:ph type="sldNum" sz="quarter" idx="13"/>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6" name="Date Placeholder 3">
            <a:extLst>
              <a:ext uri="{FF2B5EF4-FFF2-40B4-BE49-F238E27FC236}">
                <a16:creationId xmlns:a16="http://schemas.microsoft.com/office/drawing/2014/main" id="{C8674F03-CF27-A93B-BB21-B3B9456E4FB2}"/>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5886458B-CA4A-4F73-B022-51FAB2779F19}" type="datetime1">
              <a:rPr lang="en-US" smtClean="0"/>
              <a:t>8/18/2026</a:t>
            </a:fld>
            <a:endParaRPr lang="en-US"/>
          </a:p>
        </p:txBody>
      </p:sp>
      <p:sp>
        <p:nvSpPr>
          <p:cNvPr id="4" name="Footer Placeholder 4">
            <a:extLst>
              <a:ext uri="{FF2B5EF4-FFF2-40B4-BE49-F238E27FC236}">
                <a16:creationId xmlns:a16="http://schemas.microsoft.com/office/drawing/2014/main" id="{8EC8BB2C-475E-18B9-7EF4-62BEC7BA5A74}"/>
              </a:ext>
            </a:extLst>
          </p:cNvPr>
          <p:cNvSpPr>
            <a:spLocks noGrp="1"/>
          </p:cNvSpPr>
          <p:nvPr>
            <p:ph type="ftr" sz="quarter" idx="14"/>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21386378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 2 Dk Purple">
    <p:spTree>
      <p:nvGrpSpPr>
        <p:cNvPr id="1" name=""/>
        <p:cNvGrpSpPr/>
        <p:nvPr/>
      </p:nvGrpSpPr>
      <p:grpSpPr>
        <a:xfrm>
          <a:off x="0" y="0"/>
          <a:ext cx="0" cy="0"/>
          <a:chOff x="0" y="0"/>
          <a:chExt cx="0" cy="0"/>
        </a:xfrm>
      </p:grpSpPr>
      <p:sp>
        <p:nvSpPr>
          <p:cNvPr id="2" name="Quote background">
            <a:extLst>
              <a:ext uri="{FF2B5EF4-FFF2-40B4-BE49-F238E27FC236}">
                <a16:creationId xmlns:a16="http://schemas.microsoft.com/office/drawing/2014/main" id="{125AAD39-BF93-9C03-D6E5-3967C7CCCE5B}"/>
              </a:ext>
              <a:ext uri="{C183D7F6-B498-43B3-948B-1728B52AA6E4}">
                <adec:decorative xmlns:adec="http://schemas.microsoft.com/office/drawing/2017/decorative" val="1"/>
              </a:ext>
            </a:extLst>
          </p:cNvPr>
          <p:cNvSpPr/>
          <p:nvPr userDrawn="1"/>
        </p:nvSpPr>
        <p:spPr>
          <a:xfrm>
            <a:off x="362952" y="1606861"/>
            <a:ext cx="11262991" cy="3584448"/>
          </a:xfrm>
          <a:prstGeom prst="roundRect">
            <a:avLst>
              <a:gd name="adj" fmla="val 4178"/>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Quote gfx">
            <a:extLst>
              <a:ext uri="{FF2B5EF4-FFF2-40B4-BE49-F238E27FC236}">
                <a16:creationId xmlns:a16="http://schemas.microsoft.com/office/drawing/2014/main" id="{DC49FA21-1347-8777-C6A8-59BCB84A48F3}"/>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4250601" y="778489"/>
            <a:ext cx="1613278" cy="1228460"/>
          </a:xfrm>
          <a:prstGeom prst="rect">
            <a:avLst/>
          </a:prstGeom>
          <a:effectLst/>
        </p:spPr>
      </p:pic>
      <p:sp>
        <p:nvSpPr>
          <p:cNvPr id="5" name="Picture Placeholder 4">
            <a:extLst>
              <a:ext uri="{FF2B5EF4-FFF2-40B4-BE49-F238E27FC236}">
                <a16:creationId xmlns:a16="http://schemas.microsoft.com/office/drawing/2014/main" id="{B6D68E7E-99F6-F484-4458-7F4C7534DD95}"/>
              </a:ext>
            </a:extLst>
          </p:cNvPr>
          <p:cNvSpPr>
            <a:spLocks noGrp="1"/>
          </p:cNvSpPr>
          <p:nvPr>
            <p:ph type="pic" sz="quarter" idx="15" hasCustomPrompt="1"/>
          </p:nvPr>
        </p:nvSpPr>
        <p:spPr>
          <a:xfrm>
            <a:off x="362952" y="1606861"/>
            <a:ext cx="3702268" cy="3584448"/>
          </a:xfrm>
          <a:custGeom>
            <a:avLst/>
            <a:gdLst>
              <a:gd name="connsiteX0" fmla="*/ 110723 w 3702268"/>
              <a:gd name="connsiteY0" fmla="*/ 0 h 3584441"/>
              <a:gd name="connsiteX1" fmla="*/ 3702268 w 3702268"/>
              <a:gd name="connsiteY1" fmla="*/ 0 h 3584441"/>
              <a:gd name="connsiteX2" fmla="*/ 3702268 w 3702268"/>
              <a:gd name="connsiteY2" fmla="*/ 3584441 h 3584441"/>
              <a:gd name="connsiteX3" fmla="*/ 110723 w 3702268"/>
              <a:gd name="connsiteY3" fmla="*/ 3584441 h 3584441"/>
              <a:gd name="connsiteX4" fmla="*/ 0 w 3702268"/>
              <a:gd name="connsiteY4" fmla="*/ 3473718 h 3584441"/>
              <a:gd name="connsiteX5" fmla="*/ 0 w 3702268"/>
              <a:gd name="connsiteY5" fmla="*/ 110723 h 3584441"/>
              <a:gd name="connsiteX6" fmla="*/ 110723 w 3702268"/>
              <a:gd name="connsiteY6" fmla="*/ 0 h 358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02268" h="3584441">
                <a:moveTo>
                  <a:pt x="110723" y="0"/>
                </a:moveTo>
                <a:lnTo>
                  <a:pt x="3702268" y="0"/>
                </a:lnTo>
                <a:lnTo>
                  <a:pt x="3702268" y="3584441"/>
                </a:lnTo>
                <a:lnTo>
                  <a:pt x="110723" y="3584441"/>
                </a:lnTo>
                <a:cubicBezTo>
                  <a:pt x="49572" y="3584441"/>
                  <a:pt x="0" y="3534869"/>
                  <a:pt x="0" y="3473718"/>
                </a:cubicBezTo>
                <a:lnTo>
                  <a:pt x="0" y="110723"/>
                </a:lnTo>
                <a:cubicBezTo>
                  <a:pt x="0" y="49572"/>
                  <a:pt x="49572" y="0"/>
                  <a:pt x="110723" y="0"/>
                </a:cubicBezTo>
                <a:close/>
              </a:path>
            </a:pathLst>
          </a:custGeom>
          <a:solidFill>
            <a:schemeClr val="bg1">
              <a:lumMod val="95000"/>
            </a:schemeClr>
          </a:solidFill>
        </p:spPr>
        <p:txBody>
          <a:bodyPr wrap="square">
            <a:noAutofit/>
          </a:bodyPr>
          <a:lstStyle/>
          <a:p>
            <a:r>
              <a:rPr lang="en-US"/>
              <a:t>Click to add an image from a file.</a:t>
            </a:r>
          </a:p>
        </p:txBody>
      </p:sp>
      <p:sp>
        <p:nvSpPr>
          <p:cNvPr id="10" name="Quote copy">
            <a:extLst>
              <a:ext uri="{FF2B5EF4-FFF2-40B4-BE49-F238E27FC236}">
                <a16:creationId xmlns:a16="http://schemas.microsoft.com/office/drawing/2014/main" id="{16521CBD-B677-B034-62CF-77D2A3308668}"/>
              </a:ext>
            </a:extLst>
          </p:cNvPr>
          <p:cNvSpPr>
            <a:spLocks noGrp="1"/>
          </p:cNvSpPr>
          <p:nvPr>
            <p:ph type="body" sz="quarter" idx="10" hasCustomPrompt="1"/>
          </p:nvPr>
        </p:nvSpPr>
        <p:spPr>
          <a:xfrm>
            <a:off x="4341743" y="2163887"/>
            <a:ext cx="6639070" cy="1478020"/>
          </a:xfrm>
          <a:prstGeom prst="rect">
            <a:avLst/>
          </a:prstGeom>
        </p:spPr>
        <p:txBody>
          <a:bodyPr anchor="ctr" anchorCtr="0"/>
          <a:lstStyle>
            <a:lvl1pPr marL="0" indent="0">
              <a:lnSpc>
                <a:spcPct val="110000"/>
              </a:lnSpc>
              <a:spcBef>
                <a:spcPts val="0"/>
              </a:spcBef>
              <a:spcAft>
                <a:spcPts val="1000"/>
              </a:spcAft>
              <a:buNone/>
              <a:defRPr sz="24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4337052" y="3896139"/>
            <a:ext cx="63862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Name">
            <a:extLst>
              <a:ext uri="{FF2B5EF4-FFF2-40B4-BE49-F238E27FC236}">
                <a16:creationId xmlns:a16="http://schemas.microsoft.com/office/drawing/2014/main" id="{8C845F4F-D045-1F0E-F472-9F94444125B4}"/>
              </a:ext>
            </a:extLst>
          </p:cNvPr>
          <p:cNvSpPr>
            <a:spLocks noGrp="1"/>
          </p:cNvSpPr>
          <p:nvPr>
            <p:ph type="body" sz="quarter" idx="11" hasCustomPrompt="1"/>
          </p:nvPr>
        </p:nvSpPr>
        <p:spPr>
          <a:xfrm>
            <a:off x="4341743" y="4125787"/>
            <a:ext cx="5743236" cy="374367"/>
          </a:xfrm>
          <a:prstGeom prst="rect">
            <a:avLst/>
          </a:prstGeom>
        </p:spPr>
        <p:txBody>
          <a:bodyPr/>
          <a:lstStyle>
            <a:lvl1pPr marL="0" indent="0">
              <a:lnSpc>
                <a:spcPct val="110000"/>
              </a:lnSpc>
              <a:spcBef>
                <a:spcPts val="0"/>
              </a:spcBef>
              <a:spcAft>
                <a:spcPts val="1000"/>
              </a:spcAft>
              <a:buNone/>
              <a:defRPr sz="20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2" name="Person's Title">
            <a:extLst>
              <a:ext uri="{FF2B5EF4-FFF2-40B4-BE49-F238E27FC236}">
                <a16:creationId xmlns:a16="http://schemas.microsoft.com/office/drawing/2014/main" id="{CC0007E4-6891-037B-7254-AA0D4518816F}"/>
              </a:ext>
            </a:extLst>
          </p:cNvPr>
          <p:cNvSpPr>
            <a:spLocks noGrp="1"/>
          </p:cNvSpPr>
          <p:nvPr>
            <p:ph type="body" sz="quarter" idx="12" hasCustomPrompt="1"/>
          </p:nvPr>
        </p:nvSpPr>
        <p:spPr>
          <a:xfrm>
            <a:off x="4341743" y="4571767"/>
            <a:ext cx="5743236" cy="374367"/>
          </a:xfrm>
          <a:prstGeom prst="rect">
            <a:avLst/>
          </a:prstGeom>
        </p:spPr>
        <p:txBody>
          <a:bodyPr/>
          <a:lstStyle>
            <a:lvl1pPr marL="0" indent="0">
              <a:lnSpc>
                <a:spcPct val="110000"/>
              </a:lnSpc>
              <a:spcBef>
                <a:spcPts val="0"/>
              </a:spcBef>
              <a:spcAft>
                <a:spcPts val="1000"/>
              </a:spcAft>
              <a:buNone/>
              <a:defRPr sz="1800" i="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3" name="Slide Number Placeholder 5">
            <a:extLst>
              <a:ext uri="{FF2B5EF4-FFF2-40B4-BE49-F238E27FC236}">
                <a16:creationId xmlns:a16="http://schemas.microsoft.com/office/drawing/2014/main" id="{89D8FEFE-D2B6-F960-B625-E2B2008F83F0}"/>
              </a:ext>
            </a:extLst>
          </p:cNvPr>
          <p:cNvSpPr>
            <a:spLocks noGrp="1"/>
          </p:cNvSpPr>
          <p:nvPr>
            <p:ph type="sldNum" sz="quarter" idx="13"/>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6" name="Date Placeholder 3">
            <a:extLst>
              <a:ext uri="{FF2B5EF4-FFF2-40B4-BE49-F238E27FC236}">
                <a16:creationId xmlns:a16="http://schemas.microsoft.com/office/drawing/2014/main" id="{30A3BEA2-CCDE-2511-9188-A35FD8846E45}"/>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E1296641-44B5-4C75-9F24-32009E66ECD2}" type="datetime1">
              <a:rPr lang="en-US" smtClean="0"/>
              <a:t>8/18/2026</a:t>
            </a:fld>
            <a:endParaRPr lang="en-US"/>
          </a:p>
        </p:txBody>
      </p:sp>
      <p:sp>
        <p:nvSpPr>
          <p:cNvPr id="4" name="Footer Placeholder 4">
            <a:extLst>
              <a:ext uri="{FF2B5EF4-FFF2-40B4-BE49-F238E27FC236}">
                <a16:creationId xmlns:a16="http://schemas.microsoft.com/office/drawing/2014/main" id="{6813C4B3-1E9A-E9FD-B9FB-B0D4A4D89C1D}"/>
              </a:ext>
            </a:extLst>
          </p:cNvPr>
          <p:cNvSpPr>
            <a:spLocks noGrp="1"/>
          </p:cNvSpPr>
          <p:nvPr>
            <p:ph type="ftr" sz="quarter" idx="14"/>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15149533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e 2 Med Purple">
    <p:spTree>
      <p:nvGrpSpPr>
        <p:cNvPr id="1" name=""/>
        <p:cNvGrpSpPr/>
        <p:nvPr/>
      </p:nvGrpSpPr>
      <p:grpSpPr>
        <a:xfrm>
          <a:off x="0" y="0"/>
          <a:ext cx="0" cy="0"/>
          <a:chOff x="0" y="0"/>
          <a:chExt cx="0" cy="0"/>
        </a:xfrm>
      </p:grpSpPr>
      <p:sp>
        <p:nvSpPr>
          <p:cNvPr id="2" name="Quote background">
            <a:extLst>
              <a:ext uri="{FF2B5EF4-FFF2-40B4-BE49-F238E27FC236}">
                <a16:creationId xmlns:a16="http://schemas.microsoft.com/office/drawing/2014/main" id="{52FD7FB9-9D62-2E27-42FC-07E1B38D38BC}"/>
              </a:ext>
              <a:ext uri="{C183D7F6-B498-43B3-948B-1728B52AA6E4}">
                <adec:decorative xmlns:adec="http://schemas.microsoft.com/office/drawing/2017/decorative" val="1"/>
              </a:ext>
            </a:extLst>
          </p:cNvPr>
          <p:cNvSpPr/>
          <p:nvPr userDrawn="1"/>
        </p:nvSpPr>
        <p:spPr>
          <a:xfrm>
            <a:off x="362952" y="1606861"/>
            <a:ext cx="11262991" cy="3584448"/>
          </a:xfrm>
          <a:prstGeom prst="roundRect">
            <a:avLst>
              <a:gd name="adj" fmla="val 4178"/>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Quote gfx">
            <a:extLst>
              <a:ext uri="{FF2B5EF4-FFF2-40B4-BE49-F238E27FC236}">
                <a16:creationId xmlns:a16="http://schemas.microsoft.com/office/drawing/2014/main" id="{DC49FA21-1347-8777-C6A8-59BCB84A48F3}"/>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4250601" y="778489"/>
            <a:ext cx="1613278" cy="1228460"/>
          </a:xfrm>
          <a:prstGeom prst="rect">
            <a:avLst/>
          </a:prstGeom>
          <a:effectLst/>
        </p:spPr>
      </p:pic>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4341743" y="3896139"/>
            <a:ext cx="63862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Picture Placeholder 17">
            <a:extLst>
              <a:ext uri="{FF2B5EF4-FFF2-40B4-BE49-F238E27FC236}">
                <a16:creationId xmlns:a16="http://schemas.microsoft.com/office/drawing/2014/main" id="{13BB4ED0-9E98-D08B-C6ED-2CDE318779B3}"/>
              </a:ext>
            </a:extLst>
          </p:cNvPr>
          <p:cNvSpPr>
            <a:spLocks noGrp="1"/>
          </p:cNvSpPr>
          <p:nvPr>
            <p:ph type="pic" sz="quarter" idx="15" hasCustomPrompt="1"/>
          </p:nvPr>
        </p:nvSpPr>
        <p:spPr>
          <a:xfrm>
            <a:off x="362952" y="1606861"/>
            <a:ext cx="3702268" cy="3584448"/>
          </a:xfrm>
          <a:custGeom>
            <a:avLst/>
            <a:gdLst>
              <a:gd name="connsiteX0" fmla="*/ 110723 w 3702268"/>
              <a:gd name="connsiteY0" fmla="*/ 0 h 3584441"/>
              <a:gd name="connsiteX1" fmla="*/ 3702268 w 3702268"/>
              <a:gd name="connsiteY1" fmla="*/ 0 h 3584441"/>
              <a:gd name="connsiteX2" fmla="*/ 3702268 w 3702268"/>
              <a:gd name="connsiteY2" fmla="*/ 3584441 h 3584441"/>
              <a:gd name="connsiteX3" fmla="*/ 110723 w 3702268"/>
              <a:gd name="connsiteY3" fmla="*/ 3584441 h 3584441"/>
              <a:gd name="connsiteX4" fmla="*/ 0 w 3702268"/>
              <a:gd name="connsiteY4" fmla="*/ 3473718 h 3584441"/>
              <a:gd name="connsiteX5" fmla="*/ 0 w 3702268"/>
              <a:gd name="connsiteY5" fmla="*/ 110723 h 3584441"/>
              <a:gd name="connsiteX6" fmla="*/ 110723 w 3702268"/>
              <a:gd name="connsiteY6" fmla="*/ 0 h 358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02268" h="3584441">
                <a:moveTo>
                  <a:pt x="110723" y="0"/>
                </a:moveTo>
                <a:lnTo>
                  <a:pt x="3702268" y="0"/>
                </a:lnTo>
                <a:lnTo>
                  <a:pt x="3702268" y="3584441"/>
                </a:lnTo>
                <a:lnTo>
                  <a:pt x="110723" y="3584441"/>
                </a:lnTo>
                <a:cubicBezTo>
                  <a:pt x="49572" y="3584441"/>
                  <a:pt x="0" y="3534869"/>
                  <a:pt x="0" y="3473718"/>
                </a:cubicBezTo>
                <a:lnTo>
                  <a:pt x="0" y="110723"/>
                </a:lnTo>
                <a:cubicBezTo>
                  <a:pt x="0" y="49572"/>
                  <a:pt x="49572" y="0"/>
                  <a:pt x="110723" y="0"/>
                </a:cubicBezTo>
                <a:close/>
              </a:path>
            </a:pathLst>
          </a:custGeom>
          <a:solidFill>
            <a:schemeClr val="bg1">
              <a:lumMod val="95000"/>
            </a:schemeClr>
          </a:solidFill>
        </p:spPr>
        <p:txBody>
          <a:bodyPr wrap="square">
            <a:noAutofit/>
          </a:bodyPr>
          <a:lstStyle/>
          <a:p>
            <a:r>
              <a:rPr lang="en-US"/>
              <a:t>Click to add an image from a file.</a:t>
            </a:r>
          </a:p>
        </p:txBody>
      </p:sp>
      <p:sp>
        <p:nvSpPr>
          <p:cNvPr id="10" name="Quote copy">
            <a:extLst>
              <a:ext uri="{FF2B5EF4-FFF2-40B4-BE49-F238E27FC236}">
                <a16:creationId xmlns:a16="http://schemas.microsoft.com/office/drawing/2014/main" id="{3732C1C2-BF75-94EE-42D3-FC433FF25313}"/>
              </a:ext>
            </a:extLst>
          </p:cNvPr>
          <p:cNvSpPr>
            <a:spLocks noGrp="1"/>
          </p:cNvSpPr>
          <p:nvPr>
            <p:ph type="body" sz="quarter" idx="10" hasCustomPrompt="1"/>
          </p:nvPr>
        </p:nvSpPr>
        <p:spPr>
          <a:xfrm>
            <a:off x="4341743" y="2163887"/>
            <a:ext cx="6639070" cy="1478020"/>
          </a:xfrm>
          <a:prstGeom prst="rect">
            <a:avLst/>
          </a:prstGeom>
        </p:spPr>
        <p:txBody>
          <a:bodyPr anchor="ctr" anchorCtr="0"/>
          <a:lstStyle>
            <a:lvl1pPr marL="0" indent="0">
              <a:lnSpc>
                <a:spcPct val="110000"/>
              </a:lnSpc>
              <a:spcBef>
                <a:spcPts val="0"/>
              </a:spcBef>
              <a:spcAft>
                <a:spcPts val="1000"/>
              </a:spcAft>
              <a:buNone/>
              <a:defRPr sz="24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sp>
        <p:nvSpPr>
          <p:cNvPr id="11" name="Name">
            <a:extLst>
              <a:ext uri="{FF2B5EF4-FFF2-40B4-BE49-F238E27FC236}">
                <a16:creationId xmlns:a16="http://schemas.microsoft.com/office/drawing/2014/main" id="{BF4B50D5-9A96-5B4A-9BA7-2F372D9D707B}"/>
              </a:ext>
            </a:extLst>
          </p:cNvPr>
          <p:cNvSpPr>
            <a:spLocks noGrp="1"/>
          </p:cNvSpPr>
          <p:nvPr>
            <p:ph type="body" sz="quarter" idx="11" hasCustomPrompt="1"/>
          </p:nvPr>
        </p:nvSpPr>
        <p:spPr>
          <a:xfrm>
            <a:off x="4341743" y="4125787"/>
            <a:ext cx="5743236" cy="374367"/>
          </a:xfrm>
          <a:prstGeom prst="rect">
            <a:avLst/>
          </a:prstGeom>
        </p:spPr>
        <p:txBody>
          <a:bodyPr/>
          <a:lstStyle>
            <a:lvl1pPr marL="0" indent="0">
              <a:lnSpc>
                <a:spcPct val="110000"/>
              </a:lnSpc>
              <a:spcBef>
                <a:spcPts val="0"/>
              </a:spcBef>
              <a:spcAft>
                <a:spcPts val="1000"/>
              </a:spcAft>
              <a:buNone/>
              <a:defRPr sz="20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3" name="Slide Number Placeholder 5">
            <a:extLst>
              <a:ext uri="{FF2B5EF4-FFF2-40B4-BE49-F238E27FC236}">
                <a16:creationId xmlns:a16="http://schemas.microsoft.com/office/drawing/2014/main" id="{5D85245A-CCAB-910B-EFAA-D563380D53B6}"/>
              </a:ext>
            </a:extLst>
          </p:cNvPr>
          <p:cNvSpPr>
            <a:spLocks noGrp="1"/>
          </p:cNvSpPr>
          <p:nvPr>
            <p:ph type="sldNum" sz="quarter" idx="13"/>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12" name="Person's Title">
            <a:extLst>
              <a:ext uri="{FF2B5EF4-FFF2-40B4-BE49-F238E27FC236}">
                <a16:creationId xmlns:a16="http://schemas.microsoft.com/office/drawing/2014/main" id="{B36790CD-F8D8-E57A-A47C-09DA581C4596}"/>
              </a:ext>
            </a:extLst>
          </p:cNvPr>
          <p:cNvSpPr>
            <a:spLocks noGrp="1"/>
          </p:cNvSpPr>
          <p:nvPr>
            <p:ph type="body" sz="quarter" idx="12" hasCustomPrompt="1"/>
          </p:nvPr>
        </p:nvSpPr>
        <p:spPr>
          <a:xfrm>
            <a:off x="4341743" y="4571767"/>
            <a:ext cx="5743236" cy="374367"/>
          </a:xfrm>
          <a:prstGeom prst="rect">
            <a:avLst/>
          </a:prstGeom>
        </p:spPr>
        <p:txBody>
          <a:bodyPr/>
          <a:lstStyle>
            <a:lvl1pPr marL="0" indent="0">
              <a:lnSpc>
                <a:spcPct val="110000"/>
              </a:lnSpc>
              <a:spcBef>
                <a:spcPts val="0"/>
              </a:spcBef>
              <a:spcAft>
                <a:spcPts val="1000"/>
              </a:spcAft>
              <a:buNone/>
              <a:defRPr sz="1800" i="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6" name="Date Placeholder 3">
            <a:extLst>
              <a:ext uri="{FF2B5EF4-FFF2-40B4-BE49-F238E27FC236}">
                <a16:creationId xmlns:a16="http://schemas.microsoft.com/office/drawing/2014/main" id="{0504B269-7BBC-FE49-D7CE-C0C758E2F73A}"/>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8AF73475-9E44-4A9B-BEFB-8FEB4AAC8723}" type="datetime1">
              <a:rPr lang="en-US" smtClean="0"/>
              <a:t>8/18/2026</a:t>
            </a:fld>
            <a:endParaRPr lang="en-US"/>
          </a:p>
        </p:txBody>
      </p:sp>
      <p:sp>
        <p:nvSpPr>
          <p:cNvPr id="4" name="Footer Placeholder 4">
            <a:extLst>
              <a:ext uri="{FF2B5EF4-FFF2-40B4-BE49-F238E27FC236}">
                <a16:creationId xmlns:a16="http://schemas.microsoft.com/office/drawing/2014/main" id="{7BAE8844-5BA1-AA8B-9E28-F9CA4BC0DD58}"/>
              </a:ext>
            </a:extLst>
          </p:cNvPr>
          <p:cNvSpPr>
            <a:spLocks noGrp="1"/>
          </p:cNvSpPr>
          <p:nvPr>
            <p:ph type="ftr" sz="quarter" idx="14"/>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9314051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claimer White">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0"/>
              </a:ext>
            </a:extLst>
          </p:cNvPr>
          <p:cNvPicPr>
            <a:picLocks noChangeAspect="1"/>
          </p:cNvPicPr>
          <p:nvPr userDrawn="1"/>
        </p:nvPicPr>
        <p:blipFill rotWithShape="1">
          <a:blip r:embed="rId2"/>
          <a:srcRect l="19360" t="10895" r="18856" b="12424"/>
          <a:stretch/>
        </p:blipFill>
        <p:spPr>
          <a:xfrm>
            <a:off x="487577" y="325219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1428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a:ea typeface="+mn-ea"/>
              </a:rPr>
              <a:t>The Standard is a marketing name for StanCorp Financial Group, Inc. and subsidiaries. Insurance products are offered by Standard Insurance Company of 1100 SW Sixth Avenue, Portland, Oregon, in all states except New York, where insurance products are offered by The Standard Life Insurance Company of New York of 445 Hamilton Avenue, West Building, 11</a:t>
            </a:r>
            <a:r>
              <a:rPr lang="en-US" sz="1400" baseline="30000">
                <a:ea typeface="+mn-ea"/>
              </a:rPr>
              <a:t>th</a:t>
            </a:r>
            <a:r>
              <a:rPr lang="en-US" sz="1400">
                <a:ea typeface="+mn-ea"/>
              </a:rPr>
              <a:t> floor, White Plains, New York. Product features and availability vary by state and company and are solely the responsibility of each subsidiary. Each company is solely responsible for its own financial condition. Standard Insurance Company is licensed to solicit insurance business in all states except New York. </a:t>
            </a:r>
            <a:br>
              <a:rPr lang="en-US" sz="1400">
                <a:ea typeface="+mn-ea"/>
              </a:rPr>
            </a:br>
            <a:r>
              <a:rPr lang="en-US" sz="1400">
                <a:ea typeface="+mn-ea"/>
              </a:rPr>
              <a:t>The Standard Life Insurance Company of New York is licensed to solicit insurance business in only the state of New York. </a:t>
            </a:r>
          </a:p>
        </p:txBody>
      </p:sp>
      <p:sp>
        <p:nvSpPr>
          <p:cNvPr id="5" name="Slide Number Placeholder 5">
            <a:extLst>
              <a:ext uri="{FF2B5EF4-FFF2-40B4-BE49-F238E27FC236}">
                <a16:creationId xmlns:a16="http://schemas.microsoft.com/office/drawing/2014/main" id="{4B4F2A9B-B9CA-AC48-35E6-60E51278C494}"/>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8" name="Date Placeholder 3">
            <a:extLst>
              <a:ext uri="{FF2B5EF4-FFF2-40B4-BE49-F238E27FC236}">
                <a16:creationId xmlns:a16="http://schemas.microsoft.com/office/drawing/2014/main" id="{074ED68E-69B5-A755-A855-C52AA4E62B34}"/>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480AD16D-90B2-4FC9-8311-5E06A3902295}" type="datetime1">
              <a:rPr lang="en-US" smtClean="0"/>
              <a:t>8/18/2026</a:t>
            </a:fld>
            <a:endParaRPr lang="en-US"/>
          </a:p>
        </p:txBody>
      </p:sp>
      <p:sp>
        <p:nvSpPr>
          <p:cNvPr id="6" name="Footer Placeholder 4">
            <a:extLst>
              <a:ext uri="{FF2B5EF4-FFF2-40B4-BE49-F238E27FC236}">
                <a16:creationId xmlns:a16="http://schemas.microsoft.com/office/drawing/2014/main" id="{29E2DCB3-0466-850D-6318-D561934A32B5}"/>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68514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sclaimer Lt Blue">
    <p:bg>
      <p:bgPr>
        <a:solidFill>
          <a:schemeClr val="bg2"/>
        </a:solidFill>
        <a:effectLst/>
      </p:bgPr>
    </p:bg>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1"/>
              </a:ext>
            </a:extLst>
          </p:cNvPr>
          <p:cNvPicPr>
            <a:picLocks noChangeAspect="1"/>
          </p:cNvPicPr>
          <p:nvPr userDrawn="1"/>
        </p:nvPicPr>
        <p:blipFill rotWithShape="1">
          <a:blip r:embed="rId2"/>
          <a:srcRect l="19360" t="10895" r="18856" b="12424"/>
          <a:stretch/>
        </p:blipFill>
        <p:spPr>
          <a:xfrm>
            <a:off x="487577" y="325219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1428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a:ea typeface="+mn-ea"/>
              </a:rPr>
              <a:t>The Standard is a marketing name for StanCorp Financial Group, Inc. and subsidiaries. Insurance products are offered by Standard Insurance Company of 1100 SW Sixth Avenue, Portland, Oregon, in all states except New York, where insurance products are offered by The Standard Life Insurance Company of New York of 445 Hamilton Avenue, West Building, 11</a:t>
            </a:r>
            <a:r>
              <a:rPr lang="en-US" sz="1400" baseline="30000">
                <a:ea typeface="+mn-ea"/>
              </a:rPr>
              <a:t>th</a:t>
            </a:r>
            <a:r>
              <a:rPr lang="en-US" sz="1400">
                <a:ea typeface="+mn-ea"/>
              </a:rPr>
              <a:t> floor, White Plains, New York. Product features and availability vary by state and company and are solely the responsibility of each subsidiary. Each company is solely responsible for its own financial condition. Standard Insurance Company is licensed to solicit insurance business in all states except New York. </a:t>
            </a:r>
            <a:br>
              <a:rPr lang="en-US" sz="1400">
                <a:ea typeface="+mn-ea"/>
              </a:rPr>
            </a:br>
            <a:r>
              <a:rPr lang="en-US" sz="1400">
                <a:ea typeface="+mn-ea"/>
              </a:rPr>
              <a:t>The Standard Life Insurance Company of New York is licensed to solicit insurance business in only the state of New York. </a:t>
            </a:r>
          </a:p>
        </p:txBody>
      </p:sp>
      <p:sp>
        <p:nvSpPr>
          <p:cNvPr id="5" name="Slide Number Placeholder 5">
            <a:extLst>
              <a:ext uri="{FF2B5EF4-FFF2-40B4-BE49-F238E27FC236}">
                <a16:creationId xmlns:a16="http://schemas.microsoft.com/office/drawing/2014/main" id="{957B45A0-628F-861F-0A8A-19C70872C7B9}"/>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6" name="Footer Placeholder 4">
            <a:extLst>
              <a:ext uri="{FF2B5EF4-FFF2-40B4-BE49-F238E27FC236}">
                <a16:creationId xmlns:a16="http://schemas.microsoft.com/office/drawing/2014/main" id="{A2FA72F9-53BE-85FE-1347-10296A7408EE}"/>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3">
            <a:extLst>
              <a:ext uri="{FF2B5EF4-FFF2-40B4-BE49-F238E27FC236}">
                <a16:creationId xmlns:a16="http://schemas.microsoft.com/office/drawing/2014/main" id="{2A91AFA0-0AD0-8C54-D149-7D42B99EF14F}"/>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EE47DCD6-3E27-42ED-9DE7-F0B2B89C4FB4}" type="datetime1">
              <a:rPr lang="en-US" smtClean="0"/>
              <a:t>8/18/2026</a:t>
            </a:fld>
            <a:endParaRPr lang="en-US"/>
          </a:p>
        </p:txBody>
      </p:sp>
    </p:spTree>
    <p:extLst>
      <p:ext uri="{BB962C8B-B14F-4D97-AF65-F5344CB8AC3E}">
        <p14:creationId xmlns:p14="http://schemas.microsoft.com/office/powerpoint/2010/main" val="4708583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w footer">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9C045ED-20A3-0495-31F5-113D4FDB4E1C}"/>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4" name="Date Placeholder 3">
            <a:extLst>
              <a:ext uri="{FF2B5EF4-FFF2-40B4-BE49-F238E27FC236}">
                <a16:creationId xmlns:a16="http://schemas.microsoft.com/office/drawing/2014/main" id="{6C4AF678-DD08-551E-A64D-ABEE04C34B44}"/>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00583AB5-1831-4A0D-8F93-E2FEA8413F0F}" type="datetime1">
              <a:rPr lang="en-US" smtClean="0"/>
              <a:t>8/18/2026</a:t>
            </a:fld>
            <a:endParaRPr lang="en-US"/>
          </a:p>
        </p:txBody>
      </p:sp>
      <p:sp>
        <p:nvSpPr>
          <p:cNvPr id="3" name="Footer Placeholder 4">
            <a:extLst>
              <a:ext uri="{FF2B5EF4-FFF2-40B4-BE49-F238E27FC236}">
                <a16:creationId xmlns:a16="http://schemas.microsoft.com/office/drawing/2014/main" id="{FAC80FB2-5A27-3E94-C5FD-20951BFB1BE2}"/>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24126345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1B5C8822-01A9-7AF9-F6C4-8A420719261F}"/>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4" name="Footer Placeholder 4">
            <a:extLst>
              <a:ext uri="{FF2B5EF4-FFF2-40B4-BE49-F238E27FC236}">
                <a16:creationId xmlns:a16="http://schemas.microsoft.com/office/drawing/2014/main" id="{195CBF8A-2DB9-5B82-2097-FCFC43B733FF}"/>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3">
            <a:extLst>
              <a:ext uri="{FF2B5EF4-FFF2-40B4-BE49-F238E27FC236}">
                <a16:creationId xmlns:a16="http://schemas.microsoft.com/office/drawing/2014/main" id="{80B85BFD-CC20-ADA2-A61E-3B93AEFF8670}"/>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4E0FC907-EBC3-4F7E-ACC9-D3D61E95646C}" type="datetime1">
              <a:rPr lang="en-US" smtClean="0"/>
              <a:t>8/18/2026</a:t>
            </a:fld>
            <a:endParaRPr lang="en-US"/>
          </a:p>
        </p:txBody>
      </p:sp>
    </p:spTree>
    <p:extLst>
      <p:ext uri="{BB962C8B-B14F-4D97-AF65-F5344CB8AC3E}">
        <p14:creationId xmlns:p14="http://schemas.microsoft.com/office/powerpoint/2010/main" val="28227290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chemeClr val="tx2"/>
        </a:solidFill>
        <a:effectLst/>
      </p:bgPr>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C55E21EA-6A96-4382-018D-5082514F4303}"/>
              </a:ext>
            </a:extLst>
          </p:cNvPr>
          <p:cNvSpPr>
            <a:spLocks noGrp="1"/>
          </p:cNvSpPr>
          <p:nvPr>
            <p:ph type="sldNum" sz="quarter" idx="12"/>
          </p:nvPr>
        </p:nvSpPr>
        <p:spPr>
          <a:xfrm>
            <a:off x="310896" y="6377096"/>
            <a:ext cx="457200" cy="257176"/>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5" name="Date Placeholder 3">
            <a:extLst>
              <a:ext uri="{FF2B5EF4-FFF2-40B4-BE49-F238E27FC236}">
                <a16:creationId xmlns:a16="http://schemas.microsoft.com/office/drawing/2014/main" id="{D83DB6BB-4E18-D909-53DE-5A79DB11AFF7}"/>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chemeClr val="bg1"/>
                </a:solidFill>
                <a:latin typeface="Arial"/>
                <a:ea typeface="+mn-ea"/>
                <a:cs typeface="Arial"/>
              </a:defRPr>
            </a:lvl1pPr>
          </a:lstStyle>
          <a:p>
            <a:pPr>
              <a:defRPr/>
            </a:pPr>
            <a:fld id="{477E7E41-A58F-40C5-86E8-19BA14DBE44F}" type="datetime1">
              <a:rPr lang="en-US" smtClean="0"/>
              <a:t>8/18/2026</a:t>
            </a:fld>
            <a:endParaRPr lang="en-US"/>
          </a:p>
        </p:txBody>
      </p:sp>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4">
            <a:extLst>
              <a:ext uri="{FF2B5EF4-FFF2-40B4-BE49-F238E27FC236}">
                <a16:creationId xmlns:a16="http://schemas.microsoft.com/office/drawing/2014/main" id="{8630FDE7-8D2E-0C51-D9C5-CBD443D5ADA3}"/>
              </a:ext>
            </a:extLst>
          </p:cNvPr>
          <p:cNvSpPr>
            <a:spLocks noGrp="1"/>
          </p:cNvSpPr>
          <p:nvPr>
            <p:ph type="ftr" sz="quarter" idx="1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endParaRPr lang="en-US"/>
          </a:p>
        </p:txBody>
      </p:sp>
    </p:spTree>
    <p:extLst>
      <p:ext uri="{BB962C8B-B14F-4D97-AF65-F5344CB8AC3E}">
        <p14:creationId xmlns:p14="http://schemas.microsoft.com/office/powerpoint/2010/main" val="2485166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p:bg>
      <p:bgPr>
        <a:blipFill dpi="0" rotWithShape="0">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95400"/>
            <a:ext cx="10871200" cy="4191000"/>
          </a:xfrm>
          <a:prstGeom prst="rect">
            <a:avLst/>
          </a:prstGeom>
        </p:spPr>
        <p:txBody>
          <a:bodyPr/>
          <a:lstStyle>
            <a:lvl1pPr marL="233363" indent="-233363">
              <a:lnSpc>
                <a:spcPct val="100000"/>
              </a:lnSpc>
              <a:spcAft>
                <a:spcPts val="300"/>
              </a:spcAft>
              <a:buFont typeface="Arial" pitchFamily="34" charset="0"/>
              <a:buChar char="•"/>
              <a:defRPr sz="2200">
                <a:solidFill>
                  <a:srgbClr val="000000"/>
                </a:solidFill>
                <a:latin typeface="Arial" pitchFamily="34" charset="0"/>
                <a:cs typeface="Arial" pitchFamily="34" charset="0"/>
              </a:defRPr>
            </a:lvl1pPr>
            <a:lvl2pPr marL="690563" indent="-233363">
              <a:lnSpc>
                <a:spcPct val="100000"/>
              </a:lnSpc>
              <a:spcAft>
                <a:spcPts val="400"/>
              </a:spcAft>
              <a:buFont typeface="Arial" pitchFamily="34" charset="0"/>
              <a:buChar char="•"/>
              <a:defRPr sz="1800" baseline="0">
                <a:solidFill>
                  <a:srgbClr val="000000"/>
                </a:solidFill>
                <a:latin typeface="Arial" pitchFamily="34" charset="0"/>
                <a:cs typeface="Arial" pitchFamily="34" charset="0"/>
              </a:defRPr>
            </a:lvl2pPr>
            <a:lvl3pPr>
              <a:lnSpc>
                <a:spcPct val="100000"/>
              </a:lnSpc>
              <a:spcAft>
                <a:spcPts val="300"/>
              </a:spcAft>
              <a:buFont typeface="Arial" pitchFamily="34" charset="0"/>
              <a:buChar char="–"/>
              <a:defRPr sz="1600">
                <a:solidFill>
                  <a:srgbClr val="000000"/>
                </a:solidFill>
                <a:latin typeface="Arial" pitchFamily="34" charset="0"/>
                <a:cs typeface="Arial" pitchFamily="34" charset="0"/>
              </a:defRPr>
            </a:lvl3pPr>
          </a:lstStyle>
          <a:p>
            <a:pPr lvl="0"/>
            <a:r>
              <a:rPr lang="en-US"/>
              <a:t>Click to edit Master text styles</a:t>
            </a:r>
          </a:p>
          <a:p>
            <a:pPr lvl="1"/>
            <a:r>
              <a:rPr lang="en-US"/>
              <a:t>Second level</a:t>
            </a:r>
          </a:p>
          <a:p>
            <a:pPr lvl="2"/>
            <a:r>
              <a:rPr lang="en-US"/>
              <a:t>Third level</a:t>
            </a:r>
          </a:p>
        </p:txBody>
      </p:sp>
      <p:sp>
        <p:nvSpPr>
          <p:cNvPr id="12" name="Title 1"/>
          <p:cNvSpPr>
            <a:spLocks noGrp="1"/>
          </p:cNvSpPr>
          <p:nvPr>
            <p:ph type="ctrTitle"/>
          </p:nvPr>
        </p:nvSpPr>
        <p:spPr>
          <a:xfrm>
            <a:off x="609600" y="457200"/>
            <a:ext cx="10871200" cy="533400"/>
          </a:xfrm>
          <a:prstGeom prst="rect">
            <a:avLst/>
          </a:prstGeom>
        </p:spPr>
        <p:txBody>
          <a:bodyPr>
            <a:noAutofit/>
          </a:bodyPr>
          <a:lstStyle>
            <a:lvl1pPr algn="l">
              <a:defRPr sz="3600" b="0" i="0">
                <a:solidFill>
                  <a:srgbClr val="125DAB"/>
                </a:solidFill>
                <a:latin typeface="Arial"/>
                <a:cs typeface="Arial"/>
              </a:defRPr>
            </a:lvl1pPr>
          </a:lstStyle>
          <a:p>
            <a:r>
              <a:rPr lang="en-US"/>
              <a:t>Click to edit Master title style</a:t>
            </a:r>
          </a:p>
        </p:txBody>
      </p:sp>
      <p:sp>
        <p:nvSpPr>
          <p:cNvPr id="4" name="Slide Number Placeholder 5"/>
          <p:cNvSpPr>
            <a:spLocks noGrp="1"/>
          </p:cNvSpPr>
          <p:nvPr>
            <p:ph type="sldNum" sz="quarter" idx="10"/>
          </p:nvPr>
        </p:nvSpPr>
        <p:spPr>
          <a:xfrm>
            <a:off x="203200" y="6375401"/>
            <a:ext cx="609600" cy="365125"/>
          </a:xfrm>
          <a:prstGeom prst="rect">
            <a:avLst/>
          </a:prstGeom>
        </p:spPr>
        <p:txBody>
          <a:bodyPr anchor="b"/>
          <a:lstStyle>
            <a:lvl1pPr algn="l" fontAlgn="auto">
              <a:spcBef>
                <a:spcPts val="0"/>
              </a:spcBef>
              <a:spcAft>
                <a:spcPts val="0"/>
              </a:spcAft>
              <a:defRPr sz="1100" smtClean="0">
                <a:solidFill>
                  <a:srgbClr val="125DAB"/>
                </a:solidFill>
                <a:latin typeface="Arial" pitchFamily="34" charset="0"/>
                <a:ea typeface="+mn-ea"/>
                <a:cs typeface="Arial" pitchFamily="34" charset="0"/>
              </a:defRPr>
            </a:lvl1pPr>
          </a:lstStyle>
          <a:p>
            <a:pPr>
              <a:defRPr/>
            </a:pPr>
            <a:fld id="{FAB721C6-B02D-8045-8C83-F3873172C969}" type="slidenum">
              <a:rPr lang="en-US"/>
              <a:pPr>
                <a:defRPr/>
              </a:pPr>
              <a:t>‹#›</a:t>
            </a:fld>
            <a:endParaRPr lang="en-US"/>
          </a:p>
        </p:txBody>
      </p:sp>
      <p:sp>
        <p:nvSpPr>
          <p:cNvPr id="5" name="Footer Placeholder 4"/>
          <p:cNvSpPr>
            <a:spLocks noGrp="1"/>
          </p:cNvSpPr>
          <p:nvPr>
            <p:ph type="ftr" sz="quarter" idx="11"/>
          </p:nvPr>
        </p:nvSpPr>
        <p:spPr>
          <a:xfrm>
            <a:off x="3048000" y="6372302"/>
            <a:ext cx="3860800" cy="342900"/>
          </a:xfrm>
          <a:prstGeom prst="rect">
            <a:avLst/>
          </a:prstGeom>
        </p:spPr>
        <p:txBody>
          <a:bodyPr anchor="b"/>
          <a:lstStyle>
            <a:lvl1pPr algn="ctr" fontAlgn="auto">
              <a:spcBef>
                <a:spcPts val="0"/>
              </a:spcBef>
              <a:spcAft>
                <a:spcPts val="0"/>
              </a:spcAft>
              <a:defRPr sz="1100" dirty="0">
                <a:solidFill>
                  <a:srgbClr val="125DAB"/>
                </a:solidFill>
                <a:latin typeface="Arial" pitchFamily="34" charset="0"/>
                <a:ea typeface="+mn-ea"/>
                <a:cs typeface="Arial" pitchFamily="34" charset="0"/>
              </a:defRPr>
            </a:lvl1pPr>
          </a:lstStyle>
          <a:p>
            <a:pPr>
              <a:defRPr/>
            </a:pPr>
            <a:endParaRPr lang="en-US"/>
          </a:p>
        </p:txBody>
      </p:sp>
      <p:sp>
        <p:nvSpPr>
          <p:cNvPr id="6" name="Date Placeholder 3"/>
          <p:cNvSpPr>
            <a:spLocks noGrp="1"/>
          </p:cNvSpPr>
          <p:nvPr>
            <p:ph type="dt" sz="half" idx="12"/>
          </p:nvPr>
        </p:nvSpPr>
        <p:spPr>
          <a:xfrm>
            <a:off x="1016000" y="6375401"/>
            <a:ext cx="2032000" cy="365125"/>
          </a:xfrm>
          <a:prstGeom prst="rect">
            <a:avLst/>
          </a:prstGeom>
        </p:spPr>
        <p:txBody>
          <a:bodyPr vert="horz" lIns="91440" tIns="45720" rIns="91440" bIns="45720" rtlCol="0" anchor="b"/>
          <a:lstStyle>
            <a:lvl1pPr algn="l" fontAlgn="auto">
              <a:spcBef>
                <a:spcPts val="0"/>
              </a:spcBef>
              <a:spcAft>
                <a:spcPts val="0"/>
              </a:spcAft>
              <a:defRPr sz="1100" smtClean="0">
                <a:solidFill>
                  <a:srgbClr val="125DAB"/>
                </a:solidFill>
                <a:latin typeface="Arial"/>
                <a:ea typeface="+mn-ea"/>
                <a:cs typeface="Arial"/>
              </a:defRPr>
            </a:lvl1pPr>
          </a:lstStyle>
          <a:p>
            <a:pPr>
              <a:defRPr/>
            </a:pPr>
            <a:fld id="{1AC7608C-83D2-413C-893C-08E238044284}" type="datetime1">
              <a:rPr lang="en-US" smtClean="0"/>
              <a:t>8/18/2026</a:t>
            </a:fld>
            <a:endParaRPr lang="en-US"/>
          </a:p>
        </p:txBody>
      </p:sp>
    </p:spTree>
    <p:extLst>
      <p:ext uri="{BB962C8B-B14F-4D97-AF65-F5344CB8AC3E}">
        <p14:creationId xmlns:p14="http://schemas.microsoft.com/office/powerpoint/2010/main" val="9178121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Content + side image">
    <p:bg>
      <p:bgPr>
        <a:blipFill dpi="0" rotWithShape="0">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Picture Placeholder 27"/>
          <p:cNvSpPr>
            <a:spLocks noGrp="1"/>
          </p:cNvSpPr>
          <p:nvPr>
            <p:ph type="pic" sz="quarter" idx="14"/>
          </p:nvPr>
        </p:nvSpPr>
        <p:spPr>
          <a:xfrm>
            <a:off x="0" y="0"/>
            <a:ext cx="12192000" cy="6858000"/>
          </a:xfrm>
          <a:prstGeom prst="rect">
            <a:avLst/>
          </a:prstGeom>
        </p:spPr>
        <p:txBody>
          <a:bodyPr vert="horz"/>
          <a:lstStyle>
            <a:lvl1pPr>
              <a:defRPr sz="2800"/>
            </a:lvl1pPr>
          </a:lstStyle>
          <a:p>
            <a:pPr lvl="0"/>
            <a:r>
              <a:rPr lang="en-US" noProof="0"/>
              <a:t>Drag picture to placeholder or click icon to add</a:t>
            </a:r>
          </a:p>
        </p:txBody>
      </p:sp>
      <p:sp>
        <p:nvSpPr>
          <p:cNvPr id="8" name="Content Placeholder 2"/>
          <p:cNvSpPr>
            <a:spLocks noGrp="1"/>
          </p:cNvSpPr>
          <p:nvPr>
            <p:ph idx="1"/>
          </p:nvPr>
        </p:nvSpPr>
        <p:spPr>
          <a:xfrm>
            <a:off x="609600" y="1295400"/>
            <a:ext cx="4978400" cy="4876800"/>
          </a:xfrm>
          <a:prstGeom prst="rect">
            <a:avLst/>
          </a:prstGeom>
        </p:spPr>
        <p:txBody>
          <a:bodyPr/>
          <a:lstStyle>
            <a:lvl1pPr marL="233363" indent="-233363">
              <a:lnSpc>
                <a:spcPct val="100000"/>
              </a:lnSpc>
              <a:spcAft>
                <a:spcPts val="300"/>
              </a:spcAft>
              <a:buFont typeface="Arial" pitchFamily="34" charset="0"/>
              <a:buChar char="•"/>
              <a:defRPr sz="2200">
                <a:solidFill>
                  <a:srgbClr val="000000"/>
                </a:solidFill>
                <a:latin typeface="Arial" pitchFamily="34" charset="0"/>
                <a:cs typeface="Arial" pitchFamily="34" charset="0"/>
              </a:defRPr>
            </a:lvl1pPr>
            <a:lvl2pPr marL="690563" indent="-233363">
              <a:lnSpc>
                <a:spcPct val="100000"/>
              </a:lnSpc>
              <a:spcAft>
                <a:spcPts val="400"/>
              </a:spcAft>
              <a:buFont typeface="Arial" pitchFamily="34" charset="0"/>
              <a:buChar char="•"/>
              <a:defRPr sz="1800" baseline="0">
                <a:solidFill>
                  <a:srgbClr val="000000"/>
                </a:solidFill>
                <a:latin typeface="Arial" pitchFamily="34" charset="0"/>
                <a:cs typeface="Arial" pitchFamily="34" charset="0"/>
              </a:defRPr>
            </a:lvl2pPr>
            <a:lvl3pPr>
              <a:lnSpc>
                <a:spcPct val="100000"/>
              </a:lnSpc>
              <a:spcAft>
                <a:spcPts val="300"/>
              </a:spcAft>
              <a:buFont typeface="Arial" pitchFamily="34" charset="0"/>
              <a:buChar char="–"/>
              <a:defRPr sz="1600">
                <a:solidFill>
                  <a:srgbClr val="000000"/>
                </a:solidFill>
                <a:latin typeface="Arial" pitchFamily="34" charset="0"/>
                <a:cs typeface="Arial" pitchFamily="34" charset="0"/>
              </a:defRPr>
            </a:lvl3pPr>
          </a:lstStyle>
          <a:p>
            <a:pPr lvl="0"/>
            <a:r>
              <a:rPr lang="en-US"/>
              <a:t>Click to edit Master text styles</a:t>
            </a:r>
          </a:p>
          <a:p>
            <a:pPr lvl="1"/>
            <a:r>
              <a:rPr lang="en-US"/>
              <a:t>Second level</a:t>
            </a:r>
          </a:p>
          <a:p>
            <a:pPr lvl="2"/>
            <a:r>
              <a:rPr lang="en-US"/>
              <a:t>Third level</a:t>
            </a:r>
          </a:p>
        </p:txBody>
      </p:sp>
      <p:sp>
        <p:nvSpPr>
          <p:cNvPr id="9" name="Title 1"/>
          <p:cNvSpPr>
            <a:spLocks noGrp="1"/>
          </p:cNvSpPr>
          <p:nvPr>
            <p:ph type="ctrTitle"/>
          </p:nvPr>
        </p:nvSpPr>
        <p:spPr>
          <a:xfrm>
            <a:off x="609600" y="457200"/>
            <a:ext cx="4978400" cy="533400"/>
          </a:xfrm>
          <a:prstGeom prst="rect">
            <a:avLst/>
          </a:prstGeom>
        </p:spPr>
        <p:txBody>
          <a:bodyPr>
            <a:noAutofit/>
          </a:bodyPr>
          <a:lstStyle>
            <a:lvl1pPr algn="l">
              <a:defRPr sz="3600" b="0" i="0" baseline="0">
                <a:solidFill>
                  <a:srgbClr val="125DAB"/>
                </a:solidFill>
                <a:latin typeface="Arial"/>
                <a:cs typeface="Arial"/>
              </a:defRPr>
            </a:lvl1pPr>
          </a:lstStyle>
          <a:p>
            <a:r>
              <a:rPr lang="en-US"/>
              <a:t>Click to edit Master title style</a:t>
            </a:r>
          </a:p>
        </p:txBody>
      </p:sp>
      <p:sp>
        <p:nvSpPr>
          <p:cNvPr id="5" name="Slide Number Placeholder 5"/>
          <p:cNvSpPr>
            <a:spLocks noGrp="1"/>
          </p:cNvSpPr>
          <p:nvPr>
            <p:ph type="sldNum" sz="quarter" idx="15"/>
          </p:nvPr>
        </p:nvSpPr>
        <p:spPr>
          <a:xfrm>
            <a:off x="203200" y="6375401"/>
            <a:ext cx="609600" cy="365125"/>
          </a:xfrm>
          <a:prstGeom prst="rect">
            <a:avLst/>
          </a:prstGeom>
        </p:spPr>
        <p:txBody>
          <a:bodyPr anchor="b"/>
          <a:lstStyle>
            <a:lvl1pPr algn="l" fontAlgn="auto">
              <a:spcBef>
                <a:spcPts val="0"/>
              </a:spcBef>
              <a:spcAft>
                <a:spcPts val="0"/>
              </a:spcAft>
              <a:defRPr sz="1100" smtClean="0">
                <a:solidFill>
                  <a:srgbClr val="125DAB"/>
                </a:solidFill>
                <a:latin typeface="Arial" pitchFamily="34" charset="0"/>
                <a:ea typeface="+mn-ea"/>
                <a:cs typeface="Arial" pitchFamily="34" charset="0"/>
              </a:defRPr>
            </a:lvl1pPr>
          </a:lstStyle>
          <a:p>
            <a:pPr>
              <a:defRPr/>
            </a:pPr>
            <a:fld id="{FA1FE219-1DED-1748-980C-283AAD9EF276}" type="slidenum">
              <a:rPr lang="en-US"/>
              <a:pPr>
                <a:defRPr/>
              </a:pPr>
              <a:t>‹#›</a:t>
            </a:fld>
            <a:endParaRPr lang="en-US"/>
          </a:p>
        </p:txBody>
      </p:sp>
      <p:sp>
        <p:nvSpPr>
          <p:cNvPr id="6" name="Footer Placeholder 4"/>
          <p:cNvSpPr>
            <a:spLocks noGrp="1"/>
          </p:cNvSpPr>
          <p:nvPr>
            <p:ph type="ftr" sz="quarter" idx="16"/>
          </p:nvPr>
        </p:nvSpPr>
        <p:spPr>
          <a:xfrm>
            <a:off x="3048000" y="6373368"/>
            <a:ext cx="3860800" cy="342900"/>
          </a:xfrm>
          <a:prstGeom prst="rect">
            <a:avLst/>
          </a:prstGeom>
        </p:spPr>
        <p:txBody>
          <a:bodyPr anchor="b"/>
          <a:lstStyle>
            <a:lvl1pPr algn="ctr" fontAlgn="auto">
              <a:spcBef>
                <a:spcPts val="0"/>
              </a:spcBef>
              <a:spcAft>
                <a:spcPts val="0"/>
              </a:spcAft>
              <a:defRPr sz="1100" dirty="0">
                <a:solidFill>
                  <a:srgbClr val="125DAB"/>
                </a:solidFill>
                <a:latin typeface="Arial" pitchFamily="34" charset="0"/>
                <a:ea typeface="+mn-ea"/>
                <a:cs typeface="Arial" pitchFamily="34" charset="0"/>
              </a:defRPr>
            </a:lvl1pPr>
          </a:lstStyle>
          <a:p>
            <a:pPr>
              <a:defRPr/>
            </a:pPr>
            <a:endParaRPr lang="en-US"/>
          </a:p>
        </p:txBody>
      </p:sp>
      <p:sp>
        <p:nvSpPr>
          <p:cNvPr id="7" name="Date Placeholder 3"/>
          <p:cNvSpPr>
            <a:spLocks noGrp="1"/>
          </p:cNvSpPr>
          <p:nvPr>
            <p:ph type="dt" sz="half" idx="17"/>
          </p:nvPr>
        </p:nvSpPr>
        <p:spPr>
          <a:xfrm>
            <a:off x="1016000" y="6375401"/>
            <a:ext cx="2032000" cy="365125"/>
          </a:xfrm>
          <a:prstGeom prst="rect">
            <a:avLst/>
          </a:prstGeom>
        </p:spPr>
        <p:txBody>
          <a:bodyPr vert="horz" lIns="91440" tIns="45720" rIns="91440" bIns="45720" rtlCol="0" anchor="b"/>
          <a:lstStyle>
            <a:lvl1pPr algn="l" fontAlgn="auto">
              <a:spcBef>
                <a:spcPts val="0"/>
              </a:spcBef>
              <a:spcAft>
                <a:spcPts val="0"/>
              </a:spcAft>
              <a:defRPr sz="1100" smtClean="0">
                <a:solidFill>
                  <a:srgbClr val="125DAB"/>
                </a:solidFill>
                <a:latin typeface="Arial"/>
                <a:ea typeface="+mn-ea"/>
                <a:cs typeface="Arial"/>
              </a:defRPr>
            </a:lvl1pPr>
          </a:lstStyle>
          <a:p>
            <a:pPr>
              <a:defRPr/>
            </a:pPr>
            <a:fld id="{B011B931-5C46-40AD-B0F8-516B647D07E2}" type="datetime1">
              <a:rPr lang="en-US" smtClean="0"/>
              <a:t>8/18/2026</a:t>
            </a:fld>
            <a:endParaRPr lang="en-US"/>
          </a:p>
        </p:txBody>
      </p:sp>
    </p:spTree>
    <p:extLst>
      <p:ext uri="{BB962C8B-B14F-4D97-AF65-F5344CB8AC3E}">
        <p14:creationId xmlns:p14="http://schemas.microsoft.com/office/powerpoint/2010/main" val="5106819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all Out - Cyan">
    <p:bg>
      <p:bgPr>
        <a:blipFill dpi="0" rotWithShape="0">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914400" y="2743200"/>
            <a:ext cx="10871200" cy="533400"/>
          </a:xfrm>
          <a:prstGeom prst="rect">
            <a:avLst/>
          </a:prstGeom>
        </p:spPr>
        <p:txBody>
          <a:bodyPr anchor="ctr" anchorCtr="0">
            <a:noAutofit/>
          </a:bodyPr>
          <a:lstStyle>
            <a:lvl1pPr algn="l">
              <a:defRPr sz="3600" b="0" i="0">
                <a:solidFill>
                  <a:schemeClr val="bg1"/>
                </a:solidFill>
                <a:latin typeface="Arial"/>
                <a:cs typeface="Arial"/>
              </a:defRPr>
            </a:lvl1pPr>
          </a:lstStyle>
          <a:p>
            <a:r>
              <a:rPr lang="en-US"/>
              <a:t>Click to edit Master title style</a:t>
            </a:r>
          </a:p>
        </p:txBody>
      </p:sp>
      <p:sp>
        <p:nvSpPr>
          <p:cNvPr id="8" name="Slide Number Placeholder 5"/>
          <p:cNvSpPr>
            <a:spLocks noGrp="1"/>
          </p:cNvSpPr>
          <p:nvPr>
            <p:ph type="sldNum" sz="quarter" idx="10"/>
          </p:nvPr>
        </p:nvSpPr>
        <p:spPr>
          <a:xfrm>
            <a:off x="207264" y="6373369"/>
            <a:ext cx="609600" cy="365125"/>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4A2B1605-E7CE-D54B-BE9E-F1AFECCD8D21}" type="slidenum">
              <a:rPr lang="en-US"/>
              <a:pPr>
                <a:defRPr/>
              </a:pPr>
              <a:t>‹#›</a:t>
            </a:fld>
            <a:endParaRPr lang="en-US"/>
          </a:p>
        </p:txBody>
      </p:sp>
      <p:sp>
        <p:nvSpPr>
          <p:cNvPr id="9" name="Footer Placeholder 4"/>
          <p:cNvSpPr>
            <a:spLocks noGrp="1"/>
          </p:cNvSpPr>
          <p:nvPr>
            <p:ph type="ftr" sz="quarter" idx="11"/>
          </p:nvPr>
        </p:nvSpPr>
        <p:spPr>
          <a:xfrm>
            <a:off x="3048000" y="6373368"/>
            <a:ext cx="3860800" cy="342900"/>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endParaRPr lang="en-US"/>
          </a:p>
        </p:txBody>
      </p:sp>
      <p:sp>
        <p:nvSpPr>
          <p:cNvPr id="10" name="Date Placeholder 3"/>
          <p:cNvSpPr>
            <a:spLocks noGrp="1"/>
          </p:cNvSpPr>
          <p:nvPr>
            <p:ph type="dt" sz="half" idx="12"/>
          </p:nvPr>
        </p:nvSpPr>
        <p:spPr>
          <a:xfrm>
            <a:off x="1011936" y="6373369"/>
            <a:ext cx="2032000" cy="365125"/>
          </a:xfrm>
          <a:prstGeom prst="rect">
            <a:avLst/>
          </a:prstGeom>
        </p:spPr>
        <p:txBody>
          <a:bodyPr vert="horz" lIns="91440" tIns="45720" rIns="91440" bIns="45720" rtlCol="0" anchor="b"/>
          <a:lstStyle>
            <a:lvl1pPr algn="l" fontAlgn="auto">
              <a:spcBef>
                <a:spcPts val="0"/>
              </a:spcBef>
              <a:spcAft>
                <a:spcPts val="0"/>
              </a:spcAft>
              <a:defRPr sz="1100" smtClean="0">
                <a:solidFill>
                  <a:schemeClr val="bg1"/>
                </a:solidFill>
                <a:latin typeface="Arial"/>
                <a:ea typeface="+mn-ea"/>
                <a:cs typeface="Arial"/>
              </a:defRPr>
            </a:lvl1pPr>
          </a:lstStyle>
          <a:p>
            <a:pPr>
              <a:defRPr/>
            </a:pPr>
            <a:fld id="{D9FDAE00-2D6F-4E51-B263-AE773AC5C8DD}" type="datetime1">
              <a:rPr lang="en-US" smtClean="0"/>
              <a:t>8/18/2026</a:t>
            </a:fld>
            <a:endParaRPr lang="en-US"/>
          </a:p>
        </p:txBody>
      </p:sp>
    </p:spTree>
    <p:extLst>
      <p:ext uri="{BB962C8B-B14F-4D97-AF65-F5344CB8AC3E}">
        <p14:creationId xmlns:p14="http://schemas.microsoft.com/office/powerpoint/2010/main" val="17539045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vdr - Full image">
    <p:spTree>
      <p:nvGrpSpPr>
        <p:cNvPr id="1" name=""/>
        <p:cNvGrpSpPr/>
        <p:nvPr/>
      </p:nvGrpSpPr>
      <p:grpSpPr>
        <a:xfrm>
          <a:off x="0" y="0"/>
          <a:ext cx="0" cy="0"/>
          <a:chOff x="0" y="0"/>
          <a:chExt cx="0" cy="0"/>
        </a:xfrm>
      </p:grpSpPr>
      <p:sp>
        <p:nvSpPr>
          <p:cNvPr id="10" name="Picture Placeholder 27"/>
          <p:cNvSpPr>
            <a:spLocks noGrp="1"/>
          </p:cNvSpPr>
          <p:nvPr>
            <p:ph type="pic" sz="quarter" idx="14"/>
          </p:nvPr>
        </p:nvSpPr>
        <p:spPr>
          <a:xfrm>
            <a:off x="0" y="0"/>
            <a:ext cx="12192000" cy="6858000"/>
          </a:xfrm>
          <a:prstGeom prst="rect">
            <a:avLst/>
          </a:prstGeom>
          <a:solidFill>
            <a:schemeClr val="bg1">
              <a:lumMod val="95000"/>
            </a:schemeClr>
          </a:solidFill>
        </p:spPr>
        <p:txBody>
          <a:bodyPr vert="horz"/>
          <a:lstStyle>
            <a:lvl1pPr>
              <a:defRPr sz="3733"/>
            </a:lvl1pPr>
          </a:lstStyle>
          <a:p>
            <a:pPr lvl="0"/>
            <a:r>
              <a:rPr lang="en-US" noProof="0"/>
              <a:t>Click icon to add picture</a:t>
            </a:r>
          </a:p>
        </p:txBody>
      </p:sp>
      <p:sp>
        <p:nvSpPr>
          <p:cNvPr id="2" name="Title 1"/>
          <p:cNvSpPr>
            <a:spLocks noGrp="1"/>
          </p:cNvSpPr>
          <p:nvPr>
            <p:ph type="ctrTitle"/>
          </p:nvPr>
        </p:nvSpPr>
        <p:spPr>
          <a:xfrm>
            <a:off x="594784" y="327891"/>
            <a:ext cx="8636000" cy="533400"/>
          </a:xfrm>
          <a:prstGeom prst="rect">
            <a:avLst/>
          </a:prstGeom>
        </p:spPr>
        <p:txBody>
          <a:bodyPr anchor="t">
            <a:noAutofit/>
          </a:bodyPr>
          <a:lstStyle>
            <a:lvl1pPr algn="l">
              <a:defRPr sz="4000" b="0" i="0">
                <a:solidFill>
                  <a:schemeClr val="tx2"/>
                </a:solidFill>
                <a:latin typeface="Arial"/>
                <a:cs typeface="Arial"/>
              </a:defRPr>
            </a:lvl1pPr>
          </a:lstStyle>
          <a:p>
            <a:r>
              <a:rPr lang="en-US"/>
              <a:t>Click to edit Master title style</a:t>
            </a:r>
          </a:p>
        </p:txBody>
      </p:sp>
    </p:spTree>
    <p:extLst>
      <p:ext uri="{BB962C8B-B14F-4D97-AF65-F5344CB8AC3E}">
        <p14:creationId xmlns:p14="http://schemas.microsoft.com/office/powerpoint/2010/main" val="27099268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NY 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25830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F459D-4C13-7068-BD89-F57CA4976C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BB1A67-05FB-A838-2A4A-3D9976DA33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E9F747-3119-A764-A479-70FACB6F27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6C91C4-4164-65B3-AA47-9494B015338F}"/>
              </a:ext>
            </a:extLst>
          </p:cNvPr>
          <p:cNvSpPr>
            <a:spLocks noGrp="1"/>
          </p:cNvSpPr>
          <p:nvPr>
            <p:ph type="dt" sz="half" idx="10"/>
          </p:nvPr>
        </p:nvSpPr>
        <p:spPr/>
        <p:txBody>
          <a:bodyPr/>
          <a:lstStyle/>
          <a:p>
            <a:fld id="{5BF75D63-FA2C-45BD-997D-B6E3E9C002AC}" type="datetimeFigureOut">
              <a:rPr lang="en-US" smtClean="0"/>
              <a:t>8/18/2026</a:t>
            </a:fld>
            <a:endParaRPr lang="en-US"/>
          </a:p>
        </p:txBody>
      </p:sp>
      <p:sp>
        <p:nvSpPr>
          <p:cNvPr id="6" name="Footer Placeholder 5">
            <a:extLst>
              <a:ext uri="{FF2B5EF4-FFF2-40B4-BE49-F238E27FC236}">
                <a16:creationId xmlns:a16="http://schemas.microsoft.com/office/drawing/2014/main" id="{0212B6A4-5222-71A9-BBF3-A870E7F5EA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A9FDF6-14E5-5D76-4F29-40933EDB672B}"/>
              </a:ext>
            </a:extLst>
          </p:cNvPr>
          <p:cNvSpPr>
            <a:spLocks noGrp="1"/>
          </p:cNvSpPr>
          <p:nvPr>
            <p:ph type="sldNum" sz="quarter" idx="12"/>
          </p:nvPr>
        </p:nvSpPr>
        <p:spPr/>
        <p:txBody>
          <a:bodyPr/>
          <a:lstStyle/>
          <a:p>
            <a:fld id="{798F9F97-D28C-4930-8759-8E4DA4FE75DF}" type="slidenum">
              <a:rPr lang="en-US" smtClean="0"/>
              <a:t>‹#›</a:t>
            </a:fld>
            <a:endParaRPr lang="en-US"/>
          </a:p>
        </p:txBody>
      </p:sp>
    </p:spTree>
    <p:extLst>
      <p:ext uri="{BB962C8B-B14F-4D97-AF65-F5344CB8AC3E}">
        <p14:creationId xmlns:p14="http://schemas.microsoft.com/office/powerpoint/2010/main" val="37246711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19B43B-5C55-40C6-809D-00A3207AF73F}" type="datetime1">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561390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9065B1-AA43-45A8-8D79-3320805359E8}" type="datetime1">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908817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47B86C-BE4E-43D6-A0F7-32B19E51D9CC}" type="datetime1">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118000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6DD48CA-0045-4205-898F-B8EB2C86784B}" type="datetime1">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165835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6E67DF-6901-48F2-B86C-57FB97D7E529}" type="datetime1">
              <a:rPr lang="en-US" smtClean="0"/>
              <a:t>8/18/2026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243297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23E3606-8E62-47D2-A7BF-DCC524CDDB86}" type="datetime1">
              <a:rPr lang="en-US" smtClean="0"/>
              <a:t>8/18/2026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913655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656B1F-0702-4378-99DC-EF01757C32F1}" type="datetime1">
              <a:rPr lang="en-US" smtClean="0"/>
              <a:t>8/18/2026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568458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A827D46-A8DA-466E-8791-F17C069C0993}" type="datetime1">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281211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B29717D-E43D-46A1-B5E9-CAFF557D77D5}" type="datetime1">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766754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82B32A-9521-4F06-AC3E-F695014239EB}" type="datetime1">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7572342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DD626C-9E6D-47EA-AB67-0041136D2025}" type="datetime1">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316291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15" name="Title background">
            <a:extLst>
              <a:ext uri="{FF2B5EF4-FFF2-40B4-BE49-F238E27FC236}">
                <a16:creationId xmlns:a16="http://schemas.microsoft.com/office/drawing/2014/main" id="{5061F268-1843-C912-24D4-BD7A9491CD48}"/>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a:noAutofit/>
          </a:bodyPr>
          <a:lstStyle>
            <a:lvl1pPr>
              <a:lnSpc>
                <a:spcPct val="90000"/>
              </a:lnSpc>
              <a:defRPr sz="4400" b="1">
                <a:solidFill>
                  <a:schemeClr val="bg1"/>
                </a:solidFill>
              </a:defRPr>
            </a:lvl1pPr>
          </a:lstStyle>
          <a:p>
            <a:r>
              <a:rPr lang="en-US"/>
              <a:t>Click to edit Master title style</a:t>
            </a:r>
          </a:p>
        </p:txBody>
      </p:sp>
      <p:sp>
        <p:nvSpPr>
          <p:cNvPr id="28" name="Logo cover">
            <a:extLst>
              <a:ext uri="{FF2B5EF4-FFF2-40B4-BE49-F238E27FC236}">
                <a16:creationId xmlns:a16="http://schemas.microsoft.com/office/drawing/2014/main" id="{78182FC6-258B-ACF8-C71E-CE502DCD7694}"/>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The Standard Logo" descr="The Standard logo">
            <a:extLst>
              <a:ext uri="{FF2B5EF4-FFF2-40B4-BE49-F238E27FC236}">
                <a16:creationId xmlns:a16="http://schemas.microsoft.com/office/drawing/2014/main" id="{685792B7-2F4F-E032-6BB4-0C8A3C932D7A}"/>
              </a:ext>
            </a:extLst>
          </p:cNvPr>
          <p:cNvPicPr>
            <a:picLocks noChangeAspect="1"/>
          </p:cNvPicPr>
          <p:nvPr userDrawn="1"/>
        </p:nvPicPr>
        <p:blipFill rotWithShape="1">
          <a:blip r:embed="rId2"/>
          <a:srcRect l="19360" t="10895" r="18856" b="12424"/>
          <a:stretch/>
        </p:blipFill>
        <p:spPr>
          <a:xfrm>
            <a:off x="580810" y="5349240"/>
            <a:ext cx="1555996" cy="1086289"/>
          </a:xfrm>
          <a:prstGeom prst="rect">
            <a:avLst/>
          </a:prstGeom>
        </p:spPr>
      </p:pic>
      <p:sp>
        <p:nvSpPr>
          <p:cNvPr id="2" name="Logo cover">
            <a:extLst>
              <a:ext uri="{FF2B5EF4-FFF2-40B4-BE49-F238E27FC236}">
                <a16:creationId xmlns:a16="http://schemas.microsoft.com/office/drawing/2014/main" id="{B19F2C9F-222E-69AB-F70E-22C855A07426}"/>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3210793"/>
      </p:ext>
    </p:extLst>
  </p:cSld>
  <p:clrMapOvr>
    <a:masterClrMapping/>
  </p:clrMapOvr>
  <p:extLst>
    <p:ext uri="{DCECCB84-F9BA-43D5-87BE-67443E8EF086}">
      <p15:sldGuideLst xmlns:p15="http://schemas.microsoft.com/office/powerpoint/2012/main">
        <p15:guide id="1" pos="504">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ivider 2 Lt Blue">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14010C6C-7D21-5103-C3FA-ACE27D513309}"/>
              </a:ext>
            </a:extLst>
          </p:cNvPr>
          <p:cNvSpPr>
            <a:spLocks noGrp="1"/>
          </p:cNvSpPr>
          <p:nvPr>
            <p:ph type="title"/>
          </p:nvPr>
        </p:nvSpPr>
        <p:spPr>
          <a:xfrm>
            <a:off x="969264" y="1952692"/>
            <a:ext cx="10399868" cy="2546216"/>
          </a:xfrm>
        </p:spPr>
        <p:txBody>
          <a:bodyPr>
            <a:noAutofit/>
          </a:bodyPr>
          <a:lstStyle>
            <a:lvl1pPr>
              <a:lnSpc>
                <a:spcPct val="110000"/>
              </a:lnSpc>
              <a:defRPr sz="5400" b="1">
                <a:solidFill>
                  <a:schemeClr val="tx1"/>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FCBAF4EC-7457-9177-4C7D-10A3F4208795}"/>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6" name="Footer Placeholder 4">
            <a:extLst>
              <a:ext uri="{FF2B5EF4-FFF2-40B4-BE49-F238E27FC236}">
                <a16:creationId xmlns:a16="http://schemas.microsoft.com/office/drawing/2014/main" id="{34E8783F-A3D4-424C-ACF6-7A578CCC58F1}"/>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8" name="Date Placeholder 3">
            <a:extLst>
              <a:ext uri="{FF2B5EF4-FFF2-40B4-BE49-F238E27FC236}">
                <a16:creationId xmlns:a16="http://schemas.microsoft.com/office/drawing/2014/main" id="{BFAF0536-F15C-1068-B9D3-11B3ED925687}"/>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DA26F313-38F6-4FA5-AF72-E212CE26F02B}" type="datetime1">
              <a:rPr lang="en-US" smtClean="0"/>
              <a:t>8/18/2026</a:t>
            </a:fld>
            <a:endParaRPr lang="en-US"/>
          </a:p>
        </p:txBody>
      </p:sp>
    </p:spTree>
    <p:extLst>
      <p:ext uri="{BB962C8B-B14F-4D97-AF65-F5344CB8AC3E}">
        <p14:creationId xmlns:p14="http://schemas.microsoft.com/office/powerpoint/2010/main" val="34534438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Headline and Copy - 2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6" cy="548742"/>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621793" y="1976375"/>
            <a:ext cx="4297680" cy="352018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6076749" y="1976375"/>
            <a:ext cx="4295001" cy="352018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347D8E08-9979-1652-BBFD-09D89B4AFB80}"/>
              </a:ext>
            </a:extLst>
          </p:cNvPr>
          <p:cNvSpPr>
            <a:spLocks noGrp="1"/>
          </p:cNvSpPr>
          <p:nvPr>
            <p:ph type="sldNum" sz="quarter" idx="12"/>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10" name="Footer Placeholder 4">
            <a:extLst>
              <a:ext uri="{FF2B5EF4-FFF2-40B4-BE49-F238E27FC236}">
                <a16:creationId xmlns:a16="http://schemas.microsoft.com/office/drawing/2014/main" id="{93A1CDBC-D0DD-DC54-39D9-C48924EB022B}"/>
              </a:ext>
            </a:extLst>
          </p:cNvPr>
          <p:cNvSpPr>
            <a:spLocks noGrp="1"/>
          </p:cNvSpPr>
          <p:nvPr>
            <p:ph type="ftr" sz="quarter" idx="13"/>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11" name="Date Placeholder 3">
            <a:extLst>
              <a:ext uri="{FF2B5EF4-FFF2-40B4-BE49-F238E27FC236}">
                <a16:creationId xmlns:a16="http://schemas.microsoft.com/office/drawing/2014/main" id="{EEAA2975-D6DA-720C-770A-F26F8C86449F}"/>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48DF943C-E70A-438D-AAEE-900C9CFC1C40}" type="datetime1">
              <a:rPr lang="en-US" smtClean="0"/>
              <a:t>8/18/2026</a:t>
            </a:fld>
            <a:endParaRPr lang="en-US"/>
          </a:p>
        </p:txBody>
      </p:sp>
    </p:spTree>
    <p:extLst>
      <p:ext uri="{BB962C8B-B14F-4D97-AF65-F5344CB8AC3E}">
        <p14:creationId xmlns:p14="http://schemas.microsoft.com/office/powerpoint/2010/main" val="16388348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Headline and Copy - 1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10506456"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1" y="1889938"/>
            <a:ext cx="10506456" cy="3914775"/>
          </a:xfrm>
        </p:spPr>
        <p:txBody>
          <a:bodyPr>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E41CA69-B953-90D8-AAA7-4588A6901FE7}"/>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8" name="Footer Placeholder 4">
            <a:extLst>
              <a:ext uri="{FF2B5EF4-FFF2-40B4-BE49-F238E27FC236}">
                <a16:creationId xmlns:a16="http://schemas.microsoft.com/office/drawing/2014/main" id="{3528AA26-F569-DE08-C9EE-12E8D46661A7}"/>
              </a:ext>
            </a:extLst>
          </p:cNvPr>
          <p:cNvSpPr>
            <a:spLocks noGrp="1"/>
          </p:cNvSpPr>
          <p:nvPr>
            <p:ph type="ftr" sz="quarter" idx="12"/>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10" name="Date Placeholder 3">
            <a:extLst>
              <a:ext uri="{FF2B5EF4-FFF2-40B4-BE49-F238E27FC236}">
                <a16:creationId xmlns:a16="http://schemas.microsoft.com/office/drawing/2014/main" id="{EBEB0A8F-DD67-B7EA-FCC7-0AED4C54AA75}"/>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4F9C57A4-1CBD-49C1-A755-5CC637EC8234}" type="datetime1">
              <a:rPr lang="en-US" smtClean="0"/>
              <a:t>8/18/2026</a:t>
            </a:fld>
            <a:endParaRPr lang="en-US"/>
          </a:p>
        </p:txBody>
      </p:sp>
    </p:spTree>
    <p:extLst>
      <p:ext uri="{BB962C8B-B14F-4D97-AF65-F5344CB8AC3E}">
        <p14:creationId xmlns:p14="http://schemas.microsoft.com/office/powerpoint/2010/main" val="28168271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15" name="Title background">
            <a:extLst>
              <a:ext uri="{FF2B5EF4-FFF2-40B4-BE49-F238E27FC236}">
                <a16:creationId xmlns:a16="http://schemas.microsoft.com/office/drawing/2014/main" id="{5061F268-1843-C912-24D4-BD7A9491CD48}"/>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a:noAutofit/>
          </a:bodyPr>
          <a:lstStyle>
            <a:lvl1pPr>
              <a:lnSpc>
                <a:spcPct val="90000"/>
              </a:lnSpc>
              <a:defRPr sz="4400" b="1">
                <a:solidFill>
                  <a:schemeClr val="bg1"/>
                </a:solidFill>
              </a:defRPr>
            </a:lvl1pPr>
          </a:lstStyle>
          <a:p>
            <a:r>
              <a:rPr lang="en-US"/>
              <a:t>Click to edit Master title style</a:t>
            </a:r>
          </a:p>
        </p:txBody>
      </p:sp>
      <p:sp>
        <p:nvSpPr>
          <p:cNvPr id="28" name="Logo cover">
            <a:extLst>
              <a:ext uri="{FF2B5EF4-FFF2-40B4-BE49-F238E27FC236}">
                <a16:creationId xmlns:a16="http://schemas.microsoft.com/office/drawing/2014/main" id="{78182FC6-258B-ACF8-C71E-CE502DCD7694}"/>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The Standard Logo" descr="The Standard logo">
            <a:extLst>
              <a:ext uri="{FF2B5EF4-FFF2-40B4-BE49-F238E27FC236}">
                <a16:creationId xmlns:a16="http://schemas.microsoft.com/office/drawing/2014/main" id="{685792B7-2F4F-E032-6BB4-0C8A3C932D7A}"/>
              </a:ext>
            </a:extLst>
          </p:cNvPr>
          <p:cNvPicPr>
            <a:picLocks noChangeAspect="1"/>
          </p:cNvPicPr>
          <p:nvPr userDrawn="1"/>
        </p:nvPicPr>
        <p:blipFill rotWithShape="1">
          <a:blip r:embed="rId2"/>
          <a:srcRect l="19360" t="10895" r="18856" b="12424"/>
          <a:stretch/>
        </p:blipFill>
        <p:spPr>
          <a:xfrm>
            <a:off x="580810" y="5349240"/>
            <a:ext cx="1555996" cy="1086289"/>
          </a:xfrm>
          <a:prstGeom prst="rect">
            <a:avLst/>
          </a:prstGeom>
        </p:spPr>
      </p:pic>
      <p:sp>
        <p:nvSpPr>
          <p:cNvPr id="2" name="Logo cover">
            <a:extLst>
              <a:ext uri="{FF2B5EF4-FFF2-40B4-BE49-F238E27FC236}">
                <a16:creationId xmlns:a16="http://schemas.microsoft.com/office/drawing/2014/main" id="{B19F2C9F-222E-69AB-F70E-22C855A07426}"/>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9298378"/>
      </p:ext>
    </p:extLst>
  </p:cSld>
  <p:clrMapOvr>
    <a:masterClrMapping/>
  </p:clrMapOvr>
  <p:extLst>
    <p:ext uri="{DCECCB84-F9BA-43D5-87BE-67443E8EF086}">
      <p15:sldGuideLst xmlns:p15="http://schemas.microsoft.com/office/powerpoint/2012/main">
        <p15:guide id="1" pos="504">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ix">
            <a:extLst>
              <a:ext uri="{FF2B5EF4-FFF2-40B4-BE49-F238E27FC236}">
                <a16:creationId xmlns:a16="http://schemas.microsoft.com/office/drawing/2014/main" id="{4280FF4C-2F09-7277-6D3A-3962180639FA}"/>
              </a:ext>
              <a:ext uri="{C183D7F6-B498-43B3-948B-1728B52AA6E4}">
                <adec:decorative xmlns:adec="http://schemas.microsoft.com/office/drawing/2017/decorative" val="1"/>
              </a:ext>
            </a:extLst>
          </p:cNvPr>
          <p:cNvSpPr/>
          <p:nvPr userDrawn="1"/>
        </p:nvSpPr>
        <p:spPr>
          <a:xfrm>
            <a:off x="83976" y="6186196"/>
            <a:ext cx="3713583" cy="5522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itle background">
            <a:extLst>
              <a:ext uri="{FF2B5EF4-FFF2-40B4-BE49-F238E27FC236}">
                <a16:creationId xmlns:a16="http://schemas.microsoft.com/office/drawing/2014/main" id="{85BB55BE-AA29-2C76-9151-55CB21CCC655}"/>
              </a:ext>
              <a:ext uri="{C183D7F6-B498-43B3-948B-1728B52AA6E4}">
                <adec:decorative xmlns:adec="http://schemas.microsoft.com/office/drawing/2017/decorative" val="1"/>
              </a:ext>
            </a:extLst>
          </p:cNvPr>
          <p:cNvSpPr/>
          <p:nvPr userDrawn="1"/>
        </p:nvSpPr>
        <p:spPr>
          <a:xfrm rot="16200000">
            <a:off x="104023" y="680093"/>
            <a:ext cx="6071616" cy="5497810"/>
          </a:xfrm>
          <a:prstGeom prst="round2SameRect">
            <a:avLst>
              <a:gd name="adj1" fmla="val 3628"/>
              <a:gd name="adj2" fmla="val 0"/>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hoto box">
            <a:extLst>
              <a:ext uri="{FF2B5EF4-FFF2-40B4-BE49-F238E27FC236}">
                <a16:creationId xmlns:a16="http://schemas.microsoft.com/office/drawing/2014/main" id="{93CC076F-6EC3-9836-6DF3-96DA4D97846B}"/>
              </a:ext>
              <a:ext uri="{C183D7F6-B498-43B3-948B-1728B52AA6E4}">
                <adec:decorative xmlns:adec="http://schemas.microsoft.com/office/drawing/2017/decorative" val="1"/>
              </a:ext>
            </a:extLst>
          </p:cNvPr>
          <p:cNvSpPr/>
          <p:nvPr userDrawn="1"/>
        </p:nvSpPr>
        <p:spPr>
          <a:xfrm rot="5400000">
            <a:off x="5812742" y="469184"/>
            <a:ext cx="6071616" cy="5919628"/>
          </a:xfrm>
          <a:prstGeom prst="round2SameRect">
            <a:avLst>
              <a:gd name="adj1" fmla="val 3402"/>
              <a:gd name="adj2"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The Standard logo" descr="The Standard logo">
            <a:extLst>
              <a:ext uri="{FF2B5EF4-FFF2-40B4-BE49-F238E27FC236}">
                <a16:creationId xmlns:a16="http://schemas.microsoft.com/office/drawing/2014/main" id="{CE01F867-7C66-AE84-B6D0-334A4A942CC1}"/>
              </a:ext>
            </a:extLst>
          </p:cNvPr>
          <p:cNvPicPr>
            <a:picLocks noChangeAspect="1"/>
          </p:cNvPicPr>
          <p:nvPr userDrawn="1"/>
        </p:nvPicPr>
        <p:blipFill rotWithShape="1">
          <a:blip r:embed="rId2"/>
          <a:srcRect l="19360" t="10895" r="18856" b="12424"/>
          <a:stretch/>
        </p:blipFill>
        <p:spPr>
          <a:xfrm>
            <a:off x="813816" y="1042416"/>
            <a:ext cx="1555996" cy="1086289"/>
          </a:xfrm>
          <a:prstGeom prst="rect">
            <a:avLst/>
          </a:prstGeom>
        </p:spPr>
      </p:pic>
      <p:sp>
        <p:nvSpPr>
          <p:cNvPr id="5" name="Title">
            <a:extLst>
              <a:ext uri="{FF2B5EF4-FFF2-40B4-BE49-F238E27FC236}">
                <a16:creationId xmlns:a16="http://schemas.microsoft.com/office/drawing/2014/main" id="{C103031D-6E5E-AFBC-BCD9-76B601AC65E9}"/>
              </a:ext>
            </a:extLst>
          </p:cNvPr>
          <p:cNvSpPr>
            <a:spLocks noGrp="1"/>
          </p:cNvSpPr>
          <p:nvPr>
            <p:ph type="title"/>
          </p:nvPr>
        </p:nvSpPr>
        <p:spPr>
          <a:xfrm>
            <a:off x="922200" y="3034002"/>
            <a:ext cx="4572000" cy="1339308"/>
          </a:xfrm>
        </p:spPr>
        <p:txBody>
          <a:bodyPr anchor="t" anchorCtr="0">
            <a:noAutofit/>
          </a:bodyPr>
          <a:lstStyle>
            <a:lvl1pPr>
              <a:defRPr sz="4400">
                <a:solidFill>
                  <a:srgbClr val="004EA7"/>
                </a:solidFill>
              </a:defRPr>
            </a:lvl1pPr>
          </a:lstStyle>
          <a:p>
            <a:pPr algn="l"/>
            <a:r>
              <a:rPr lang="en-US" sz="4400" b="1"/>
              <a:t>Click to edit Master title style</a:t>
            </a:r>
          </a:p>
        </p:txBody>
      </p:sp>
    </p:spTree>
    <p:extLst>
      <p:ext uri="{BB962C8B-B14F-4D97-AF65-F5344CB8AC3E}">
        <p14:creationId xmlns:p14="http://schemas.microsoft.com/office/powerpoint/2010/main" val="831791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5" name="Title background">
            <a:extLst>
              <a:ext uri="{FF2B5EF4-FFF2-40B4-BE49-F238E27FC236}">
                <a16:creationId xmlns:a16="http://schemas.microsoft.com/office/drawing/2014/main" id="{970CFC68-B5B5-A69C-0192-3DFD409CA07D}"/>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a:noAutofit/>
          </a:bodyPr>
          <a:lstStyle>
            <a:lvl1pPr>
              <a:lnSpc>
                <a:spcPct val="90000"/>
              </a:lnSpc>
              <a:defRPr sz="4400" b="1">
                <a:solidFill>
                  <a:schemeClr val="bg1"/>
                </a:solidFill>
              </a:defRPr>
            </a:lvl1pPr>
          </a:lstStyle>
          <a:p>
            <a:r>
              <a:rPr lang="en-US"/>
              <a:t>Click to edit Master title style</a:t>
            </a:r>
          </a:p>
        </p:txBody>
      </p:sp>
      <p:sp>
        <p:nvSpPr>
          <p:cNvPr id="2" name="Logo cover">
            <a:extLst>
              <a:ext uri="{FF2B5EF4-FFF2-40B4-BE49-F238E27FC236}">
                <a16:creationId xmlns:a16="http://schemas.microsoft.com/office/drawing/2014/main" id="{267C8125-BA76-FDC4-FF15-695E72AA4E2A}"/>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The Standard Logo" descr="The Standard logo">
            <a:extLst>
              <a:ext uri="{FF2B5EF4-FFF2-40B4-BE49-F238E27FC236}">
                <a16:creationId xmlns:a16="http://schemas.microsoft.com/office/drawing/2014/main" id="{A060CF76-F1C6-AEC5-E8F0-8FDC6E47D5A8}"/>
              </a:ext>
            </a:extLst>
          </p:cNvPr>
          <p:cNvPicPr>
            <a:picLocks noChangeAspect="1"/>
          </p:cNvPicPr>
          <p:nvPr userDrawn="1"/>
        </p:nvPicPr>
        <p:blipFill rotWithShape="1">
          <a:blip r:embed="rId2"/>
          <a:srcRect l="19360" t="10895" r="18856" b="12424"/>
          <a:stretch/>
        </p:blipFill>
        <p:spPr>
          <a:xfrm>
            <a:off x="580810" y="5349240"/>
            <a:ext cx="1555996" cy="1086289"/>
          </a:xfrm>
          <a:prstGeom prst="rect">
            <a:avLst/>
          </a:prstGeom>
        </p:spPr>
      </p:pic>
    </p:spTree>
    <p:extLst>
      <p:ext uri="{BB962C8B-B14F-4D97-AF65-F5344CB8AC3E}">
        <p14:creationId xmlns:p14="http://schemas.microsoft.com/office/powerpoint/2010/main" val="4292249772"/>
      </p:ext>
    </p:extLst>
  </p:cSld>
  <p:clrMapOvr>
    <a:masterClrMapping/>
  </p:clrMapOvr>
  <p:extLst>
    <p:ext uri="{DCECCB84-F9BA-43D5-87BE-67443E8EF086}">
      <p15:sldGuideLst xmlns:p15="http://schemas.microsoft.com/office/powerpoint/2012/main">
        <p15:guide id="1" pos="504">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3" name="Title background">
            <a:extLst>
              <a:ext uri="{FF2B5EF4-FFF2-40B4-BE49-F238E27FC236}">
                <a16:creationId xmlns:a16="http://schemas.microsoft.com/office/drawing/2014/main" id="{AE5BE94E-E1B0-AE65-0C51-838BA2D30E1E}"/>
              </a:ext>
              <a:ext uri="{C183D7F6-B498-43B3-948B-1728B52AA6E4}">
                <adec:decorative xmlns:adec="http://schemas.microsoft.com/office/drawing/2017/decorative" val="1"/>
              </a:ext>
            </a:extLst>
          </p:cNvPr>
          <p:cNvSpPr/>
          <p:nvPr userDrawn="1"/>
        </p:nvSpPr>
        <p:spPr>
          <a:xfrm>
            <a:off x="455535" y="576929"/>
            <a:ext cx="3216465" cy="5253206"/>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genda items background">
            <a:extLst>
              <a:ext uri="{FF2B5EF4-FFF2-40B4-BE49-F238E27FC236}">
                <a16:creationId xmlns:a16="http://schemas.microsoft.com/office/drawing/2014/main" id="{94799B58-CCFA-897F-DA27-8D145577F13C}"/>
              </a:ext>
              <a:ext uri="{C183D7F6-B498-43B3-948B-1728B52AA6E4}">
                <adec:decorative xmlns:adec="http://schemas.microsoft.com/office/drawing/2017/decorative" val="1"/>
              </a:ext>
            </a:extLst>
          </p:cNvPr>
          <p:cNvSpPr/>
          <p:nvPr userDrawn="1"/>
        </p:nvSpPr>
        <p:spPr>
          <a:xfrm>
            <a:off x="3677576" y="1088325"/>
            <a:ext cx="6691200" cy="4214647"/>
          </a:xfrm>
          <a:prstGeom prst="rect">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genda Title">
            <a:extLst>
              <a:ext uri="{FF2B5EF4-FFF2-40B4-BE49-F238E27FC236}">
                <a16:creationId xmlns:a16="http://schemas.microsoft.com/office/drawing/2014/main" id="{11A249A4-9BE0-C429-40DF-9023AFD48B64}"/>
              </a:ext>
            </a:extLst>
          </p:cNvPr>
          <p:cNvSpPr>
            <a:spLocks noGrp="1"/>
          </p:cNvSpPr>
          <p:nvPr>
            <p:ph type="title" hasCustomPrompt="1"/>
          </p:nvPr>
        </p:nvSpPr>
        <p:spPr>
          <a:xfrm>
            <a:off x="714103" y="2531419"/>
            <a:ext cx="2655834" cy="1344227"/>
          </a:xfrm>
        </p:spPr>
        <p:txBody>
          <a:bodyPr>
            <a:noAutofit/>
          </a:bodyPr>
          <a:lstStyle>
            <a:lvl1pPr algn="ctr">
              <a:lnSpc>
                <a:spcPct val="110000"/>
              </a:lnSpc>
              <a:defRPr>
                <a:solidFill>
                  <a:schemeClr val="bg1"/>
                </a:solidFill>
              </a:defRPr>
            </a:lvl1pPr>
          </a:lstStyle>
          <a:p>
            <a:r>
              <a:rPr lang="en-US"/>
              <a:t>Agenda</a:t>
            </a:r>
          </a:p>
        </p:txBody>
      </p:sp>
      <p:sp>
        <p:nvSpPr>
          <p:cNvPr id="9" name="Agenda Items">
            <a:extLst>
              <a:ext uri="{FF2B5EF4-FFF2-40B4-BE49-F238E27FC236}">
                <a16:creationId xmlns:a16="http://schemas.microsoft.com/office/drawing/2014/main" id="{2FFA2CF1-344D-0604-F2F1-9999CE7AF90A}"/>
              </a:ext>
            </a:extLst>
          </p:cNvPr>
          <p:cNvSpPr>
            <a:spLocks noGrp="1"/>
          </p:cNvSpPr>
          <p:nvPr>
            <p:ph idx="1" hasCustomPrompt="1"/>
          </p:nvPr>
        </p:nvSpPr>
        <p:spPr>
          <a:xfrm>
            <a:off x="3979639" y="1365888"/>
            <a:ext cx="6253150" cy="3659520"/>
          </a:xfrm>
        </p:spPr>
        <p:txBody>
          <a:bodyPr anchor="ctr" anchorCtr="0">
            <a:noAutofit/>
          </a:bodyPr>
          <a:lstStyle>
            <a:lvl1pPr>
              <a:defRPr sz="2800"/>
            </a:lvl1pPr>
          </a:lstStyle>
          <a:p>
            <a:pPr>
              <a:lnSpc>
                <a:spcPct val="150000"/>
              </a:lnSpc>
              <a:spcBef>
                <a:spcPts val="0"/>
              </a:spcBef>
            </a:pPr>
            <a:r>
              <a:rPr lang="en-US">
                <a:latin typeface="Arial" panose="020B0604020202020204" pitchFamily="34" charset="0"/>
                <a:cs typeface="Arial" panose="020B0604020202020204" pitchFamily="34" charset="0"/>
              </a:rPr>
              <a:t>Item 1</a:t>
            </a:r>
          </a:p>
          <a:p>
            <a:pPr>
              <a:lnSpc>
                <a:spcPct val="150000"/>
              </a:lnSpc>
              <a:spcBef>
                <a:spcPts val="0"/>
              </a:spcBef>
            </a:pPr>
            <a:r>
              <a:rPr lang="en-US">
                <a:latin typeface="Arial" panose="020B0604020202020204" pitchFamily="34" charset="0"/>
                <a:cs typeface="Arial" panose="020B0604020202020204" pitchFamily="34" charset="0"/>
              </a:rPr>
              <a:t>Item 2</a:t>
            </a:r>
          </a:p>
          <a:p>
            <a:pPr>
              <a:lnSpc>
                <a:spcPct val="150000"/>
              </a:lnSpc>
              <a:spcBef>
                <a:spcPts val="0"/>
              </a:spcBef>
            </a:pPr>
            <a:r>
              <a:rPr lang="en-US">
                <a:latin typeface="Arial" panose="020B0604020202020204" pitchFamily="34" charset="0"/>
                <a:cs typeface="Arial" panose="020B0604020202020204" pitchFamily="34" charset="0"/>
              </a:rPr>
              <a:t>Item 3</a:t>
            </a:r>
          </a:p>
          <a:p>
            <a:pPr>
              <a:lnSpc>
                <a:spcPct val="150000"/>
              </a:lnSpc>
              <a:spcBef>
                <a:spcPts val="0"/>
              </a:spcBef>
            </a:pPr>
            <a:r>
              <a:rPr lang="en-US">
                <a:latin typeface="Arial" panose="020B0604020202020204" pitchFamily="34" charset="0"/>
                <a:cs typeface="Arial" panose="020B0604020202020204" pitchFamily="34" charset="0"/>
              </a:rPr>
              <a:t>Item 4</a:t>
            </a:r>
          </a:p>
          <a:p>
            <a:pPr>
              <a:lnSpc>
                <a:spcPct val="150000"/>
              </a:lnSpc>
              <a:spcBef>
                <a:spcPts val="0"/>
              </a:spcBef>
            </a:pPr>
            <a:r>
              <a:rPr lang="en-US">
                <a:latin typeface="Arial" panose="020B0604020202020204" pitchFamily="34" charset="0"/>
                <a:cs typeface="Arial" panose="020B0604020202020204" pitchFamily="34" charset="0"/>
              </a:rPr>
              <a:t>Item 5</a:t>
            </a:r>
          </a:p>
        </p:txBody>
      </p:sp>
      <p:sp>
        <p:nvSpPr>
          <p:cNvPr id="5" name="Slide Number Placeholder 5">
            <a:extLst>
              <a:ext uri="{FF2B5EF4-FFF2-40B4-BE49-F238E27FC236}">
                <a16:creationId xmlns:a16="http://schemas.microsoft.com/office/drawing/2014/main" id="{5B9C9409-542A-15EA-B244-176700593F64}"/>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6" name="Footer Placeholder 4">
            <a:extLst>
              <a:ext uri="{FF2B5EF4-FFF2-40B4-BE49-F238E27FC236}">
                <a16:creationId xmlns:a16="http://schemas.microsoft.com/office/drawing/2014/main" id="{834EFE79-84A3-A877-A094-270493B58AC1}"/>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7" name="Date Placeholder 3">
            <a:extLst>
              <a:ext uri="{FF2B5EF4-FFF2-40B4-BE49-F238E27FC236}">
                <a16:creationId xmlns:a16="http://schemas.microsoft.com/office/drawing/2014/main" id="{E9187EFE-7623-85D1-AB39-191AB1CE050D}"/>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9483302A-C399-49F4-B313-D64B11174D82}" type="datetime1">
              <a:rPr lang="en-US" smtClean="0"/>
              <a:t>8/18/2026</a:t>
            </a:fld>
            <a:endParaRPr lang="en-US"/>
          </a:p>
        </p:txBody>
      </p:sp>
    </p:spTree>
    <p:extLst>
      <p:ext uri="{BB962C8B-B14F-4D97-AF65-F5344CB8AC3E}">
        <p14:creationId xmlns:p14="http://schemas.microsoft.com/office/powerpoint/2010/main" val="32180809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Headline and Copy - 1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10506456"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1" y="1889938"/>
            <a:ext cx="10506456" cy="3914775"/>
          </a:xfrm>
        </p:spPr>
        <p:txBody>
          <a:bodyPr>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E41CA69-B953-90D8-AAA7-4588A6901FE7}"/>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8" name="Footer Placeholder 4">
            <a:extLst>
              <a:ext uri="{FF2B5EF4-FFF2-40B4-BE49-F238E27FC236}">
                <a16:creationId xmlns:a16="http://schemas.microsoft.com/office/drawing/2014/main" id="{3528AA26-F569-DE08-C9EE-12E8D46661A7}"/>
              </a:ext>
            </a:extLst>
          </p:cNvPr>
          <p:cNvSpPr>
            <a:spLocks noGrp="1"/>
          </p:cNvSpPr>
          <p:nvPr>
            <p:ph type="ftr" sz="quarter" idx="12"/>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10" name="Date Placeholder 3">
            <a:extLst>
              <a:ext uri="{FF2B5EF4-FFF2-40B4-BE49-F238E27FC236}">
                <a16:creationId xmlns:a16="http://schemas.microsoft.com/office/drawing/2014/main" id="{EBEB0A8F-DD67-B7EA-FCC7-0AED4C54AA75}"/>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227DD4EB-169E-4486-8F0F-1D18BAD19C46}" type="datetime1">
              <a:rPr lang="en-US" smtClean="0"/>
              <a:t>8/18/2026</a:t>
            </a:fld>
            <a:endParaRPr lang="en-US"/>
          </a:p>
        </p:txBody>
      </p:sp>
    </p:spTree>
    <p:extLst>
      <p:ext uri="{BB962C8B-B14F-4D97-AF65-F5344CB8AC3E}">
        <p14:creationId xmlns:p14="http://schemas.microsoft.com/office/powerpoint/2010/main" val="9634326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Headline and Copy Photo">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7389723" cy="548741"/>
          </a:xfrm>
        </p:spPr>
        <p:txBody>
          <a:bodyPr>
            <a:noAutofit/>
          </a:bodyPr>
          <a:lstStyle>
            <a:lvl1pPr>
              <a:lnSpc>
                <a:spcPct val="110000"/>
              </a:lnSpc>
              <a:defRPr sz="2800"/>
            </a:lvl1pPr>
          </a:lstStyle>
          <a:p>
            <a:r>
              <a:rPr lang="en-US"/>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7389723"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2" y="1889938"/>
            <a:ext cx="7384075" cy="3914775"/>
          </a:xfrm>
        </p:spPr>
        <p:txBody>
          <a:bodyPr>
            <a:noAutofit/>
          </a:bodyPr>
          <a:lstStyle>
            <a:lvl1pPr marL="137160"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88CCDD0-4C88-B7A5-0E79-869979BEE54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8" name="Footer Placeholder 4">
            <a:extLst>
              <a:ext uri="{FF2B5EF4-FFF2-40B4-BE49-F238E27FC236}">
                <a16:creationId xmlns:a16="http://schemas.microsoft.com/office/drawing/2014/main" id="{384B9427-8058-F967-3503-C36D7EB25BCE}"/>
              </a:ext>
            </a:extLst>
          </p:cNvPr>
          <p:cNvSpPr>
            <a:spLocks noGrp="1"/>
          </p:cNvSpPr>
          <p:nvPr>
            <p:ph type="ftr" sz="quarter" idx="12"/>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10" name="Date Placeholder 3">
            <a:extLst>
              <a:ext uri="{FF2B5EF4-FFF2-40B4-BE49-F238E27FC236}">
                <a16:creationId xmlns:a16="http://schemas.microsoft.com/office/drawing/2014/main" id="{87F6636C-909E-B72E-5F8B-8E777E48C5DE}"/>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0D0CF498-A213-4660-A8C1-79D07028C5CC}" type="datetime1">
              <a:rPr lang="en-US" smtClean="0"/>
              <a:t>8/18/2026</a:t>
            </a:fld>
            <a:endParaRPr lang="en-US"/>
          </a:p>
        </p:txBody>
      </p:sp>
    </p:spTree>
    <p:extLst>
      <p:ext uri="{BB962C8B-B14F-4D97-AF65-F5344CB8AC3E}">
        <p14:creationId xmlns:p14="http://schemas.microsoft.com/office/powerpoint/2010/main" val="146323531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Headline and Copy - 2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2" y="1058289"/>
            <a:ext cx="10506456"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2" y="1884935"/>
            <a:ext cx="4690809"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5396774" y="1884935"/>
            <a:ext cx="4690809"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6EC17A13-5D29-2BF3-71F1-1B6E0FFEA9E2}"/>
              </a:ext>
            </a:extLst>
          </p:cNvPr>
          <p:cNvSpPr>
            <a:spLocks noGrp="1"/>
          </p:cNvSpPr>
          <p:nvPr>
            <p:ph type="sldNum" sz="quarter" idx="12"/>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9" name="Footer Placeholder 4">
            <a:extLst>
              <a:ext uri="{FF2B5EF4-FFF2-40B4-BE49-F238E27FC236}">
                <a16:creationId xmlns:a16="http://schemas.microsoft.com/office/drawing/2014/main" id="{3F8FBAB0-E0BE-8A12-A002-BC89D84A80CE}"/>
              </a:ext>
            </a:extLst>
          </p:cNvPr>
          <p:cNvSpPr>
            <a:spLocks noGrp="1"/>
          </p:cNvSpPr>
          <p:nvPr>
            <p:ph type="ftr" sz="quarter" idx="13"/>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11" name="Date Placeholder 3">
            <a:extLst>
              <a:ext uri="{FF2B5EF4-FFF2-40B4-BE49-F238E27FC236}">
                <a16:creationId xmlns:a16="http://schemas.microsoft.com/office/drawing/2014/main" id="{4C9FF64F-18B0-2ED0-FC66-0F631C561723}"/>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53D4F4A5-5B64-4B3C-8430-11BEE0E40BC0}" type="datetime1">
              <a:rPr lang="en-US" smtClean="0"/>
              <a:t>8/18/2026</a:t>
            </a:fld>
            <a:endParaRPr lang="en-US"/>
          </a:p>
        </p:txBody>
      </p:sp>
    </p:spTree>
    <p:extLst>
      <p:ext uri="{BB962C8B-B14F-4D97-AF65-F5344CB8AC3E}">
        <p14:creationId xmlns:p14="http://schemas.microsoft.com/office/powerpoint/2010/main" val="12432668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Headline and Copy - 2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6" cy="548742"/>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621793" y="1976375"/>
            <a:ext cx="4297680" cy="352018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6076749" y="1976375"/>
            <a:ext cx="4295001" cy="352018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347D8E08-9979-1652-BBFD-09D89B4AFB80}"/>
              </a:ext>
            </a:extLst>
          </p:cNvPr>
          <p:cNvSpPr>
            <a:spLocks noGrp="1"/>
          </p:cNvSpPr>
          <p:nvPr>
            <p:ph type="sldNum" sz="quarter" idx="12"/>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10" name="Footer Placeholder 4">
            <a:extLst>
              <a:ext uri="{FF2B5EF4-FFF2-40B4-BE49-F238E27FC236}">
                <a16:creationId xmlns:a16="http://schemas.microsoft.com/office/drawing/2014/main" id="{93A1CDBC-D0DD-DC54-39D9-C48924EB022B}"/>
              </a:ext>
            </a:extLst>
          </p:cNvPr>
          <p:cNvSpPr>
            <a:spLocks noGrp="1"/>
          </p:cNvSpPr>
          <p:nvPr>
            <p:ph type="ftr" sz="quarter" idx="13"/>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11" name="Date Placeholder 3">
            <a:extLst>
              <a:ext uri="{FF2B5EF4-FFF2-40B4-BE49-F238E27FC236}">
                <a16:creationId xmlns:a16="http://schemas.microsoft.com/office/drawing/2014/main" id="{EEAA2975-D6DA-720C-770A-F26F8C86449F}"/>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61717954-FE1E-4214-9B9D-79BE8CFD2775}" type="datetime1">
              <a:rPr lang="en-US" smtClean="0"/>
              <a:t>8/18/2026</a:t>
            </a:fld>
            <a:endParaRPr lang="en-US"/>
          </a:p>
        </p:txBody>
      </p:sp>
    </p:spTree>
    <p:extLst>
      <p:ext uri="{BB962C8B-B14F-4D97-AF65-F5344CB8AC3E}">
        <p14:creationId xmlns:p14="http://schemas.microsoft.com/office/powerpoint/2010/main" val="104906060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Headline and Copy - 3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89"/>
            <a:ext cx="10506455"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1"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245018"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3">
            <a:extLst>
              <a:ext uri="{FF2B5EF4-FFF2-40B4-BE49-F238E27FC236}">
                <a16:creationId xmlns:a16="http://schemas.microsoft.com/office/drawing/2014/main" id="{2125D88D-DD3C-986C-E138-D42FF88D778F}"/>
              </a:ext>
            </a:extLst>
          </p:cNvPr>
          <p:cNvSpPr>
            <a:spLocks noGrp="1"/>
          </p:cNvSpPr>
          <p:nvPr>
            <p:ph idx="12"/>
          </p:nvPr>
        </p:nvSpPr>
        <p:spPr>
          <a:xfrm>
            <a:off x="8139975"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C750C535-CDC6-8E51-D1CD-69DB3701D804}"/>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11" name="Footer Placeholder 4">
            <a:extLst>
              <a:ext uri="{FF2B5EF4-FFF2-40B4-BE49-F238E27FC236}">
                <a16:creationId xmlns:a16="http://schemas.microsoft.com/office/drawing/2014/main" id="{78C63525-956E-AAE5-1A51-BC52AD97A44E}"/>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12" name="Date Placeholder 3">
            <a:extLst>
              <a:ext uri="{FF2B5EF4-FFF2-40B4-BE49-F238E27FC236}">
                <a16:creationId xmlns:a16="http://schemas.microsoft.com/office/drawing/2014/main" id="{C3A7B859-8FB2-7E2D-62B1-207374CA9CB1}"/>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B0B2CEE-1ADC-48C0-8355-CEF309F0BEBC}" type="datetime1">
              <a:rPr lang="en-US" smtClean="0"/>
              <a:t>8/18/2026</a:t>
            </a:fld>
            <a:endParaRPr lang="en-US"/>
          </a:p>
        </p:txBody>
      </p:sp>
    </p:spTree>
    <p:extLst>
      <p:ext uri="{BB962C8B-B14F-4D97-AF65-F5344CB8AC3E}">
        <p14:creationId xmlns:p14="http://schemas.microsoft.com/office/powerpoint/2010/main" val="71694619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Headline and Copy - 3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0"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5" cy="548742"/>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732891" y="1976375"/>
            <a:ext cx="2816352" cy="3718367"/>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534843" y="1976375"/>
            <a:ext cx="2818451" cy="3718367"/>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3">
            <a:extLst>
              <a:ext uri="{FF2B5EF4-FFF2-40B4-BE49-F238E27FC236}">
                <a16:creationId xmlns:a16="http://schemas.microsoft.com/office/drawing/2014/main" id="{4934940B-E9F7-D409-8780-CDED36A43691}"/>
              </a:ext>
            </a:extLst>
          </p:cNvPr>
          <p:cNvSpPr>
            <a:spLocks noGrp="1"/>
          </p:cNvSpPr>
          <p:nvPr>
            <p:ph idx="12"/>
          </p:nvPr>
        </p:nvSpPr>
        <p:spPr>
          <a:xfrm>
            <a:off x="8338895" y="1976375"/>
            <a:ext cx="2818451" cy="3718367"/>
          </a:xfrm>
        </p:spPr>
        <p:txBody>
          <a:bodyPr>
            <a:noAutofit/>
          </a:bodyPr>
          <a:lstStyle>
            <a:lvl1pPr>
              <a:defRPr sz="1400"/>
            </a:lvl1pPr>
            <a:lvl2pPr marL="685800" indent="-228600">
              <a:buFont typeface="Courier New" panose="02070309020205020404" pitchFamily="49" charset="0"/>
              <a:buChar char="o"/>
              <a:defRPr sz="1400"/>
            </a:lvl2pPr>
            <a:lvl3pPr>
              <a:defRPr sz="1400"/>
            </a:lvl3pPr>
            <a:lvl4pPr marL="1600200" indent="-228600">
              <a:buFont typeface="Wingdings" pitchFamily="2" charset="2"/>
              <a:buChar cha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01080F15-A534-297F-6627-27FFD11794AF}"/>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11" name="Footer Placeholder 4">
            <a:extLst>
              <a:ext uri="{FF2B5EF4-FFF2-40B4-BE49-F238E27FC236}">
                <a16:creationId xmlns:a16="http://schemas.microsoft.com/office/drawing/2014/main" id="{AABA60EE-CD30-CB34-2203-DC9D3982C0EE}"/>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12" name="Date Placeholder 3">
            <a:extLst>
              <a:ext uri="{FF2B5EF4-FFF2-40B4-BE49-F238E27FC236}">
                <a16:creationId xmlns:a16="http://schemas.microsoft.com/office/drawing/2014/main" id="{3D05E263-7192-6185-2E9D-F37E8529FB18}"/>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654DA1E0-5F8D-4A61-BFA8-900B43E49085}" type="datetime1">
              <a:rPr lang="en-US" smtClean="0"/>
              <a:t>8/18/2026</a:t>
            </a:fld>
            <a:endParaRPr lang="en-US"/>
          </a:p>
        </p:txBody>
      </p:sp>
    </p:spTree>
    <p:extLst>
      <p:ext uri="{BB962C8B-B14F-4D97-AF65-F5344CB8AC3E}">
        <p14:creationId xmlns:p14="http://schemas.microsoft.com/office/powerpoint/2010/main" val="29063104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ivider 2 Lt Blue">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14010C6C-7D21-5103-C3FA-ACE27D513309}"/>
              </a:ext>
            </a:extLst>
          </p:cNvPr>
          <p:cNvSpPr>
            <a:spLocks noGrp="1"/>
          </p:cNvSpPr>
          <p:nvPr>
            <p:ph type="title"/>
          </p:nvPr>
        </p:nvSpPr>
        <p:spPr>
          <a:xfrm>
            <a:off x="969264" y="1952692"/>
            <a:ext cx="10399868" cy="2546216"/>
          </a:xfrm>
        </p:spPr>
        <p:txBody>
          <a:bodyPr>
            <a:noAutofit/>
          </a:bodyPr>
          <a:lstStyle>
            <a:lvl1pPr>
              <a:lnSpc>
                <a:spcPct val="110000"/>
              </a:lnSpc>
              <a:defRPr sz="5400" b="1">
                <a:solidFill>
                  <a:schemeClr val="tx1"/>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FCBAF4EC-7457-9177-4C7D-10A3F4208795}"/>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6" name="Footer Placeholder 4">
            <a:extLst>
              <a:ext uri="{FF2B5EF4-FFF2-40B4-BE49-F238E27FC236}">
                <a16:creationId xmlns:a16="http://schemas.microsoft.com/office/drawing/2014/main" id="{34E8783F-A3D4-424C-ACF6-7A578CCC58F1}"/>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8" name="Date Placeholder 3">
            <a:extLst>
              <a:ext uri="{FF2B5EF4-FFF2-40B4-BE49-F238E27FC236}">
                <a16:creationId xmlns:a16="http://schemas.microsoft.com/office/drawing/2014/main" id="{BFAF0536-F15C-1068-B9D3-11B3ED925687}"/>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7419520D-A8EA-481F-80A3-F5B9A47A274D}" type="datetime1">
              <a:rPr lang="en-US" smtClean="0"/>
              <a:t>8/18/2026</a:t>
            </a:fld>
            <a:endParaRPr lang="en-US"/>
          </a:p>
        </p:txBody>
      </p:sp>
    </p:spTree>
    <p:extLst>
      <p:ext uri="{BB962C8B-B14F-4D97-AF65-F5344CB8AC3E}">
        <p14:creationId xmlns:p14="http://schemas.microsoft.com/office/powerpoint/2010/main" val="274077280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2 Lt Purple">
    <p:bg>
      <p:bgPr>
        <a:solidFill>
          <a:schemeClr val="accent2"/>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2B3A4F-172E-5262-035B-C353834171F7}"/>
              </a:ext>
            </a:extLst>
          </p:cNvPr>
          <p:cNvSpPr>
            <a:spLocks noGrp="1"/>
          </p:cNvSpPr>
          <p:nvPr>
            <p:ph type="title"/>
          </p:nvPr>
        </p:nvSpPr>
        <p:spPr>
          <a:xfrm>
            <a:off x="969264" y="1952692"/>
            <a:ext cx="10399868" cy="2546216"/>
          </a:xfrm>
        </p:spPr>
        <p:txBody>
          <a:bodyPr>
            <a:noAutofit/>
          </a:bodyPr>
          <a:lstStyle>
            <a:lvl1pPr>
              <a:lnSpc>
                <a:spcPct val="110000"/>
              </a:lnSpc>
              <a:defRPr sz="5400" b="1">
                <a:solidFill>
                  <a:schemeClr val="tx1"/>
                </a:solidFill>
              </a:defRPr>
            </a:lvl1pPr>
          </a:lstStyle>
          <a:p>
            <a:r>
              <a:rPr lang="en-US"/>
              <a:t>Click to edit Master title style</a:t>
            </a:r>
          </a:p>
        </p:txBody>
      </p:sp>
      <p:sp>
        <p:nvSpPr>
          <p:cNvPr id="5" name="Slide Number Placeholder 5">
            <a:extLst>
              <a:ext uri="{FF2B5EF4-FFF2-40B4-BE49-F238E27FC236}">
                <a16:creationId xmlns:a16="http://schemas.microsoft.com/office/drawing/2014/main" id="{63D3B7B4-143E-5D32-1182-BD9CD30975F2}"/>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Footer Placeholder 4">
            <a:extLst>
              <a:ext uri="{FF2B5EF4-FFF2-40B4-BE49-F238E27FC236}">
                <a16:creationId xmlns:a16="http://schemas.microsoft.com/office/drawing/2014/main" id="{A6DD5F99-5447-2048-2CF1-410FF708EE8C}"/>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8" name="Date Placeholder 3">
            <a:extLst>
              <a:ext uri="{FF2B5EF4-FFF2-40B4-BE49-F238E27FC236}">
                <a16:creationId xmlns:a16="http://schemas.microsoft.com/office/drawing/2014/main" id="{9A4CC0AF-5638-F140-E8C0-115A0486666A}"/>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59632117-9EB1-420A-9878-D6C1ABF75F59}" type="datetime1">
              <a:rPr lang="en-US" smtClean="0"/>
              <a:t>8/18/2026</a:t>
            </a:fld>
            <a:endParaRPr lang="en-US"/>
          </a:p>
        </p:txBody>
      </p:sp>
    </p:spTree>
    <p:extLst>
      <p:ext uri="{BB962C8B-B14F-4D97-AF65-F5344CB8AC3E}">
        <p14:creationId xmlns:p14="http://schemas.microsoft.com/office/powerpoint/2010/main" val="29964330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Quote 1 Dk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507"/>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6188" y="2328863"/>
            <a:ext cx="9858036" cy="1313043"/>
          </a:xfrm>
        </p:spPr>
        <p:txBody>
          <a:bodyPr anchor="ctr" anchorCtr="0"/>
          <a:lstStyle>
            <a:lvl1pPr marL="0" indent="0">
              <a:lnSpc>
                <a:spcPct val="110000"/>
              </a:lnSpc>
              <a:spcBef>
                <a:spcPts val="0"/>
              </a:spcBef>
              <a:spcAft>
                <a:spcPts val="1000"/>
              </a:spcAft>
              <a:buNone/>
              <a:defRPr sz="24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9273" y="3896139"/>
            <a:ext cx="94865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6188" y="4125787"/>
            <a:ext cx="5743236" cy="374367"/>
          </a:xfrm>
        </p:spPr>
        <p:txBody>
          <a:bodyPr/>
          <a:lstStyle>
            <a:lvl1pPr marL="0" indent="0">
              <a:lnSpc>
                <a:spcPct val="110000"/>
              </a:lnSpc>
              <a:spcBef>
                <a:spcPts val="0"/>
              </a:spcBef>
              <a:spcAft>
                <a:spcPts val="1000"/>
              </a:spcAft>
              <a:buNone/>
              <a:defRPr sz="20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6188" y="4571767"/>
            <a:ext cx="5743236" cy="374367"/>
          </a:xfrm>
        </p:spPr>
        <p:txBody>
          <a:bodyPr/>
          <a:lstStyle>
            <a:lvl1pPr marL="0" indent="0">
              <a:lnSpc>
                <a:spcPct val="110000"/>
              </a:lnSpc>
              <a:spcBef>
                <a:spcPts val="0"/>
              </a:spcBef>
              <a:spcAft>
                <a:spcPts val="1000"/>
              </a:spcAft>
              <a:buNone/>
              <a:defRPr sz="1800" i="1">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5" name="Slide Number Placeholder 5">
            <a:extLst>
              <a:ext uri="{FF2B5EF4-FFF2-40B4-BE49-F238E27FC236}">
                <a16:creationId xmlns:a16="http://schemas.microsoft.com/office/drawing/2014/main" id="{4067FCBA-9B40-7DFC-A5B2-83272FAFBFD1}"/>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Footer Placeholder 4">
            <a:extLst>
              <a:ext uri="{FF2B5EF4-FFF2-40B4-BE49-F238E27FC236}">
                <a16:creationId xmlns:a16="http://schemas.microsoft.com/office/drawing/2014/main" id="{9C9BA51E-E9FF-C8D2-5C95-4BECD75B3731}"/>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10" name="Date Placeholder 3">
            <a:extLst>
              <a:ext uri="{FF2B5EF4-FFF2-40B4-BE49-F238E27FC236}">
                <a16:creationId xmlns:a16="http://schemas.microsoft.com/office/drawing/2014/main" id="{51526A97-43E7-D9F7-7CDB-C796572FDA65}"/>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1E0E6A8F-BB3C-405F-9B2D-008FB611EFBB}" type="datetime1">
              <a:rPr lang="en-US" smtClean="0"/>
              <a:t>8/18/2026</a:t>
            </a:fld>
            <a:endParaRPr lang="en-US"/>
          </a:p>
        </p:txBody>
      </p:sp>
    </p:spTree>
    <p:extLst>
      <p:ext uri="{BB962C8B-B14F-4D97-AF65-F5344CB8AC3E}">
        <p14:creationId xmlns:p14="http://schemas.microsoft.com/office/powerpoint/2010/main" val="409427726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claimer White">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0"/>
              </a:ext>
            </a:extLst>
          </p:cNvPr>
          <p:cNvPicPr>
            <a:picLocks noChangeAspect="1"/>
          </p:cNvPicPr>
          <p:nvPr userDrawn="1"/>
        </p:nvPicPr>
        <p:blipFill rotWithShape="1">
          <a:blip r:embed="rId2"/>
          <a:srcRect l="19360" t="10895" r="18856" b="12424"/>
          <a:stretch/>
        </p:blipFill>
        <p:spPr>
          <a:xfrm>
            <a:off x="487577" y="325219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1428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a:ea typeface="+mn-ea"/>
              </a:rPr>
              <a:t>The Standard is a marketing name for StanCorp Financial Group, Inc. and subsidiaries. Insurance products are offered by Standard Insurance Company of 1100 SW Sixth Avenue, Portland, Oregon, in all states except New York, where insurance products are offered by The Standard Life Insurance Company of New York of 333 Westchester Avenue, West Building, Suite 300, White Plains, New York. Product features and availability vary by state and company and are solely the responsibility of each subsidiary. Each company is solely responsible for its own financial condition. Standard Insurance Company is licensed to solicit insurance business in all states except New York. </a:t>
            </a:r>
            <a:br>
              <a:rPr lang="en-US" sz="1400">
                <a:ea typeface="+mn-ea"/>
              </a:rPr>
            </a:br>
            <a:r>
              <a:rPr lang="en-US" sz="1400">
                <a:ea typeface="+mn-ea"/>
              </a:rPr>
              <a:t>The Standard Life Insurance Company of New York is licensed to solicit insurance business in only the state of New York. </a:t>
            </a:r>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5CA3057B-1FA6-9104-F7CB-03BF6F0F313F}"/>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12" name="Footer Placeholder 4">
            <a:extLst>
              <a:ext uri="{FF2B5EF4-FFF2-40B4-BE49-F238E27FC236}">
                <a16:creationId xmlns:a16="http://schemas.microsoft.com/office/drawing/2014/main" id="{EE5CF6CD-485A-9024-2C48-086FF3AA1480}"/>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13" name="Date Placeholder 3">
            <a:extLst>
              <a:ext uri="{FF2B5EF4-FFF2-40B4-BE49-F238E27FC236}">
                <a16:creationId xmlns:a16="http://schemas.microsoft.com/office/drawing/2014/main" id="{CA629260-860A-66AC-7FBA-B0C92F6FB59B}"/>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95E56FD4-E782-428D-84F8-ABDA8F5C9C3A}" type="datetime1">
              <a:rPr lang="en-US" smtClean="0"/>
              <a:t>8/18/2026</a:t>
            </a:fld>
            <a:endParaRPr lang="en-US"/>
          </a:p>
        </p:txBody>
      </p:sp>
    </p:spTree>
    <p:extLst>
      <p:ext uri="{BB962C8B-B14F-4D97-AF65-F5344CB8AC3E}">
        <p14:creationId xmlns:p14="http://schemas.microsoft.com/office/powerpoint/2010/main" val="418974866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sclaimer Lt Blue">
    <p:bg>
      <p:bgPr>
        <a:solidFill>
          <a:schemeClr val="bg2"/>
        </a:solidFill>
        <a:effectLst/>
      </p:bgPr>
    </p:bg>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1"/>
              </a:ext>
            </a:extLst>
          </p:cNvPr>
          <p:cNvPicPr>
            <a:picLocks noChangeAspect="1"/>
          </p:cNvPicPr>
          <p:nvPr userDrawn="1"/>
        </p:nvPicPr>
        <p:blipFill rotWithShape="1">
          <a:blip r:embed="rId2"/>
          <a:srcRect l="19360" t="10895" r="18856" b="12424"/>
          <a:stretch/>
        </p:blipFill>
        <p:spPr>
          <a:xfrm>
            <a:off x="487577" y="325219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1428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a:ea typeface="+mn-ea"/>
              </a:rPr>
              <a:t>The Standard is a marketing name for StanCorp Financial Group, Inc. and subsidiaries. Insurance products are offered by Standard Insurance Company of 1100 SW Sixth Avenue, Portland, Oregon, in all states except New York, where insurance products are offered by The Standard Life Insurance Company of New York of 333 Westchester Avenue, West Building, Suite 300, White Plains, New York. Product features and availability vary by state and company and are solely the responsibility of each subsidiary. Each company is solely responsible for its own financial condition. Standard Insurance Company is licensed to solicit insurance business in all states except New York. </a:t>
            </a:r>
            <a:br>
              <a:rPr lang="en-US" sz="1400">
                <a:ea typeface="+mn-ea"/>
              </a:rPr>
            </a:br>
            <a:r>
              <a:rPr lang="en-US" sz="1400">
                <a:ea typeface="+mn-ea"/>
              </a:rPr>
              <a:t>The Standard Life Insurance Company of New York is licensed to solicit insurance business in only the state of New York. </a:t>
            </a:r>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F652E9E7-3D9C-F94C-3610-3FBAFEBE3424}"/>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9" name="Footer Placeholder 4">
            <a:extLst>
              <a:ext uri="{FF2B5EF4-FFF2-40B4-BE49-F238E27FC236}">
                <a16:creationId xmlns:a16="http://schemas.microsoft.com/office/drawing/2014/main" id="{2235FE93-E621-334D-24CE-F911BE9D242A}"/>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10" name="Date Placeholder 3">
            <a:extLst>
              <a:ext uri="{FF2B5EF4-FFF2-40B4-BE49-F238E27FC236}">
                <a16:creationId xmlns:a16="http://schemas.microsoft.com/office/drawing/2014/main" id="{DB599B07-6E5E-6A42-7D3E-C75D750CD2CC}"/>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54E2BE45-1E42-4AA7-803B-BC13F1E32B8E}" type="datetime1">
              <a:rPr lang="en-US" smtClean="0"/>
              <a:t>8/18/2026</a:t>
            </a:fld>
            <a:endParaRPr lang="en-US"/>
          </a:p>
        </p:txBody>
      </p:sp>
    </p:spTree>
    <p:extLst>
      <p:ext uri="{BB962C8B-B14F-4D97-AF65-F5344CB8AC3E}">
        <p14:creationId xmlns:p14="http://schemas.microsoft.com/office/powerpoint/2010/main" val="4531633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lank w footer">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3CFD9D5F-5210-36E9-B725-EAB5D447AD1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6" name="Footer Placeholder 4">
            <a:extLst>
              <a:ext uri="{FF2B5EF4-FFF2-40B4-BE49-F238E27FC236}">
                <a16:creationId xmlns:a16="http://schemas.microsoft.com/office/drawing/2014/main" id="{6E5CCD25-88B8-F06E-EAF8-1C4CC1BDF228}"/>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7" name="Date Placeholder 3">
            <a:extLst>
              <a:ext uri="{FF2B5EF4-FFF2-40B4-BE49-F238E27FC236}">
                <a16:creationId xmlns:a16="http://schemas.microsoft.com/office/drawing/2014/main" id="{8A5C0F20-A69D-E368-E600-133210191BD3}"/>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134911F5-5A8C-4382-901B-DBAB19973D84}" type="datetime1">
              <a:rPr lang="en-US" smtClean="0"/>
              <a:t>8/18/2026</a:t>
            </a:fld>
            <a:endParaRPr lang="en-US"/>
          </a:p>
        </p:txBody>
      </p:sp>
    </p:spTree>
    <p:extLst>
      <p:ext uri="{BB962C8B-B14F-4D97-AF65-F5344CB8AC3E}">
        <p14:creationId xmlns:p14="http://schemas.microsoft.com/office/powerpoint/2010/main" val="17254713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D673501E-C4A2-698C-5DBE-E049974409F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Footer Placeholder 4">
            <a:extLst>
              <a:ext uri="{FF2B5EF4-FFF2-40B4-BE49-F238E27FC236}">
                <a16:creationId xmlns:a16="http://schemas.microsoft.com/office/drawing/2014/main" id="{7C157DCE-707A-9D5A-FA92-9D75C16C5CAA}"/>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sp>
        <p:nvSpPr>
          <p:cNvPr id="8" name="Date Placeholder 3">
            <a:extLst>
              <a:ext uri="{FF2B5EF4-FFF2-40B4-BE49-F238E27FC236}">
                <a16:creationId xmlns:a16="http://schemas.microsoft.com/office/drawing/2014/main" id="{29AA02B2-71FD-5986-FD53-CDF798E34D1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8EC7162E-89BE-4BF2-AF60-2926FD77885B}" type="datetime1">
              <a:rPr lang="en-US" smtClean="0"/>
              <a:t>8/18/2026</a:t>
            </a:fld>
            <a:endParaRPr lang="en-US"/>
          </a:p>
        </p:txBody>
      </p:sp>
    </p:spTree>
    <p:extLst>
      <p:ext uri="{BB962C8B-B14F-4D97-AF65-F5344CB8AC3E}">
        <p14:creationId xmlns:p14="http://schemas.microsoft.com/office/powerpoint/2010/main" val="41013188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chemeClr val="tx2"/>
        </a:solidFill>
        <a:effectLst/>
      </p:bgPr>
    </p:bg>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AB50E3C1-B68D-C5BE-F4F7-D04D2316AB85}"/>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Footer Placeholder 4">
            <a:extLst>
              <a:ext uri="{FF2B5EF4-FFF2-40B4-BE49-F238E27FC236}">
                <a16:creationId xmlns:a16="http://schemas.microsoft.com/office/drawing/2014/main" id="{146E7BD4-A7CC-183A-3C87-2705FA6462A4}"/>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endParaRPr lang="en-US"/>
          </a:p>
        </p:txBody>
      </p:sp>
      <p:sp>
        <p:nvSpPr>
          <p:cNvPr id="8" name="Date Placeholder 3">
            <a:extLst>
              <a:ext uri="{FF2B5EF4-FFF2-40B4-BE49-F238E27FC236}">
                <a16:creationId xmlns:a16="http://schemas.microsoft.com/office/drawing/2014/main" id="{E7509FF3-1A05-D0A0-8709-FAE1004E2A0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chemeClr val="bg1"/>
                </a:solidFill>
                <a:latin typeface="Arial"/>
                <a:ea typeface="+mn-ea"/>
                <a:cs typeface="Arial"/>
              </a:defRPr>
            </a:lvl1pPr>
          </a:lstStyle>
          <a:p>
            <a:pPr>
              <a:defRPr/>
            </a:pPr>
            <a:fld id="{0112C58B-C8AA-4F62-B628-5DDCAF6882DD}" type="datetime1">
              <a:rPr lang="en-US" smtClean="0"/>
              <a:t>8/18/2026</a:t>
            </a:fld>
            <a:endParaRPr lang="en-US"/>
          </a:p>
        </p:txBody>
      </p:sp>
    </p:spTree>
    <p:extLst>
      <p:ext uri="{BB962C8B-B14F-4D97-AF65-F5344CB8AC3E}">
        <p14:creationId xmlns:p14="http://schemas.microsoft.com/office/powerpoint/2010/main" val="104299229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Content + side image">
    <p:bg>
      <p:bgPr>
        <a:blipFill dpi="0" rotWithShape="0">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Picture Placeholder 27"/>
          <p:cNvSpPr>
            <a:spLocks noGrp="1"/>
          </p:cNvSpPr>
          <p:nvPr>
            <p:ph type="pic" sz="quarter" idx="14"/>
          </p:nvPr>
        </p:nvSpPr>
        <p:spPr>
          <a:xfrm>
            <a:off x="0" y="0"/>
            <a:ext cx="12192000" cy="6858000"/>
          </a:xfrm>
          <a:prstGeom prst="rect">
            <a:avLst/>
          </a:prstGeom>
        </p:spPr>
        <p:txBody>
          <a:bodyPr vert="horz"/>
          <a:lstStyle>
            <a:lvl1pPr>
              <a:defRPr sz="2800"/>
            </a:lvl1pPr>
          </a:lstStyle>
          <a:p>
            <a:pPr lvl="0"/>
            <a:r>
              <a:rPr lang="en-US" noProof="0"/>
              <a:t>Drag picture to placeholder or click icon to add</a:t>
            </a:r>
          </a:p>
        </p:txBody>
      </p:sp>
      <p:sp>
        <p:nvSpPr>
          <p:cNvPr id="8" name="Content Placeholder 2"/>
          <p:cNvSpPr>
            <a:spLocks noGrp="1"/>
          </p:cNvSpPr>
          <p:nvPr>
            <p:ph idx="1"/>
          </p:nvPr>
        </p:nvSpPr>
        <p:spPr>
          <a:xfrm>
            <a:off x="609600" y="1295400"/>
            <a:ext cx="4978400" cy="4876800"/>
          </a:xfrm>
          <a:prstGeom prst="rect">
            <a:avLst/>
          </a:prstGeom>
        </p:spPr>
        <p:txBody>
          <a:bodyPr/>
          <a:lstStyle>
            <a:lvl1pPr marL="233363" indent="-233363">
              <a:lnSpc>
                <a:spcPct val="100000"/>
              </a:lnSpc>
              <a:spcAft>
                <a:spcPts val="300"/>
              </a:spcAft>
              <a:buFont typeface="Arial" pitchFamily="34" charset="0"/>
              <a:buChar char="•"/>
              <a:defRPr sz="2200">
                <a:solidFill>
                  <a:srgbClr val="000000"/>
                </a:solidFill>
                <a:latin typeface="Arial" pitchFamily="34" charset="0"/>
                <a:cs typeface="Arial" pitchFamily="34" charset="0"/>
              </a:defRPr>
            </a:lvl1pPr>
            <a:lvl2pPr marL="690563" indent="-233363">
              <a:lnSpc>
                <a:spcPct val="100000"/>
              </a:lnSpc>
              <a:spcAft>
                <a:spcPts val="400"/>
              </a:spcAft>
              <a:buFont typeface="Arial" pitchFamily="34" charset="0"/>
              <a:buChar char="•"/>
              <a:defRPr sz="1800" baseline="0">
                <a:solidFill>
                  <a:srgbClr val="000000"/>
                </a:solidFill>
                <a:latin typeface="Arial" pitchFamily="34" charset="0"/>
                <a:cs typeface="Arial" pitchFamily="34" charset="0"/>
              </a:defRPr>
            </a:lvl2pPr>
            <a:lvl3pPr>
              <a:lnSpc>
                <a:spcPct val="100000"/>
              </a:lnSpc>
              <a:spcAft>
                <a:spcPts val="300"/>
              </a:spcAft>
              <a:buFont typeface="Arial" pitchFamily="34" charset="0"/>
              <a:buChar char="–"/>
              <a:defRPr sz="1600">
                <a:solidFill>
                  <a:srgbClr val="000000"/>
                </a:solidFill>
                <a:latin typeface="Arial" pitchFamily="34" charset="0"/>
                <a:cs typeface="Arial" pitchFamily="34" charset="0"/>
              </a:defRPr>
            </a:lvl3pPr>
          </a:lstStyle>
          <a:p>
            <a:pPr lvl="0"/>
            <a:r>
              <a:rPr lang="en-US"/>
              <a:t>Click to edit Master text styles</a:t>
            </a:r>
          </a:p>
          <a:p>
            <a:pPr lvl="1"/>
            <a:r>
              <a:rPr lang="en-US"/>
              <a:t>Second level</a:t>
            </a:r>
          </a:p>
          <a:p>
            <a:pPr lvl="2"/>
            <a:r>
              <a:rPr lang="en-US"/>
              <a:t>Third level</a:t>
            </a:r>
          </a:p>
        </p:txBody>
      </p:sp>
      <p:sp>
        <p:nvSpPr>
          <p:cNvPr id="9" name="Title 1"/>
          <p:cNvSpPr>
            <a:spLocks noGrp="1"/>
          </p:cNvSpPr>
          <p:nvPr>
            <p:ph type="ctrTitle"/>
          </p:nvPr>
        </p:nvSpPr>
        <p:spPr>
          <a:xfrm>
            <a:off x="609600" y="457200"/>
            <a:ext cx="4978400" cy="533400"/>
          </a:xfrm>
          <a:prstGeom prst="rect">
            <a:avLst/>
          </a:prstGeom>
        </p:spPr>
        <p:txBody>
          <a:bodyPr>
            <a:noAutofit/>
          </a:bodyPr>
          <a:lstStyle>
            <a:lvl1pPr algn="l">
              <a:defRPr sz="3600" b="0" i="0" baseline="0">
                <a:solidFill>
                  <a:srgbClr val="125DAB"/>
                </a:solidFill>
                <a:latin typeface="Arial"/>
                <a:cs typeface="Arial"/>
              </a:defRPr>
            </a:lvl1pPr>
          </a:lstStyle>
          <a:p>
            <a:r>
              <a:rPr lang="en-US"/>
              <a:t>Click to edit Master title style</a:t>
            </a:r>
          </a:p>
        </p:txBody>
      </p:sp>
      <p:sp>
        <p:nvSpPr>
          <p:cNvPr id="5" name="Slide Number Placeholder 5"/>
          <p:cNvSpPr>
            <a:spLocks noGrp="1"/>
          </p:cNvSpPr>
          <p:nvPr>
            <p:ph type="sldNum" sz="quarter" idx="15"/>
          </p:nvPr>
        </p:nvSpPr>
        <p:spPr>
          <a:xfrm>
            <a:off x="203200" y="6375401"/>
            <a:ext cx="609600" cy="365125"/>
          </a:xfrm>
          <a:prstGeom prst="rect">
            <a:avLst/>
          </a:prstGeom>
        </p:spPr>
        <p:txBody>
          <a:bodyPr anchor="b"/>
          <a:lstStyle>
            <a:lvl1pPr algn="l" fontAlgn="auto">
              <a:spcBef>
                <a:spcPts val="0"/>
              </a:spcBef>
              <a:spcAft>
                <a:spcPts val="0"/>
              </a:spcAft>
              <a:defRPr sz="1100" smtClean="0">
                <a:solidFill>
                  <a:srgbClr val="125DAB"/>
                </a:solidFill>
                <a:latin typeface="Arial" pitchFamily="34" charset="0"/>
                <a:ea typeface="+mn-ea"/>
                <a:cs typeface="Arial" pitchFamily="34" charset="0"/>
              </a:defRPr>
            </a:lvl1pPr>
          </a:lstStyle>
          <a:p>
            <a:pPr>
              <a:defRPr/>
            </a:pPr>
            <a:fld id="{FA1FE219-1DED-1748-980C-283AAD9EF276}" type="slidenum">
              <a:rPr lang="en-US"/>
              <a:pPr>
                <a:defRPr/>
              </a:pPr>
              <a:t>‹#›</a:t>
            </a:fld>
            <a:endParaRPr lang="en-US"/>
          </a:p>
        </p:txBody>
      </p:sp>
      <p:sp>
        <p:nvSpPr>
          <p:cNvPr id="6" name="Footer Placeholder 4"/>
          <p:cNvSpPr>
            <a:spLocks noGrp="1"/>
          </p:cNvSpPr>
          <p:nvPr>
            <p:ph type="ftr" sz="quarter" idx="16"/>
          </p:nvPr>
        </p:nvSpPr>
        <p:spPr>
          <a:xfrm>
            <a:off x="3048000" y="6373368"/>
            <a:ext cx="3860800" cy="342900"/>
          </a:xfrm>
          <a:prstGeom prst="rect">
            <a:avLst/>
          </a:prstGeom>
        </p:spPr>
        <p:txBody>
          <a:bodyPr anchor="b"/>
          <a:lstStyle>
            <a:lvl1pPr algn="ctr" fontAlgn="auto">
              <a:spcBef>
                <a:spcPts val="0"/>
              </a:spcBef>
              <a:spcAft>
                <a:spcPts val="0"/>
              </a:spcAft>
              <a:defRPr sz="1100" dirty="0">
                <a:solidFill>
                  <a:srgbClr val="125DAB"/>
                </a:solidFill>
                <a:latin typeface="Arial" pitchFamily="34" charset="0"/>
                <a:ea typeface="+mn-ea"/>
                <a:cs typeface="Arial" pitchFamily="34" charset="0"/>
              </a:defRPr>
            </a:lvl1pPr>
          </a:lstStyle>
          <a:p>
            <a:pPr>
              <a:defRPr/>
            </a:pPr>
            <a:endParaRPr lang="en-US"/>
          </a:p>
        </p:txBody>
      </p:sp>
      <p:sp>
        <p:nvSpPr>
          <p:cNvPr id="7" name="Date Placeholder 3"/>
          <p:cNvSpPr>
            <a:spLocks noGrp="1"/>
          </p:cNvSpPr>
          <p:nvPr>
            <p:ph type="dt" sz="half" idx="17"/>
          </p:nvPr>
        </p:nvSpPr>
        <p:spPr>
          <a:xfrm>
            <a:off x="1016000" y="6375401"/>
            <a:ext cx="2032000" cy="365125"/>
          </a:xfrm>
          <a:prstGeom prst="rect">
            <a:avLst/>
          </a:prstGeom>
        </p:spPr>
        <p:txBody>
          <a:bodyPr vert="horz" lIns="91440" tIns="45720" rIns="91440" bIns="45720" rtlCol="0" anchor="b"/>
          <a:lstStyle>
            <a:lvl1pPr algn="l" fontAlgn="auto">
              <a:spcBef>
                <a:spcPts val="0"/>
              </a:spcBef>
              <a:spcAft>
                <a:spcPts val="0"/>
              </a:spcAft>
              <a:defRPr sz="1100" smtClean="0">
                <a:solidFill>
                  <a:srgbClr val="125DAB"/>
                </a:solidFill>
                <a:latin typeface="Arial"/>
                <a:ea typeface="+mn-ea"/>
                <a:cs typeface="Arial"/>
              </a:defRPr>
            </a:lvl1pPr>
          </a:lstStyle>
          <a:p>
            <a:pPr>
              <a:defRPr/>
            </a:pPr>
            <a:fld id="{CED4F7E6-1F94-457A-A89A-6055C3C641F8}" type="datetime1">
              <a:rPr lang="en-US" smtClean="0"/>
              <a:t>8/18/2026</a:t>
            </a:fld>
            <a:endParaRPr lang="en-US"/>
          </a:p>
        </p:txBody>
      </p:sp>
    </p:spTree>
    <p:extLst>
      <p:ext uri="{BB962C8B-B14F-4D97-AF65-F5344CB8AC3E}">
        <p14:creationId xmlns:p14="http://schemas.microsoft.com/office/powerpoint/2010/main" val="260663270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NY 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673550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6" Type="http://schemas.openxmlformats.org/officeDocument/2006/relationships/theme" Target="../theme/theme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slideLayout" Target="../slideLayouts/slideLayout83.xml"/><Relationship Id="rId3" Type="http://schemas.openxmlformats.org/officeDocument/2006/relationships/slideLayout" Target="../slideLayouts/slideLayout68.xml"/><Relationship Id="rId21" Type="http://schemas.openxmlformats.org/officeDocument/2006/relationships/theme" Target="../theme/theme3.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slideLayout" Target="../slideLayouts/slideLayout85.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19" Type="http://schemas.openxmlformats.org/officeDocument/2006/relationships/slideLayout" Target="../slideLayouts/slideLayout84.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FFBDC55F-0CAF-086F-79C2-9976CA1C5DEA}"/>
              </a:ext>
            </a:extLst>
          </p:cNvPr>
          <p:cNvSpPr>
            <a:spLocks noGrp="1"/>
          </p:cNvSpPr>
          <p:nvPr>
            <p:ph type="sldNum" sz="quarter" idx="4"/>
          </p:nvPr>
        </p:nvSpPr>
        <p:spPr>
          <a:xfrm>
            <a:off x="310896"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9" name="Date Placeholder 3">
            <a:extLst>
              <a:ext uri="{FF2B5EF4-FFF2-40B4-BE49-F238E27FC236}">
                <a16:creationId xmlns:a16="http://schemas.microsoft.com/office/drawing/2014/main" id="{A261F6A8-23A5-7042-0407-49389B012951}"/>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5B3F82D4-D368-4395-A60D-4B96513B1851}" type="datetime1">
              <a:rPr lang="en-US" smtClean="0"/>
              <a:t>8/18/2026</a:t>
            </a:fld>
            <a:endParaRPr lang="en-US"/>
          </a:p>
        </p:txBody>
      </p:sp>
      <p:sp>
        <p:nvSpPr>
          <p:cNvPr id="8" name="Footer Placeholder 4">
            <a:extLst>
              <a:ext uri="{FF2B5EF4-FFF2-40B4-BE49-F238E27FC236}">
                <a16:creationId xmlns:a16="http://schemas.microsoft.com/office/drawing/2014/main" id="{ADE80998-8777-A031-2F8F-C487D8591903}"/>
              </a:ext>
            </a:extLst>
          </p:cNvPr>
          <p:cNvSpPr>
            <a:spLocks noGrp="1"/>
          </p:cNvSpPr>
          <p:nvPr>
            <p:ph type="ftr" sz="quarter" idx="3"/>
          </p:nvPr>
        </p:nvSpPr>
        <p:spPr>
          <a:xfrm>
            <a:off x="2183182"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endParaRPr lang="en-US"/>
          </a:p>
        </p:txBody>
      </p:sp>
      <p:pic>
        <p:nvPicPr>
          <p:cNvPr id="13" name="The Standard logo">
            <a:extLst>
              <a:ext uri="{FF2B5EF4-FFF2-40B4-BE49-F238E27FC236}">
                <a16:creationId xmlns:a16="http://schemas.microsoft.com/office/drawing/2014/main" id="{9C7FA7C5-3A80-75E7-6B70-1941F330926B}"/>
              </a:ext>
              <a:ext uri="{C183D7F6-B498-43B3-948B-1728B52AA6E4}">
                <adec:decorative xmlns:adec="http://schemas.microsoft.com/office/drawing/2017/decorative" val="1"/>
              </a:ext>
            </a:extLst>
          </p:cNvPr>
          <p:cNvPicPr>
            <a:picLocks noChangeAspect="1"/>
          </p:cNvPicPr>
          <p:nvPr userDrawn="1"/>
        </p:nvPicPr>
        <p:blipFill rotWithShape="1">
          <a:blip r:embed="rId52"/>
          <a:srcRect l="19360" t="10895" r="18856" b="12424"/>
          <a:stretch/>
        </p:blipFill>
        <p:spPr>
          <a:xfrm>
            <a:off x="10847612" y="5946475"/>
            <a:ext cx="996753" cy="695864"/>
          </a:xfrm>
          <a:prstGeom prst="rect">
            <a:avLst/>
          </a:prstGeom>
        </p:spPr>
      </p:pic>
    </p:spTree>
    <p:extLst>
      <p:ext uri="{BB962C8B-B14F-4D97-AF65-F5344CB8AC3E}">
        <p14:creationId xmlns:p14="http://schemas.microsoft.com/office/powerpoint/2010/main" val="2394097541"/>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9" r:id="rId3"/>
    <p:sldLayoutId id="2147483654" r:id="rId4"/>
    <p:sldLayoutId id="2147483650" r:id="rId5"/>
    <p:sldLayoutId id="2147483725" r:id="rId6"/>
    <p:sldLayoutId id="2147483701" r:id="rId7"/>
    <p:sldLayoutId id="2147483677" r:id="rId8"/>
    <p:sldLayoutId id="2147483660" r:id="rId9"/>
    <p:sldLayoutId id="2147483724" r:id="rId10"/>
    <p:sldLayoutId id="2147483662" r:id="rId11"/>
    <p:sldLayoutId id="2147483663" r:id="rId12"/>
    <p:sldLayoutId id="2147483699" r:id="rId13"/>
    <p:sldLayoutId id="2147483726" r:id="rId14"/>
    <p:sldLayoutId id="2147483711" r:id="rId15"/>
    <p:sldLayoutId id="2147483700"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4" r:id="rId26"/>
    <p:sldLayoutId id="2147483715" r:id="rId27"/>
    <p:sldLayoutId id="2147483683" r:id="rId28"/>
    <p:sldLayoutId id="2147483684" r:id="rId29"/>
    <p:sldLayoutId id="2147483716" r:id="rId30"/>
    <p:sldLayoutId id="2147483727" r:id="rId31"/>
    <p:sldLayoutId id="2147483687" r:id="rId32"/>
    <p:sldLayoutId id="2147483717" r:id="rId33"/>
    <p:sldLayoutId id="2147483718" r:id="rId34"/>
    <p:sldLayoutId id="2147483719" r:id="rId35"/>
    <p:sldLayoutId id="2147483721" r:id="rId36"/>
    <p:sldLayoutId id="2147483720" r:id="rId37"/>
    <p:sldLayoutId id="2147483723" r:id="rId38"/>
    <p:sldLayoutId id="2147483722" r:id="rId39"/>
    <p:sldLayoutId id="2147483655" r:id="rId40"/>
    <p:sldLayoutId id="2147483696" r:id="rId41"/>
    <p:sldLayoutId id="2147483695" r:id="rId42"/>
    <p:sldLayoutId id="2147483697" r:id="rId43"/>
    <p:sldLayoutId id="2147483698" r:id="rId44"/>
    <p:sldLayoutId id="2147483764" r:id="rId45"/>
    <p:sldLayoutId id="2147483766" r:id="rId46"/>
    <p:sldLayoutId id="2147483767" r:id="rId47"/>
    <p:sldLayoutId id="2147483769" r:id="rId48"/>
    <p:sldLayoutId id="2147483773" r:id="rId49"/>
    <p:sldLayoutId id="2147483775" r:id="rId50"/>
  </p:sldLayoutIdLst>
  <p:hf hdr="0" ftr="0"/>
  <p:txStyles>
    <p:title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2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17DCC8-D5B8-457A-B9BE-247B3D82D167}" type="datetime1">
              <a:rPr lang="en-US" smtClean="0"/>
              <a:t>8/18/2026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8278980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6CE3084-4C11-8B17-F283-85312A53DC9F}"/>
              </a:ext>
            </a:extLst>
          </p:cNvPr>
          <p:cNvSpPr>
            <a:spLocks noGrp="1"/>
          </p:cNvSpPr>
          <p:nvPr>
            <p:ph type="title"/>
          </p:nvPr>
        </p:nvSpPr>
        <p:spPr>
          <a:xfrm>
            <a:off x="838199" y="365125"/>
            <a:ext cx="10855959" cy="1325563"/>
          </a:xfrm>
          <a:prstGeom prst="rect">
            <a:avLst/>
          </a:prstGeom>
        </p:spPr>
        <p:txBody>
          <a:bodyPr vert="horz" lIns="91440" tIns="45720" rIns="91440" bIns="45720" rtlCol="0" anchor="ctr">
            <a:noAutofit/>
          </a:bodyPr>
          <a:lstStyle/>
          <a:p>
            <a:r>
              <a:rPr lang="en-US"/>
              <a:t>Click to edit Master title style</a:t>
            </a:r>
          </a:p>
        </p:txBody>
      </p:sp>
      <p:sp>
        <p:nvSpPr>
          <p:cNvPr id="3" name="Text">
            <a:extLst>
              <a:ext uri="{FF2B5EF4-FFF2-40B4-BE49-F238E27FC236}">
                <a16:creationId xmlns:a16="http://schemas.microsoft.com/office/drawing/2014/main" id="{A089BE5B-F69E-AB68-A5AF-AC9B4B2EA7C8}"/>
              </a:ext>
            </a:extLst>
          </p:cNvPr>
          <p:cNvSpPr>
            <a:spLocks noGrp="1"/>
          </p:cNvSpPr>
          <p:nvPr>
            <p:ph type="body" idx="1"/>
          </p:nvPr>
        </p:nvSpPr>
        <p:spPr>
          <a:xfrm>
            <a:off x="838200" y="1825625"/>
            <a:ext cx="10855960" cy="391477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The Standard logo">
            <a:extLst>
              <a:ext uri="{FF2B5EF4-FFF2-40B4-BE49-F238E27FC236}">
                <a16:creationId xmlns:a16="http://schemas.microsoft.com/office/drawing/2014/main" id="{9C7FA7C5-3A80-75E7-6B70-1941F330926B}"/>
              </a:ext>
              <a:ext uri="{C183D7F6-B498-43B3-948B-1728B52AA6E4}">
                <adec:decorative xmlns:adec="http://schemas.microsoft.com/office/drawing/2017/decorative" val="1"/>
              </a:ext>
            </a:extLst>
          </p:cNvPr>
          <p:cNvPicPr>
            <a:picLocks noChangeAspect="1"/>
          </p:cNvPicPr>
          <p:nvPr userDrawn="1"/>
        </p:nvPicPr>
        <p:blipFill rotWithShape="1">
          <a:blip r:embed="rId22"/>
          <a:srcRect l="19360" t="10895" r="18856" b="12424"/>
          <a:stretch/>
        </p:blipFill>
        <p:spPr>
          <a:xfrm>
            <a:off x="10847612" y="5946475"/>
            <a:ext cx="996753" cy="695864"/>
          </a:xfrm>
          <a:prstGeom prst="rect">
            <a:avLst/>
          </a:prstGeom>
        </p:spPr>
      </p:pic>
    </p:spTree>
    <p:extLst>
      <p:ext uri="{BB962C8B-B14F-4D97-AF65-F5344CB8AC3E}">
        <p14:creationId xmlns:p14="http://schemas.microsoft.com/office/powerpoint/2010/main" val="24042596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5" r:id="rId19"/>
    <p:sldLayoutId id="2147483774" r:id="rId20"/>
  </p:sldLayoutIdLst>
  <p:hf hdr="0" ftr="0"/>
  <p:txStyles>
    <p:title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2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8.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png"/><Relationship Id="rId5" Type="http://schemas.openxmlformats.org/officeDocument/2006/relationships/image" Target="../media/image9.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8.png"/><Relationship Id="rId5" Type="http://schemas.openxmlformats.org/officeDocument/2006/relationships/image" Target="../media/image10.emf"/><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8.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8.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8.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50.xml"/><Relationship Id="rId7" Type="http://schemas.openxmlformats.org/officeDocument/2006/relationships/image" Target="../media/image13.jpe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8.png"/><Relationship Id="rId5" Type="http://schemas.openxmlformats.org/officeDocument/2006/relationships/image" Target="../media/image14.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5.xml"/><Relationship Id="rId7" Type="http://schemas.openxmlformats.org/officeDocument/2006/relationships/hyperlink" Target="https://apps.apple.com/us/app/assist-america-travel-app/id6497406891" TargetMode="External"/><Relationship Id="rId12" Type="http://schemas.openxmlformats.org/officeDocument/2006/relationships/image" Target="../media/image18.jpe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5.png"/><Relationship Id="rId11" Type="http://schemas.openxmlformats.org/officeDocument/2006/relationships/image" Target="../media/image17.png"/><Relationship Id="rId5" Type="http://schemas.openxmlformats.org/officeDocument/2006/relationships/image" Target="../media/image8.png"/><Relationship Id="rId10" Type="http://schemas.openxmlformats.org/officeDocument/2006/relationships/hyperlink" Target="https://play.google.com/store/apps/details?id=com.assistAmerica.AssistAmericaApp" TargetMode="External"/><Relationship Id="rId4" Type="http://schemas.openxmlformats.org/officeDocument/2006/relationships/notesSlide" Target="../notesSlides/notesSlide13.xml"/><Relationship Id="rId9"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8.png"/><Relationship Id="rId5" Type="http://schemas.openxmlformats.org/officeDocument/2006/relationships/image" Target="../media/image19.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customXml" Target="../ink/ink2.xml"/><Relationship Id="rId13" Type="http://schemas.openxmlformats.org/officeDocument/2006/relationships/image" Target="../media/image31.png"/><Relationship Id="rId18" Type="http://schemas.openxmlformats.org/officeDocument/2006/relationships/customXml" Target="../ink/ink7.xml"/><Relationship Id="rId26" Type="http://schemas.openxmlformats.org/officeDocument/2006/relationships/customXml" Target="../ink/ink11.xml"/><Relationship Id="rId3" Type="http://schemas.openxmlformats.org/officeDocument/2006/relationships/slideLayout" Target="../slideLayouts/slideLayout5.xml"/><Relationship Id="rId21" Type="http://schemas.openxmlformats.org/officeDocument/2006/relationships/image" Target="../media/image35.png"/><Relationship Id="rId7" Type="http://schemas.openxmlformats.org/officeDocument/2006/relationships/image" Target="../media/image28.png"/><Relationship Id="rId12" Type="http://schemas.openxmlformats.org/officeDocument/2006/relationships/customXml" Target="../ink/ink4.xml"/><Relationship Id="rId17" Type="http://schemas.openxmlformats.org/officeDocument/2006/relationships/image" Target="../media/image33.png"/><Relationship Id="rId25" Type="http://schemas.openxmlformats.org/officeDocument/2006/relationships/image" Target="../media/image37.png"/><Relationship Id="rId2" Type="http://schemas.openxmlformats.org/officeDocument/2006/relationships/audio" Target="../media/media15.m4a"/><Relationship Id="rId16" Type="http://schemas.openxmlformats.org/officeDocument/2006/relationships/customXml" Target="../ink/ink6.xml"/><Relationship Id="rId20" Type="http://schemas.openxmlformats.org/officeDocument/2006/relationships/customXml" Target="../ink/ink8.xml"/><Relationship Id="rId29" Type="http://schemas.openxmlformats.org/officeDocument/2006/relationships/customXml" Target="../ink/ink13.xml"/><Relationship Id="rId1" Type="http://schemas.microsoft.com/office/2007/relationships/media" Target="../media/media15.m4a"/><Relationship Id="rId6" Type="http://schemas.openxmlformats.org/officeDocument/2006/relationships/customXml" Target="../ink/ink1.xml"/><Relationship Id="rId11" Type="http://schemas.openxmlformats.org/officeDocument/2006/relationships/image" Target="../media/image30.png"/><Relationship Id="rId24" Type="http://schemas.openxmlformats.org/officeDocument/2006/relationships/customXml" Target="../ink/ink10.xml"/><Relationship Id="rId5" Type="http://schemas.openxmlformats.org/officeDocument/2006/relationships/image" Target="../media/image8.png"/><Relationship Id="rId15" Type="http://schemas.openxmlformats.org/officeDocument/2006/relationships/image" Target="../media/image32.png"/><Relationship Id="rId23" Type="http://schemas.openxmlformats.org/officeDocument/2006/relationships/image" Target="../media/image36.png"/><Relationship Id="rId28" Type="http://schemas.openxmlformats.org/officeDocument/2006/relationships/customXml" Target="../ink/ink12.xml"/><Relationship Id="rId10" Type="http://schemas.openxmlformats.org/officeDocument/2006/relationships/customXml" Target="../ink/ink3.xml"/><Relationship Id="rId19" Type="http://schemas.openxmlformats.org/officeDocument/2006/relationships/image" Target="../media/image34.png"/><Relationship Id="rId4" Type="http://schemas.openxmlformats.org/officeDocument/2006/relationships/notesSlide" Target="../notesSlides/notesSlide15.xml"/><Relationship Id="rId9" Type="http://schemas.openxmlformats.org/officeDocument/2006/relationships/image" Target="../media/image29.png"/><Relationship Id="rId14" Type="http://schemas.openxmlformats.org/officeDocument/2006/relationships/customXml" Target="../ink/ink5.xml"/><Relationship Id="rId22" Type="http://schemas.openxmlformats.org/officeDocument/2006/relationships/customXml" Target="../ink/ink9.xml"/><Relationship Id="rId27" Type="http://schemas.openxmlformats.org/officeDocument/2006/relationships/image" Target="../media/image38.png"/><Relationship Id="rId30"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8.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8.png"/><Relationship Id="rId5" Type="http://schemas.openxmlformats.org/officeDocument/2006/relationships/image" Target="../media/image20.jpe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1.jpeg"/><Relationship Id="rId5" Type="http://schemas.openxmlformats.org/officeDocument/2006/relationships/image" Target="../media/image8.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8.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hyperlink" Target="https://play.google.com/store/apps/details?id=com.healthadvocate.ui" TargetMode="External"/><Relationship Id="rId13" Type="http://schemas.openxmlformats.org/officeDocument/2006/relationships/image" Target="../media/image23.png"/><Relationship Id="rId3" Type="http://schemas.openxmlformats.org/officeDocument/2006/relationships/slideLayout" Target="../slideLayouts/slideLayout15.xml"/><Relationship Id="rId7" Type="http://schemas.openxmlformats.org/officeDocument/2006/relationships/image" Target="../media/image22.png"/><Relationship Id="rId12" Type="http://schemas.microsoft.com/office/2007/relationships/hdphoto" Target="../media/hdphoto1.wdp"/><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hyperlink" Target="mailto:answers@HealthAdvocate.com" TargetMode="External"/><Relationship Id="rId11" Type="http://schemas.openxmlformats.org/officeDocument/2006/relationships/image" Target="../media/image16.png"/><Relationship Id="rId5" Type="http://schemas.openxmlformats.org/officeDocument/2006/relationships/image" Target="../media/image8.png"/><Relationship Id="rId10" Type="http://schemas.openxmlformats.org/officeDocument/2006/relationships/hyperlink" Target="https://apps.apple.com/us/app/health-advocate/id561029373" TargetMode="External"/><Relationship Id="rId4" Type="http://schemas.openxmlformats.org/officeDocument/2006/relationships/notesSlide" Target="../notesSlides/notesSlide20.xml"/><Relationship Id="rId9" Type="http://schemas.openxmlformats.org/officeDocument/2006/relationships/image" Target="../media/image17.png"/><Relationship Id="rId1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8.png"/><Relationship Id="rId5" Type="http://schemas.openxmlformats.org/officeDocument/2006/relationships/image" Target="../media/image25.jpe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8.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8.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8.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41.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40.png"/><Relationship Id="rId5" Type="http://schemas.openxmlformats.org/officeDocument/2006/relationships/image" Target="../media/image8.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8" Type="http://schemas.openxmlformats.org/officeDocument/2006/relationships/hyperlink" Target="Https://www.standard.com/eforms/17200.pdf" TargetMode="External"/><Relationship Id="rId3" Type="http://schemas.openxmlformats.org/officeDocument/2006/relationships/slideLayout" Target="../slideLayouts/slideLayout5.xml"/><Relationship Id="rId7" Type="http://schemas.openxmlformats.org/officeDocument/2006/relationships/hyperlink" Target="https://www.standard.com/eforms/14684.pdf" TargetMode="Externa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hyperlink" Target="http://www.standard.com/eforms/9217.pdf" TargetMode="External"/><Relationship Id="rId5" Type="http://schemas.openxmlformats.org/officeDocument/2006/relationships/hyperlink" Target="http://www.standard.com/eforms/10381.pdf" TargetMode="External"/><Relationship Id="rId10" Type="http://schemas.openxmlformats.org/officeDocument/2006/relationships/image" Target="../media/image8.png"/><Relationship Id="rId4" Type="http://schemas.openxmlformats.org/officeDocument/2006/relationships/notesSlide" Target="../notesSlides/notesSlide26.xml"/><Relationship Id="rId9" Type="http://schemas.openxmlformats.org/officeDocument/2006/relationships/hyperlink" Target="https://www.standard.com/eforms/18390.pdf" TargetMode="Externa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8.png"/><Relationship Id="rId4"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00C12135-2144-D959-DCBA-891DC8DC93E0}"/>
              </a:ext>
            </a:extLst>
          </p:cNvPr>
          <p:cNvSpPr>
            <a:spLocks noGrp="1"/>
          </p:cNvSpPr>
          <p:nvPr>
            <p:ph type="title"/>
          </p:nvPr>
        </p:nvSpPr>
        <p:spPr>
          <a:xfrm>
            <a:off x="675963" y="1581665"/>
            <a:ext cx="4943602" cy="1330788"/>
          </a:xfrm>
        </p:spPr>
        <p:txBody>
          <a:bodyPr anchor="t" anchorCtr="0">
            <a:noAutofit/>
          </a:bodyPr>
          <a:lstStyle/>
          <a:p>
            <a:r>
              <a:rPr lang="en-US" sz="4000" b="1" i="0" u="none" strike="noStrike" dirty="0">
                <a:solidFill>
                  <a:srgbClr val="FFFFFF"/>
                </a:solidFill>
                <a:effectLst/>
                <a:latin typeface="Arial"/>
                <a:cs typeface="Arial"/>
              </a:rPr>
              <a:t>Your Benefits </a:t>
            </a:r>
            <a:br>
              <a:rPr lang="en-US" sz="4000" dirty="0">
                <a:solidFill>
                  <a:srgbClr val="FFFFFF"/>
                </a:solidFill>
                <a:latin typeface="Arial"/>
                <a:cs typeface="Arial"/>
              </a:rPr>
            </a:br>
            <a:r>
              <a:rPr lang="en-US" sz="4000" b="1" i="0" u="none" strike="noStrike" dirty="0">
                <a:solidFill>
                  <a:srgbClr val="FFFFFF"/>
                </a:solidFill>
                <a:effectLst/>
                <a:latin typeface="Arial"/>
                <a:cs typeface="Arial"/>
              </a:rPr>
              <a:t>Explained</a:t>
            </a:r>
            <a:endParaRPr lang="en-US" sz="4000" b="1" dirty="0"/>
          </a:p>
        </p:txBody>
      </p:sp>
      <p:sp>
        <p:nvSpPr>
          <p:cNvPr id="5" name="Subtitle">
            <a:extLst>
              <a:ext uri="{FF2B5EF4-FFF2-40B4-BE49-F238E27FC236}">
                <a16:creationId xmlns:a16="http://schemas.microsoft.com/office/drawing/2014/main" id="{64C931F2-9F4A-1027-BBA7-EC2D20D0DD03}"/>
              </a:ext>
            </a:extLst>
          </p:cNvPr>
          <p:cNvSpPr txBox="1">
            <a:spLocks/>
          </p:cNvSpPr>
          <p:nvPr/>
        </p:nvSpPr>
        <p:spPr>
          <a:xfrm>
            <a:off x="675963" y="3200400"/>
            <a:ext cx="4572000" cy="275382"/>
          </a:xfrm>
          <a:prstGeom prst="rect">
            <a:avLst/>
          </a:prstGeom>
        </p:spPr>
        <p:txBody>
          <a:bodyPr vert="horz" lIns="91440" tIns="45720" rIns="91440" bIns="45720" rtlCol="0" anchor="t">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2800" b="1" dirty="0">
                <a:solidFill>
                  <a:schemeClr val="bg1"/>
                </a:solidFill>
                <a:latin typeface="Arial"/>
                <a:cs typeface="Arial"/>
              </a:rPr>
              <a:t>Hot Topic, Inc.</a:t>
            </a:r>
            <a:endParaRPr kumimoji="0" lang="en-US" sz="2800" b="1" i="0" u="none" strike="noStrike" kern="1200" cap="none" spc="0" normalizeH="0" baseline="0" noProof="0" dirty="0">
              <a:ln>
                <a:noFill/>
              </a:ln>
              <a:solidFill>
                <a:srgbClr val="FFFFFF"/>
              </a:solidFill>
              <a:effectLst/>
              <a:uLnTx/>
              <a:uFillTx/>
              <a:latin typeface="Arial"/>
              <a:ea typeface="+mn-ea"/>
              <a:cs typeface="Arial"/>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Arial"/>
              </a:rPr>
              <a:t>Provided by The Standard</a:t>
            </a:r>
            <a:br>
              <a:rPr lang="en-US" sz="1800" b="0" i="0" u="none" strike="noStrike" kern="1200" cap="none" spc="0" normalizeH="0" baseline="0" noProof="0" dirty="0">
                <a:ln>
                  <a:noFill/>
                </a:ln>
                <a:effectLst/>
                <a:uLnTx/>
                <a:uFillTx/>
                <a:latin typeface="Arial" panose="020B0604020202020204" pitchFamily="34" charset="0"/>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Arial"/>
                <a:ea typeface="+mn-ea"/>
                <a:cs typeface="Arial"/>
              </a:rPr>
              <a:t>​</a:t>
            </a:r>
            <a:br>
              <a:rPr lang="en-US" sz="1800" b="0" i="0" u="none" strike="noStrike" kern="1200" cap="none" spc="0" normalizeH="0" baseline="0" noProof="0" dirty="0">
                <a:ln>
                  <a:noFill/>
                </a:ln>
                <a:effectLst/>
                <a:uLnTx/>
                <a:uFillTx/>
                <a:latin typeface="Arial" panose="020B0604020202020204" pitchFamily="34" charset="0"/>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Arial"/>
                <a:ea typeface="+mn-ea"/>
                <a:cs typeface="Arial"/>
              </a:rPr>
              <a:t>​</a:t>
            </a:r>
            <a:endParaRPr kumimoji="0" lang="en-US" sz="1600" b="0" i="0" u="none" strike="noStrike" kern="1200" cap="none" spc="0" normalizeH="0" baseline="0" noProof="0" dirty="0">
              <a:ln>
                <a:noFill/>
              </a:ln>
              <a:solidFill>
                <a:prstClr val="white"/>
              </a:solidFill>
              <a:effectLst/>
              <a:uLnTx/>
              <a:uFillTx/>
              <a:latin typeface="Arial"/>
              <a:ea typeface="+mn-ea"/>
              <a:cs typeface="Arial"/>
            </a:endParaRPr>
          </a:p>
        </p:txBody>
      </p:sp>
      <p:pic>
        <p:nvPicPr>
          <p:cNvPr id="6" name="Picture" descr="Mother and daughters at a farm">
            <a:extLst>
              <a:ext uri="{FF2B5EF4-FFF2-40B4-BE49-F238E27FC236}">
                <a16:creationId xmlns:a16="http://schemas.microsoft.com/office/drawing/2014/main" id="{B185ECB8-D891-B3BF-140B-07F10BCE073A}"/>
              </a:ext>
            </a:extLst>
          </p:cNvPr>
          <p:cNvPicPr preferRelativeResize="0">
            <a:picLocks/>
          </p:cNvPicPr>
          <p:nvPr/>
        </p:nvPicPr>
        <p:blipFill rotWithShape="1">
          <a:blip r:embed="rId5"/>
          <a:srcRect l="32217" r="1047"/>
          <a:stretch/>
        </p:blipFill>
        <p:spPr>
          <a:xfrm>
            <a:off x="5893721" y="667586"/>
            <a:ext cx="5622316" cy="5616392"/>
          </a:xfrm>
          <a:prstGeom prst="roundRect">
            <a:avLst>
              <a:gd name="adj" fmla="val 3499"/>
            </a:avLst>
          </a:prstGeom>
        </p:spPr>
      </p:pic>
      <p:sp>
        <p:nvSpPr>
          <p:cNvPr id="2" name="AutoShape 2">
            <a:extLst>
              <a:ext uri="{FF2B5EF4-FFF2-40B4-BE49-F238E27FC236}">
                <a16:creationId xmlns:a16="http://schemas.microsoft.com/office/drawing/2014/main" id="{1ADFA5DE-EA50-8E35-4BBE-8F728DF2866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pic>
        <p:nvPicPr>
          <p:cNvPr id="9" name="Audio 3">
            <a:hlinkClick r:id="" action="ppaction://media"/>
            <a:extLst>
              <a:ext uri="{FF2B5EF4-FFF2-40B4-BE49-F238E27FC236}">
                <a16:creationId xmlns:a16="http://schemas.microsoft.com/office/drawing/2014/main" id="{A81185F5-EEE4-10FF-0566-1396343FE4A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83793" y="6218234"/>
            <a:ext cx="406400" cy="406400"/>
          </a:xfrm>
          <a:prstGeom prst="rect">
            <a:avLst/>
          </a:prstGeom>
        </p:spPr>
      </p:pic>
    </p:spTree>
    <p:extLst>
      <p:ext uri="{BB962C8B-B14F-4D97-AF65-F5344CB8AC3E}">
        <p14:creationId xmlns:p14="http://schemas.microsoft.com/office/powerpoint/2010/main" val="1396329198"/>
      </p:ext>
    </p:extLst>
  </p:cSld>
  <p:clrMapOvr>
    <a:masterClrMapping/>
  </p:clrMapOvr>
  <mc:AlternateContent xmlns:mc="http://schemas.openxmlformats.org/markup-compatibility/2006" xmlns:p14="http://schemas.microsoft.com/office/powerpoint/2010/main">
    <mc:Choice Requires="p14">
      <p:transition spd="slow" p14:dur="2000" advTm="26750"/>
    </mc:Choice>
    <mc:Fallback xmlns="">
      <p:transition spd="slow" advTm="267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73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85013-811C-8805-DF40-E5D89062D2C3}"/>
              </a:ext>
            </a:extLst>
          </p:cNvPr>
          <p:cNvSpPr>
            <a:spLocks noGrp="1"/>
          </p:cNvSpPr>
          <p:nvPr>
            <p:ph type="title"/>
          </p:nvPr>
        </p:nvSpPr>
        <p:spPr>
          <a:xfrm>
            <a:off x="1629994" y="500486"/>
            <a:ext cx="9336637" cy="620763"/>
          </a:xfrm>
        </p:spPr>
        <p:txBody>
          <a:bodyPr lIns="91440" tIns="45720" rIns="91440" bIns="45720" anchor="t">
            <a:noAutofit/>
          </a:bodyPr>
          <a:lstStyle/>
          <a:p>
            <a:r>
              <a:rPr lang="en-US" sz="3200">
                <a:solidFill>
                  <a:srgbClr val="004EA7"/>
                </a:solidFill>
                <a:latin typeface="Arial"/>
                <a:cs typeface="Arial"/>
              </a:rPr>
              <a:t>For Your Information</a:t>
            </a:r>
          </a:p>
        </p:txBody>
      </p:sp>
      <p:sp>
        <p:nvSpPr>
          <p:cNvPr id="4" name="Content Placeholder 3">
            <a:extLst>
              <a:ext uri="{FF2B5EF4-FFF2-40B4-BE49-F238E27FC236}">
                <a16:creationId xmlns:a16="http://schemas.microsoft.com/office/drawing/2014/main" id="{6D09A9DA-10B1-C431-5FCD-D25D726E1825}"/>
              </a:ext>
            </a:extLst>
          </p:cNvPr>
          <p:cNvSpPr>
            <a:spLocks noGrp="1"/>
          </p:cNvSpPr>
          <p:nvPr>
            <p:ph idx="1"/>
          </p:nvPr>
        </p:nvSpPr>
        <p:spPr>
          <a:xfrm>
            <a:off x="539747" y="1421027"/>
            <a:ext cx="10766723" cy="2653973"/>
          </a:xfrm>
        </p:spPr>
        <p:txBody>
          <a:bodyPr lIns="91440" tIns="45720" rIns="91440" bIns="45720" anchor="t">
            <a:noAutofit/>
          </a:bodyPr>
          <a:lstStyle/>
          <a:p>
            <a:pPr marL="0" indent="0" algn="l" rtl="0" fontAlgn="base">
              <a:buNone/>
            </a:pPr>
            <a:r>
              <a:rPr lang="en-US" sz="2000" i="0" u="none" strike="noStrike" dirty="0">
                <a:effectLst/>
                <a:latin typeface="Arial"/>
                <a:cs typeface="Arial"/>
              </a:rPr>
              <a:t>These policies have exclusions, limitations, reductions of benefits, and terms under which the policy may be continued in force or terminated. Please consult your benefits summary and other enrollment materials from The Standard for further details before making a purchase decision and enrolling. </a:t>
            </a:r>
            <a:r>
              <a:rPr lang="en-US" sz="2000" i="0" dirty="0">
                <a:effectLst/>
                <a:latin typeface="Arial"/>
                <a:cs typeface="Arial"/>
              </a:rPr>
              <a:t>​</a:t>
            </a:r>
          </a:p>
          <a:p>
            <a:pPr marL="0" indent="0" fontAlgn="base">
              <a:buNone/>
            </a:pPr>
            <a:r>
              <a:rPr lang="en-US" sz="2000" i="0" u="none" strike="noStrike" dirty="0">
                <a:effectLst/>
                <a:latin typeface="Arial"/>
                <a:cs typeface="Arial"/>
              </a:rPr>
              <a:t>Contact The Standard for additional information, including costs and complete details of coverage. </a:t>
            </a:r>
            <a:endParaRPr lang="en-US" sz="2000" i="0" dirty="0">
              <a:effectLst/>
              <a:latin typeface="Arial"/>
              <a:cs typeface="Arial"/>
            </a:endParaRPr>
          </a:p>
          <a:p>
            <a:pPr marL="182245" indent="-182245"/>
            <a:endParaRPr lang="en-US" sz="2000" dirty="0"/>
          </a:p>
        </p:txBody>
      </p:sp>
      <p:sp>
        <p:nvSpPr>
          <p:cNvPr id="5" name="Slide Number Placeholder 4">
            <a:extLst>
              <a:ext uri="{FF2B5EF4-FFF2-40B4-BE49-F238E27FC236}">
                <a16:creationId xmlns:a16="http://schemas.microsoft.com/office/drawing/2014/main" id="{10479DD9-E1B3-200D-183A-361A16F2FC47}"/>
              </a:ext>
            </a:extLst>
          </p:cNvPr>
          <p:cNvSpPr>
            <a:spLocks noGrp="1"/>
          </p:cNvSpPr>
          <p:nvPr>
            <p:ph type="sldNum" sz="quarter" idx="12"/>
          </p:nvPr>
        </p:nvSpPr>
        <p:spPr/>
        <p:txBody>
          <a:bodyPr/>
          <a:lstStyle/>
          <a:p>
            <a:pPr>
              <a:defRPr/>
            </a:pPr>
            <a:fld id="{73EF3F73-D8BE-1D4F-8F0C-03C5EC803F68}" type="slidenum">
              <a:rPr lang="en-US" smtClean="0"/>
              <a:pPr>
                <a:defRPr/>
              </a:pPr>
              <a:t>2</a:t>
            </a:fld>
            <a:endParaRPr lang="en-US"/>
          </a:p>
        </p:txBody>
      </p:sp>
      <p:sp>
        <p:nvSpPr>
          <p:cNvPr id="6" name="Date Placeholder 5">
            <a:extLst>
              <a:ext uri="{FF2B5EF4-FFF2-40B4-BE49-F238E27FC236}">
                <a16:creationId xmlns:a16="http://schemas.microsoft.com/office/drawing/2014/main" id="{7E20E54C-8EA5-5397-1383-9B5CC4B4A105}"/>
              </a:ext>
            </a:extLst>
          </p:cNvPr>
          <p:cNvSpPr>
            <a:spLocks noGrp="1"/>
          </p:cNvSpPr>
          <p:nvPr>
            <p:ph type="dt" sz="half" idx="2"/>
          </p:nvPr>
        </p:nvSpPr>
        <p:spPr/>
        <p:txBody>
          <a:bodyPr/>
          <a:lstStyle/>
          <a:p>
            <a:pPr>
              <a:defRPr/>
            </a:pPr>
            <a:fld id="{4AC2C4E9-8879-4853-B2C5-DA4E9FD7BC04}" type="datetime1">
              <a:rPr lang="en-US" smtClean="0"/>
              <a:t>8/18/2026</a:t>
            </a:fld>
            <a:endParaRPr lang="en-US"/>
          </a:p>
        </p:txBody>
      </p:sp>
      <p:pic>
        <p:nvPicPr>
          <p:cNvPr id="3" name="Audio 4">
            <a:hlinkClick r:id="" action="ppaction://media"/>
            <a:extLst>
              <a:ext uri="{FF2B5EF4-FFF2-40B4-BE49-F238E27FC236}">
                <a16:creationId xmlns:a16="http://schemas.microsoft.com/office/drawing/2014/main" id="{FA68F78A-F7E2-2D56-C04A-BDD6833212E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7064" y="6302483"/>
            <a:ext cx="406400" cy="406400"/>
          </a:xfrm>
          <a:prstGeom prst="rect">
            <a:avLst/>
          </a:prstGeom>
        </p:spPr>
      </p:pic>
      <p:sp>
        <p:nvSpPr>
          <p:cNvPr id="7" name="Freeform 47">
            <a:extLst>
              <a:ext uri="{FF2B5EF4-FFF2-40B4-BE49-F238E27FC236}">
                <a16:creationId xmlns:a16="http://schemas.microsoft.com/office/drawing/2014/main" id="{54CC213B-9648-3F3E-153C-E8C6EFACB251}"/>
              </a:ext>
              <a:ext uri="{C183D7F6-B498-43B3-948B-1728B52AA6E4}">
                <adec:decorative xmlns:adec="http://schemas.microsoft.com/office/drawing/2017/decorative" val="1"/>
              </a:ext>
            </a:extLst>
          </p:cNvPr>
          <p:cNvSpPr>
            <a:spLocks noEditPoints="1"/>
          </p:cNvSpPr>
          <p:nvPr/>
        </p:nvSpPr>
        <p:spPr bwMode="auto">
          <a:xfrm>
            <a:off x="688224" y="487779"/>
            <a:ext cx="647259" cy="647259"/>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id-ID"/>
          </a:p>
        </p:txBody>
      </p:sp>
      <p:sp>
        <p:nvSpPr>
          <p:cNvPr id="25" name="Triangle 24">
            <a:extLst>
              <a:ext uri="{FF2B5EF4-FFF2-40B4-BE49-F238E27FC236}">
                <a16:creationId xmlns:a16="http://schemas.microsoft.com/office/drawing/2014/main" id="{4B8FE972-6CC0-468E-E07E-CC8DE8638516}"/>
              </a:ext>
            </a:extLst>
          </p:cNvPr>
          <p:cNvSpPr/>
          <p:nvPr/>
        </p:nvSpPr>
        <p:spPr>
          <a:xfrm rot="13547506">
            <a:off x="1356263" y="396212"/>
            <a:ext cx="102574" cy="191383"/>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riangle 27">
            <a:extLst>
              <a:ext uri="{FF2B5EF4-FFF2-40B4-BE49-F238E27FC236}">
                <a16:creationId xmlns:a16="http://schemas.microsoft.com/office/drawing/2014/main" id="{53301F8E-E4E3-D5D8-D59F-006250E158A3}"/>
              </a:ext>
            </a:extLst>
          </p:cNvPr>
          <p:cNvSpPr/>
          <p:nvPr/>
        </p:nvSpPr>
        <p:spPr>
          <a:xfrm rot="16023943">
            <a:off x="1395375" y="508152"/>
            <a:ext cx="102574" cy="191383"/>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1456966"/>
      </p:ext>
    </p:extLst>
  </p:cSld>
  <p:clrMapOvr>
    <a:masterClrMapping/>
  </p:clrMapOvr>
  <mc:AlternateContent xmlns:mc="http://schemas.openxmlformats.org/markup-compatibility/2006" xmlns:p14="http://schemas.microsoft.com/office/powerpoint/2010/main">
    <mc:Choice Requires="p14">
      <p:transition spd="slow" p14:dur="2000" advTm="27940"/>
    </mc:Choice>
    <mc:Fallback xmlns="">
      <p:transition spd="slow" advTm="279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94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CCBDC-49FE-D284-3D87-5B3B7FEA6245}"/>
              </a:ext>
            </a:extLst>
          </p:cNvPr>
          <p:cNvSpPr>
            <a:spLocks noGrp="1"/>
          </p:cNvSpPr>
          <p:nvPr>
            <p:ph type="title"/>
          </p:nvPr>
        </p:nvSpPr>
        <p:spPr/>
        <p:txBody>
          <a:bodyPr/>
          <a:lstStyle/>
          <a:p>
            <a:r>
              <a:rPr lang="en-US" sz="3600"/>
              <a:t>Your Benefits</a:t>
            </a:r>
          </a:p>
        </p:txBody>
      </p:sp>
      <p:sp>
        <p:nvSpPr>
          <p:cNvPr id="3" name="Content Placeholder 2">
            <a:extLst>
              <a:ext uri="{FF2B5EF4-FFF2-40B4-BE49-F238E27FC236}">
                <a16:creationId xmlns:a16="http://schemas.microsoft.com/office/drawing/2014/main" id="{471D5647-26B7-1AC5-80B2-D525C045A6F0}"/>
              </a:ext>
            </a:extLst>
          </p:cNvPr>
          <p:cNvSpPr>
            <a:spLocks noGrp="1"/>
          </p:cNvSpPr>
          <p:nvPr>
            <p:ph idx="1"/>
          </p:nvPr>
        </p:nvSpPr>
        <p:spPr>
          <a:xfrm>
            <a:off x="3681693" y="1365888"/>
            <a:ext cx="6715754" cy="3659520"/>
          </a:xfrm>
        </p:spPr>
        <p:txBody>
          <a:bodyPr lIns="91440" tIns="45720" rIns="91440" bIns="45720" anchor="ctr" anchorCtr="0">
            <a:noAutofit/>
          </a:bodyPr>
          <a:lstStyle/>
          <a:p>
            <a:pPr marL="339725" indent="-247650"/>
            <a:r>
              <a:rPr lang="en-US" sz="2200" dirty="0">
                <a:latin typeface="Arial"/>
                <a:cs typeface="Arial"/>
              </a:rPr>
              <a:t>Life insurance</a:t>
            </a:r>
            <a:endParaRPr lang="en-US" sz="2200" b="1" dirty="0">
              <a:solidFill>
                <a:srgbClr val="FF0000"/>
              </a:solidFill>
            </a:endParaRPr>
          </a:p>
          <a:p>
            <a:pPr marL="339725" indent="-247650"/>
            <a:r>
              <a:rPr lang="en-US" sz="2200" dirty="0">
                <a:latin typeface="Arial"/>
                <a:cs typeface="Arial"/>
              </a:rPr>
              <a:t>Accidental Death and Dismemberment insurance</a:t>
            </a:r>
            <a:endParaRPr lang="en-US" sz="2200" dirty="0">
              <a:solidFill>
                <a:srgbClr val="FF0000"/>
              </a:solidFill>
              <a:latin typeface="Arial"/>
              <a:cs typeface="Arial"/>
            </a:endParaRPr>
          </a:p>
          <a:p>
            <a:pPr marL="339725" indent="-247650"/>
            <a:r>
              <a:rPr lang="en-US" sz="2200" dirty="0">
                <a:latin typeface="Arial"/>
                <a:cs typeface="Arial"/>
              </a:rPr>
              <a:t>Short Term Disability insurance</a:t>
            </a:r>
            <a:endParaRPr lang="en-US" sz="2200" dirty="0">
              <a:solidFill>
                <a:srgbClr val="000000"/>
              </a:solidFill>
              <a:latin typeface="Arial"/>
              <a:cs typeface="Arial"/>
            </a:endParaRPr>
          </a:p>
          <a:p>
            <a:pPr marL="339725" indent="-247650"/>
            <a:r>
              <a:rPr lang="en-US" sz="2200" dirty="0">
                <a:latin typeface="Arial"/>
                <a:cs typeface="Arial"/>
              </a:rPr>
              <a:t>Long Term Disability insurance</a:t>
            </a:r>
            <a:endParaRPr lang="en-US" sz="2200" b="1" dirty="0">
              <a:solidFill>
                <a:srgbClr val="FF0000"/>
              </a:solidFill>
              <a:latin typeface="Arial"/>
              <a:cs typeface="Arial"/>
            </a:endParaRPr>
          </a:p>
        </p:txBody>
      </p:sp>
      <p:sp>
        <p:nvSpPr>
          <p:cNvPr id="4" name="Slide Number Placeholder 3">
            <a:extLst>
              <a:ext uri="{FF2B5EF4-FFF2-40B4-BE49-F238E27FC236}">
                <a16:creationId xmlns:a16="http://schemas.microsoft.com/office/drawing/2014/main" id="{ACFF2725-4885-45B1-B16F-F14E5C1F3505}"/>
              </a:ext>
            </a:extLst>
          </p:cNvPr>
          <p:cNvSpPr>
            <a:spLocks noGrp="1"/>
          </p:cNvSpPr>
          <p:nvPr>
            <p:ph type="sldNum" sz="quarter" idx="12"/>
          </p:nvPr>
        </p:nvSpPr>
        <p:spPr/>
        <p:txBody>
          <a:bodyPr/>
          <a:lstStyle/>
          <a:p>
            <a:pPr>
              <a:defRPr/>
            </a:pPr>
            <a:fld id="{73EF3F73-D8BE-1D4F-8F0C-03C5EC803F68}" type="slidenum">
              <a:rPr lang="en-US" smtClean="0"/>
              <a:pPr>
                <a:defRPr/>
              </a:pPr>
              <a:t>3</a:t>
            </a:fld>
            <a:endParaRPr lang="en-US"/>
          </a:p>
        </p:txBody>
      </p:sp>
      <p:sp>
        <p:nvSpPr>
          <p:cNvPr id="5" name="Date Placeholder 4">
            <a:extLst>
              <a:ext uri="{FF2B5EF4-FFF2-40B4-BE49-F238E27FC236}">
                <a16:creationId xmlns:a16="http://schemas.microsoft.com/office/drawing/2014/main" id="{31B857B3-5091-1EAF-06A7-D815314CCD06}"/>
              </a:ext>
            </a:extLst>
          </p:cNvPr>
          <p:cNvSpPr>
            <a:spLocks noGrp="1"/>
          </p:cNvSpPr>
          <p:nvPr>
            <p:ph type="dt" sz="half" idx="2"/>
          </p:nvPr>
        </p:nvSpPr>
        <p:spPr/>
        <p:txBody>
          <a:bodyPr/>
          <a:lstStyle/>
          <a:p>
            <a:pPr>
              <a:defRPr/>
            </a:pPr>
            <a:fld id="{90B91626-2770-48FD-B355-84C77A17CDB8}" type="datetime1">
              <a:rPr lang="en-US" smtClean="0"/>
              <a:t>8/18/2026</a:t>
            </a:fld>
            <a:endParaRPr lang="en-US"/>
          </a:p>
        </p:txBody>
      </p:sp>
      <p:pic>
        <p:nvPicPr>
          <p:cNvPr id="8" name="Audio 2">
            <a:hlinkClick r:id="" action="ppaction://media"/>
            <a:extLst>
              <a:ext uri="{FF2B5EF4-FFF2-40B4-BE49-F238E27FC236}">
                <a16:creationId xmlns:a16="http://schemas.microsoft.com/office/drawing/2014/main" id="{2F7F0516-3312-63CB-E8FA-0DE02E84509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77904" y="6302483"/>
            <a:ext cx="406400" cy="406400"/>
          </a:xfrm>
          <a:prstGeom prst="rect">
            <a:avLst/>
          </a:prstGeom>
        </p:spPr>
      </p:pic>
    </p:spTree>
    <p:extLst>
      <p:ext uri="{BB962C8B-B14F-4D97-AF65-F5344CB8AC3E}">
        <p14:creationId xmlns:p14="http://schemas.microsoft.com/office/powerpoint/2010/main" val="1808537968"/>
      </p:ext>
    </p:extLst>
  </p:cSld>
  <p:clrMapOvr>
    <a:masterClrMapping/>
  </p:clrMapOvr>
  <mc:AlternateContent xmlns:mc="http://schemas.openxmlformats.org/markup-compatibility/2006" xmlns:p14="http://schemas.microsoft.com/office/powerpoint/2010/main">
    <mc:Choice Requires="p14">
      <p:transition spd="slow" p14:dur="2000" advTm="18120"/>
    </mc:Choice>
    <mc:Fallback xmlns="">
      <p:transition spd="slow" advTm="181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12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AFF6BD5C-7F9D-68FA-026D-B3A44A4480FD}"/>
              </a:ext>
            </a:extLst>
          </p:cNvPr>
          <p:cNvSpPr>
            <a:spLocks noGrp="1"/>
          </p:cNvSpPr>
          <p:nvPr>
            <p:ph type="title"/>
          </p:nvPr>
        </p:nvSpPr>
        <p:spPr>
          <a:xfrm>
            <a:off x="688520" y="2562636"/>
            <a:ext cx="5049520" cy="817260"/>
          </a:xfrm>
        </p:spPr>
        <p:txBody>
          <a:bodyPr lIns="91440" tIns="45720" rIns="91440" bIns="45720" anchor="t" anchorCtr="0">
            <a:noAutofit/>
          </a:bodyPr>
          <a:lstStyle/>
          <a:p>
            <a:r>
              <a:rPr lang="en-US" sz="4000" dirty="0">
                <a:latin typeface="Arial"/>
                <a:cs typeface="Arial"/>
              </a:rPr>
              <a:t>Life and </a:t>
            </a:r>
            <a:br>
              <a:rPr lang="en-US" sz="4000" dirty="0">
                <a:latin typeface="Arial"/>
                <a:cs typeface="Arial"/>
              </a:rPr>
            </a:br>
            <a:r>
              <a:rPr lang="en-US" sz="4000" dirty="0">
                <a:latin typeface="Arial"/>
                <a:cs typeface="Arial"/>
              </a:rPr>
              <a:t>Accidental Death </a:t>
            </a:r>
            <a:br>
              <a:rPr lang="en-US" sz="4000" dirty="0">
                <a:latin typeface="Arial"/>
                <a:cs typeface="Arial"/>
              </a:rPr>
            </a:br>
            <a:r>
              <a:rPr lang="en-US" sz="4000" dirty="0">
                <a:latin typeface="Arial"/>
                <a:cs typeface="Arial"/>
              </a:rPr>
              <a:t>&amp; Dismemberment</a:t>
            </a:r>
            <a:endParaRPr lang="en-US" sz="4000" b="0" dirty="0">
              <a:solidFill>
                <a:srgbClr val="000000"/>
              </a:solidFill>
              <a:latin typeface="Arial"/>
              <a:cs typeface="Arial"/>
            </a:endParaRPr>
          </a:p>
          <a:p>
            <a:r>
              <a:rPr lang="en-US" sz="4000" dirty="0">
                <a:latin typeface="Arial"/>
                <a:cs typeface="Arial"/>
              </a:rPr>
              <a:t>Insurance</a:t>
            </a:r>
            <a:br>
              <a:rPr lang="en-US" sz="4000" dirty="0"/>
            </a:br>
            <a:br>
              <a:rPr lang="en-US" sz="4000" dirty="0"/>
            </a:br>
            <a:br>
              <a:rPr lang="en-US" sz="4000" dirty="0"/>
            </a:br>
            <a:endParaRPr lang="en-US" sz="4000" dirty="0"/>
          </a:p>
        </p:txBody>
      </p:sp>
      <p:pic>
        <p:nvPicPr>
          <p:cNvPr id="50" name="Picture Placeholder 49" descr="A family standing on a railing with a city in the background&#10;&#10;Description automatically generated">
            <a:extLst>
              <a:ext uri="{FF2B5EF4-FFF2-40B4-BE49-F238E27FC236}">
                <a16:creationId xmlns:a16="http://schemas.microsoft.com/office/drawing/2014/main" id="{B6DDF8C6-30D8-6184-C7CA-25BD436FC8F8}"/>
              </a:ext>
            </a:extLst>
          </p:cNvPr>
          <p:cNvPicPr>
            <a:picLocks noGrp="1" noChangeAspect="1"/>
          </p:cNvPicPr>
          <p:nvPr>
            <p:ph type="pic" sz="quarter" idx="14"/>
          </p:nvPr>
        </p:nvPicPr>
        <p:blipFill>
          <a:blip r:embed="rId5"/>
          <a:srcRect l="17565" r="17565"/>
          <a:stretch>
            <a:fillRect/>
          </a:stretch>
        </p:blipFill>
        <p:spPr/>
      </p:pic>
      <p:sp>
        <p:nvSpPr>
          <p:cNvPr id="10" name="Slide Number Placeholder 2">
            <a:extLst>
              <a:ext uri="{FF2B5EF4-FFF2-40B4-BE49-F238E27FC236}">
                <a16:creationId xmlns:a16="http://schemas.microsoft.com/office/drawing/2014/main" id="{D2CC014E-5C34-34C3-5737-EE4FEDABC09B}"/>
              </a:ext>
            </a:extLst>
          </p:cNvPr>
          <p:cNvSpPr>
            <a:spLocks noGrp="1"/>
          </p:cNvSpPr>
          <p:nvPr>
            <p:ph type="sldNum" sz="quarter" idx="4294967295"/>
          </p:nvPr>
        </p:nvSpPr>
        <p:spPr>
          <a:xfrm>
            <a:off x="0" y="6376988"/>
            <a:ext cx="457200" cy="2571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3EF3F73-D8BE-1D4F-8F0C-03C5EC803F68}" type="slidenum">
              <a:rPr kumimoji="0" lang="en-US" sz="1100" b="0" i="0" u="none" strike="noStrike" kern="1200" cap="none" spc="0" normalizeH="0" baseline="0" noProof="0" smtClean="0">
                <a:ln>
                  <a:noFill/>
                </a:ln>
                <a:solidFill>
                  <a:srgbClr val="505050"/>
                </a:solidFill>
                <a:effectLst/>
                <a:uLnTx/>
                <a:uFillTx/>
                <a:latin typeface="Arial" pitchFamily="34" charset="0"/>
                <a:ea typeface="+mn-ea"/>
                <a:cs typeface="Arial"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100" b="0" i="0" u="none" strike="noStrike" kern="1200" cap="none" spc="0" normalizeH="0" baseline="0" noProof="0">
              <a:ln>
                <a:noFill/>
              </a:ln>
              <a:solidFill>
                <a:srgbClr val="505050"/>
              </a:solidFill>
              <a:effectLst/>
              <a:uLnTx/>
              <a:uFillTx/>
              <a:latin typeface="Arial" pitchFamily="34" charset="0"/>
              <a:ea typeface="+mn-ea"/>
              <a:cs typeface="Arial" pitchFamily="34" charset="0"/>
            </a:endParaRPr>
          </a:p>
        </p:txBody>
      </p:sp>
      <p:pic>
        <p:nvPicPr>
          <p:cNvPr id="6" name="Audio 7">
            <a:hlinkClick r:id="" action="ppaction://media"/>
            <a:extLst>
              <a:ext uri="{FF2B5EF4-FFF2-40B4-BE49-F238E27FC236}">
                <a16:creationId xmlns:a16="http://schemas.microsoft.com/office/drawing/2014/main" id="{2897A207-1ECA-8767-6426-7A8E0BAA4CC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377096"/>
            <a:ext cx="406400" cy="406400"/>
          </a:xfrm>
          <a:prstGeom prst="rect">
            <a:avLst/>
          </a:prstGeom>
        </p:spPr>
      </p:pic>
      <p:sp>
        <p:nvSpPr>
          <p:cNvPr id="9" name="TextBox 8">
            <a:extLst>
              <a:ext uri="{FF2B5EF4-FFF2-40B4-BE49-F238E27FC236}">
                <a16:creationId xmlns:a16="http://schemas.microsoft.com/office/drawing/2014/main" id="{1D8B442A-C4F6-1E6D-A241-78DF49989AC8}"/>
              </a:ext>
            </a:extLst>
          </p:cNvPr>
          <p:cNvSpPr txBox="1"/>
          <p:nvPr/>
        </p:nvSpPr>
        <p:spPr>
          <a:xfrm>
            <a:off x="6096000" y="5867356"/>
            <a:ext cx="4861560" cy="261610"/>
          </a:xfrm>
          <a:prstGeom prst="rect">
            <a:avLst/>
          </a:prstGeom>
          <a:noFill/>
        </p:spPr>
        <p:txBody>
          <a:bodyPr wrap="square">
            <a:spAutoFit/>
          </a:bodyPr>
          <a:lstStyle/>
          <a:p>
            <a:pPr>
              <a:defRPr/>
            </a:pPr>
            <a:endParaRPr lang="en-US" sz="1100"/>
          </a:p>
        </p:txBody>
      </p:sp>
      <p:sp>
        <p:nvSpPr>
          <p:cNvPr id="52" name="TextBox 51">
            <a:extLst>
              <a:ext uri="{FF2B5EF4-FFF2-40B4-BE49-F238E27FC236}">
                <a16:creationId xmlns:a16="http://schemas.microsoft.com/office/drawing/2014/main" id="{1718F8AA-C105-B594-319C-A44A639EA8B7}"/>
              </a:ext>
            </a:extLst>
          </p:cNvPr>
          <p:cNvSpPr txBox="1"/>
          <p:nvPr/>
        </p:nvSpPr>
        <p:spPr>
          <a:xfrm>
            <a:off x="620500" y="5792213"/>
            <a:ext cx="4572000" cy="584775"/>
          </a:xfrm>
          <a:prstGeom prst="rect">
            <a:avLst/>
          </a:prstGeom>
          <a:noFill/>
        </p:spPr>
        <p:txBody>
          <a:bodyPr wrap="square" lIns="91440" tIns="45720" rIns="91440" bIns="45720" anchor="t">
            <a:spAutoFit/>
          </a:bodyPr>
          <a:lstStyle/>
          <a:p>
            <a:r>
              <a:rPr lang="en-US" sz="800">
                <a:solidFill>
                  <a:srgbClr val="004EA7"/>
                </a:solidFill>
              </a:rPr>
              <a:t>Group Life insurance form numbers: GP1219-LIFE, GC1219-LIFE, GP1219-LIFE-ASSOC, GP1219-LIFE-TRUST, GP190-LIFE/S399, GP190-LIFE/ASSOC/S399, GP190-LIFE/TRUST/S399, GP899-LIFE, GP190-LIFE/A997/S399, GP190-LIFE/S214, GP411-LIFE, GP190-LIFE/S399/MT</a:t>
            </a:r>
          </a:p>
        </p:txBody>
      </p:sp>
    </p:spTree>
    <p:extLst>
      <p:ext uri="{BB962C8B-B14F-4D97-AF65-F5344CB8AC3E}">
        <p14:creationId xmlns:p14="http://schemas.microsoft.com/office/powerpoint/2010/main" val="3383920316"/>
      </p:ext>
    </p:extLst>
  </p:cSld>
  <p:clrMapOvr>
    <a:masterClrMapping/>
  </p:clrMapOvr>
  <mc:AlternateContent xmlns:mc="http://schemas.openxmlformats.org/markup-compatibility/2006" xmlns:p14="http://schemas.microsoft.com/office/powerpoint/2010/main">
    <mc:Choice Requires="p14">
      <p:transition spd="slow" p14:dur="2000" advTm="5230"/>
    </mc:Choice>
    <mc:Fallback xmlns="">
      <p:transition spd="slow" advTm="52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3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3F20D-1EAD-DB53-C0F9-910080EDC649}"/>
              </a:ext>
            </a:extLst>
          </p:cNvPr>
          <p:cNvSpPr>
            <a:spLocks noGrp="1"/>
          </p:cNvSpPr>
          <p:nvPr>
            <p:ph type="title"/>
          </p:nvPr>
        </p:nvSpPr>
        <p:spPr>
          <a:xfrm>
            <a:off x="838232" y="2103137"/>
            <a:ext cx="10904870" cy="830997"/>
          </a:xfrm>
        </p:spPr>
        <p:txBody>
          <a:bodyPr lIns="91440" tIns="45720" rIns="91440" bIns="45720" anchor="t">
            <a:noAutofit/>
          </a:bodyPr>
          <a:lstStyle/>
          <a:p>
            <a:pPr>
              <a:lnSpc>
                <a:spcPct val="100000"/>
              </a:lnSpc>
              <a:spcBef>
                <a:spcPts val="1200"/>
              </a:spcBef>
            </a:pPr>
            <a:r>
              <a:rPr lang="en-US" sz="4400" dirty="0">
                <a:latin typeface="Arial"/>
                <a:cs typeface="Arial"/>
              </a:rPr>
              <a:t>Why is Life Insurance important?</a:t>
            </a:r>
            <a:br>
              <a:rPr lang="en-US" dirty="0"/>
            </a:br>
            <a:endParaRPr lang="en-US" dirty="0"/>
          </a:p>
        </p:txBody>
      </p:sp>
      <p:sp>
        <p:nvSpPr>
          <p:cNvPr id="5" name="Slide Number Placeholder 4">
            <a:extLst>
              <a:ext uri="{FF2B5EF4-FFF2-40B4-BE49-F238E27FC236}">
                <a16:creationId xmlns:a16="http://schemas.microsoft.com/office/drawing/2014/main" id="{F1696AEF-FC1F-C50F-EC67-182E5AE1B329}"/>
              </a:ext>
            </a:extLst>
          </p:cNvPr>
          <p:cNvSpPr>
            <a:spLocks noGrp="1"/>
          </p:cNvSpPr>
          <p:nvPr>
            <p:ph type="sldNum" sz="quarter" idx="12"/>
          </p:nvPr>
        </p:nvSpPr>
        <p:spPr/>
        <p:txBody>
          <a:bodyPr/>
          <a:lstStyle/>
          <a:p>
            <a:pPr>
              <a:defRPr/>
            </a:pPr>
            <a:fld id="{73EF3F73-D8BE-1D4F-8F0C-03C5EC803F68}" type="slidenum">
              <a:rPr lang="en-US" smtClean="0"/>
              <a:pPr>
                <a:defRPr/>
              </a:pPr>
              <a:t>5</a:t>
            </a:fld>
            <a:endParaRPr lang="en-US"/>
          </a:p>
        </p:txBody>
      </p:sp>
      <p:sp>
        <p:nvSpPr>
          <p:cNvPr id="6" name="Date Placeholder 5">
            <a:extLst>
              <a:ext uri="{FF2B5EF4-FFF2-40B4-BE49-F238E27FC236}">
                <a16:creationId xmlns:a16="http://schemas.microsoft.com/office/drawing/2014/main" id="{5528D1A1-BA51-28BD-ED90-C7A012CFA1B6}"/>
              </a:ext>
            </a:extLst>
          </p:cNvPr>
          <p:cNvSpPr>
            <a:spLocks noGrp="1"/>
          </p:cNvSpPr>
          <p:nvPr>
            <p:ph type="dt" sz="half" idx="2"/>
          </p:nvPr>
        </p:nvSpPr>
        <p:spPr/>
        <p:txBody>
          <a:bodyPr/>
          <a:lstStyle/>
          <a:p>
            <a:pPr>
              <a:defRPr/>
            </a:pPr>
            <a:fld id="{C02360C2-E037-44F6-80CC-F55B60AA3E1A}" type="datetime1">
              <a:rPr lang="en-US" smtClean="0"/>
              <a:t>8/18/2026</a:t>
            </a:fld>
            <a:endParaRPr lang="en-US"/>
          </a:p>
        </p:txBody>
      </p:sp>
      <p:pic>
        <p:nvPicPr>
          <p:cNvPr id="7" name="Audio 2">
            <a:hlinkClick r:id="" action="ppaction://media"/>
            <a:extLst>
              <a:ext uri="{FF2B5EF4-FFF2-40B4-BE49-F238E27FC236}">
                <a16:creationId xmlns:a16="http://schemas.microsoft.com/office/drawing/2014/main" id="{4573AB57-0AA0-82A4-241E-A11449073C8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74704" y="6377096"/>
            <a:ext cx="406400" cy="406400"/>
          </a:xfrm>
          <a:prstGeom prst="rect">
            <a:avLst/>
          </a:prstGeom>
        </p:spPr>
      </p:pic>
      <p:sp>
        <p:nvSpPr>
          <p:cNvPr id="3" name="TextBox 2">
            <a:extLst>
              <a:ext uri="{FF2B5EF4-FFF2-40B4-BE49-F238E27FC236}">
                <a16:creationId xmlns:a16="http://schemas.microsoft.com/office/drawing/2014/main" id="{D80B2614-1265-D14F-CFA5-D33C4C9B6584}"/>
              </a:ext>
            </a:extLst>
          </p:cNvPr>
          <p:cNvSpPr txBox="1"/>
          <p:nvPr/>
        </p:nvSpPr>
        <p:spPr>
          <a:xfrm>
            <a:off x="838232" y="3157339"/>
            <a:ext cx="798927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It can help protect your loved ones from financial hardship if you pass away.</a:t>
            </a:r>
            <a:endParaRPr lang="en-US" dirty="0"/>
          </a:p>
        </p:txBody>
      </p:sp>
    </p:spTree>
    <p:extLst>
      <p:ext uri="{BB962C8B-B14F-4D97-AF65-F5344CB8AC3E}">
        <p14:creationId xmlns:p14="http://schemas.microsoft.com/office/powerpoint/2010/main" val="558992878"/>
      </p:ext>
    </p:extLst>
  </p:cSld>
  <p:clrMapOvr>
    <a:masterClrMapping/>
  </p:clrMapOvr>
  <mc:AlternateContent xmlns:mc="http://schemas.openxmlformats.org/markup-compatibility/2006" xmlns:p14="http://schemas.microsoft.com/office/powerpoint/2010/main">
    <mc:Choice Requires="p14">
      <p:transition spd="slow" p14:dur="2000" advTm="12970"/>
    </mc:Choice>
    <mc:Fallback xmlns="">
      <p:transition spd="slow" advTm="129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96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CA246-E703-2F17-3213-64029D00BB1E}"/>
              </a:ext>
            </a:extLst>
          </p:cNvPr>
          <p:cNvSpPr>
            <a:spLocks noGrp="1"/>
          </p:cNvSpPr>
          <p:nvPr>
            <p:ph type="title"/>
          </p:nvPr>
        </p:nvSpPr>
        <p:spPr>
          <a:xfrm>
            <a:off x="350062" y="461283"/>
            <a:ext cx="10506456" cy="841594"/>
          </a:xfrm>
        </p:spPr>
        <p:txBody>
          <a:bodyPr lIns="91440" tIns="45720" rIns="91440" bIns="45720" anchor="t">
            <a:noAutofit/>
          </a:bodyPr>
          <a:lstStyle/>
          <a:p>
            <a:r>
              <a:rPr lang="en-US" sz="3200">
                <a:solidFill>
                  <a:srgbClr val="004EA7"/>
                </a:solidFill>
                <a:latin typeface="Arial"/>
                <a:cs typeface="Arial"/>
              </a:rPr>
              <a:t>Protecting the People You Love</a:t>
            </a:r>
          </a:p>
        </p:txBody>
      </p:sp>
      <p:sp>
        <p:nvSpPr>
          <p:cNvPr id="4" name="Content Placeholder 3">
            <a:extLst>
              <a:ext uri="{FF2B5EF4-FFF2-40B4-BE49-F238E27FC236}">
                <a16:creationId xmlns:a16="http://schemas.microsoft.com/office/drawing/2014/main" id="{FAF9BE61-A381-671B-9CF3-0108474DD944}"/>
              </a:ext>
            </a:extLst>
          </p:cNvPr>
          <p:cNvSpPr>
            <a:spLocks noGrp="1"/>
          </p:cNvSpPr>
          <p:nvPr>
            <p:ph idx="1"/>
          </p:nvPr>
        </p:nvSpPr>
        <p:spPr>
          <a:xfrm>
            <a:off x="892908" y="1415664"/>
            <a:ext cx="3995796" cy="4743775"/>
          </a:xfrm>
        </p:spPr>
        <p:txBody>
          <a:bodyPr lIns="91440" tIns="45720" rIns="91440" bIns="45720" anchor="t">
            <a:noAutofit/>
          </a:bodyPr>
          <a:lstStyle/>
          <a:p>
            <a:pPr marL="0" indent="0" algn="l" rtl="0" fontAlgn="base">
              <a:buNone/>
            </a:pPr>
            <a:r>
              <a:rPr lang="en-US" sz="2000" b="1" dirty="0">
                <a:solidFill>
                  <a:schemeClr val="tx2"/>
                </a:solidFill>
                <a:latin typeface="Arial"/>
                <a:cs typeface="Arial"/>
              </a:rPr>
              <a:t>Life insurance can help cover:</a:t>
            </a:r>
          </a:p>
          <a:p>
            <a:pPr marL="182245" indent="-182245"/>
            <a:r>
              <a:rPr lang="en-US" sz="1600" dirty="0">
                <a:latin typeface="Arial"/>
                <a:cs typeface="Arial"/>
              </a:rPr>
              <a:t>Child-care costs</a:t>
            </a:r>
          </a:p>
          <a:p>
            <a:pPr marL="182245" indent="-182245"/>
            <a:r>
              <a:rPr lang="en-US" sz="1600" dirty="0">
                <a:latin typeface="Arial"/>
                <a:cs typeface="Arial"/>
              </a:rPr>
              <a:t>Housing costs</a:t>
            </a:r>
          </a:p>
          <a:p>
            <a:pPr marL="182245" indent="-182245"/>
            <a:r>
              <a:rPr lang="en-US" sz="1600" dirty="0">
                <a:latin typeface="Arial"/>
                <a:cs typeface="Arial"/>
              </a:rPr>
              <a:t>College tuition</a:t>
            </a:r>
          </a:p>
          <a:p>
            <a:pPr marL="182245" indent="-182245"/>
            <a:r>
              <a:rPr lang="en-US" sz="1600" dirty="0">
                <a:latin typeface="Arial"/>
                <a:cs typeface="Arial"/>
              </a:rPr>
              <a:t>Daily living expenses</a:t>
            </a:r>
          </a:p>
          <a:p>
            <a:pPr marL="182245" indent="-182245"/>
            <a:r>
              <a:rPr lang="en-US" sz="1600" dirty="0">
                <a:latin typeface="Arial"/>
                <a:cs typeface="Arial"/>
              </a:rPr>
              <a:t>Funeral expenses</a:t>
            </a:r>
          </a:p>
          <a:p>
            <a:pPr marL="182245" indent="-182245"/>
            <a:endParaRPr lang="en-US" dirty="0"/>
          </a:p>
          <a:p>
            <a:pPr marL="0" indent="0">
              <a:buNone/>
            </a:pPr>
            <a:r>
              <a:rPr lang="en-US" sz="2000" b="1" dirty="0">
                <a:solidFill>
                  <a:schemeClr val="tx2"/>
                </a:solidFill>
                <a:latin typeface="Arial"/>
                <a:cs typeface="Arial"/>
              </a:rPr>
              <a:t>Value-added services:</a:t>
            </a:r>
          </a:p>
          <a:p>
            <a:pPr marL="182245" indent="-182245"/>
            <a:r>
              <a:rPr lang="en-US" sz="1600" dirty="0">
                <a:latin typeface="Arial"/>
                <a:cs typeface="Arial"/>
              </a:rPr>
              <a:t>Travel Assistance*</a:t>
            </a:r>
            <a:endParaRPr lang="en-US" sz="1600" baseline="30000" dirty="0">
              <a:latin typeface="Arial"/>
              <a:cs typeface="Arial"/>
            </a:endParaRPr>
          </a:p>
          <a:p>
            <a:pPr marL="182245" indent="-182245"/>
            <a:r>
              <a:rPr lang="en-US" sz="1600" dirty="0">
                <a:latin typeface="Arial"/>
                <a:cs typeface="Arial"/>
              </a:rPr>
              <a:t>Life Services Toolkit*</a:t>
            </a:r>
          </a:p>
        </p:txBody>
      </p:sp>
      <p:sp>
        <p:nvSpPr>
          <p:cNvPr id="5" name="Slide Number Placeholder 4">
            <a:extLst>
              <a:ext uri="{FF2B5EF4-FFF2-40B4-BE49-F238E27FC236}">
                <a16:creationId xmlns:a16="http://schemas.microsoft.com/office/drawing/2014/main" id="{465AF9A3-1BC8-8F43-D1C0-39DB366F67DE}"/>
              </a:ext>
            </a:extLst>
          </p:cNvPr>
          <p:cNvSpPr>
            <a:spLocks noGrp="1"/>
          </p:cNvSpPr>
          <p:nvPr>
            <p:ph type="sldNum" sz="quarter" idx="10"/>
          </p:nvPr>
        </p:nvSpPr>
        <p:spPr>
          <a:xfrm>
            <a:off x="152400" y="6377096"/>
            <a:ext cx="457200" cy="257176"/>
          </a:xfrm>
          <a:prstGeom prst="rect">
            <a:avLst/>
          </a:prstGeom>
        </p:spPr>
        <p:txBody>
          <a:bodyPr anchor="b"/>
          <a:lstStyle>
            <a:defPPr>
              <a:defRPr lang="en-US"/>
            </a:defPPr>
            <a:lvl1pPr marL="0" algn="l" defTabSz="914400" rtl="0" eaLnBrk="1" fontAlgn="auto" latinLnBrk="0" hangingPunct="1">
              <a:spcBef>
                <a:spcPts val="0"/>
              </a:spcBef>
              <a:spcAft>
                <a:spcPts val="0"/>
              </a:spcAft>
              <a:defRPr sz="1100" kern="1200" smtClean="0">
                <a:solidFill>
                  <a:srgbClr val="505050"/>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3EF3F73-D8BE-1D4F-8F0C-03C5EC803F68}" type="slidenum">
              <a:rPr lang="en-US" smtClean="0"/>
              <a:pPr>
                <a:defRPr/>
              </a:pPr>
              <a:t>6</a:t>
            </a:fld>
            <a:endParaRPr lang="en-US"/>
          </a:p>
        </p:txBody>
      </p:sp>
      <p:pic>
        <p:nvPicPr>
          <p:cNvPr id="7" name="Audio 2">
            <a:hlinkClick r:id="" action="ppaction://media"/>
            <a:extLst>
              <a:ext uri="{FF2B5EF4-FFF2-40B4-BE49-F238E27FC236}">
                <a16:creationId xmlns:a16="http://schemas.microsoft.com/office/drawing/2014/main" id="{51C7BF10-FC49-9D67-0A18-C71DF16DCF8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29060" y="6302484"/>
            <a:ext cx="406400" cy="406400"/>
          </a:xfrm>
          <a:prstGeom prst="rect">
            <a:avLst/>
          </a:prstGeom>
        </p:spPr>
      </p:pic>
      <p:sp>
        <p:nvSpPr>
          <p:cNvPr id="15" name="Date Placeholder 14">
            <a:extLst>
              <a:ext uri="{FF2B5EF4-FFF2-40B4-BE49-F238E27FC236}">
                <a16:creationId xmlns:a16="http://schemas.microsoft.com/office/drawing/2014/main" id="{347EE9A3-CBF7-89EB-0CCF-F2BE791CC26E}"/>
              </a:ext>
            </a:extLst>
          </p:cNvPr>
          <p:cNvSpPr>
            <a:spLocks noGrp="1"/>
          </p:cNvSpPr>
          <p:nvPr>
            <p:ph type="dt" sz="half" idx="2"/>
          </p:nvPr>
        </p:nvSpPr>
        <p:spPr/>
        <p:txBody>
          <a:bodyPr/>
          <a:lstStyle/>
          <a:p>
            <a:pPr>
              <a:defRPr/>
            </a:pPr>
            <a:fld id="{40CE7198-017A-445D-A3F2-4B9D5827B89B}" type="datetime1">
              <a:rPr lang="en-US" smtClean="0"/>
              <a:t>8/18/2026</a:t>
            </a:fld>
            <a:endParaRPr lang="en-US"/>
          </a:p>
        </p:txBody>
      </p:sp>
      <p:sp>
        <p:nvSpPr>
          <p:cNvPr id="8" name="TextBox 7">
            <a:extLst>
              <a:ext uri="{FF2B5EF4-FFF2-40B4-BE49-F238E27FC236}">
                <a16:creationId xmlns:a16="http://schemas.microsoft.com/office/drawing/2014/main" id="{37E42022-2E2D-77CC-82B0-0524EE7FBCD6}"/>
              </a:ext>
            </a:extLst>
          </p:cNvPr>
          <p:cNvSpPr txBox="1"/>
          <p:nvPr/>
        </p:nvSpPr>
        <p:spPr>
          <a:xfrm>
            <a:off x="347786" y="6043246"/>
            <a:ext cx="9356576"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1440" indent="-91440"/>
            <a:r>
              <a:rPr lang="en-US" sz="900">
                <a:ea typeface="ＭＳ Ｐゴシック"/>
              </a:rPr>
              <a:t> *Travel Assistance and the Life Services Toolkit are provided through arrangements with outside service providers that are not affiliated with The Standard.</a:t>
            </a:r>
          </a:p>
        </p:txBody>
      </p:sp>
      <p:sp>
        <p:nvSpPr>
          <p:cNvPr id="11" name="Rectangle: Rounded Corners 10">
            <a:extLst>
              <a:ext uri="{FF2B5EF4-FFF2-40B4-BE49-F238E27FC236}">
                <a16:creationId xmlns:a16="http://schemas.microsoft.com/office/drawing/2014/main" id="{78B55C16-0D53-13D6-555A-BFA991342C16}"/>
              </a:ext>
            </a:extLst>
          </p:cNvPr>
          <p:cNvSpPr/>
          <p:nvPr/>
        </p:nvSpPr>
        <p:spPr>
          <a:xfrm>
            <a:off x="5433826" y="1505447"/>
            <a:ext cx="5604470" cy="3826842"/>
          </a:xfrm>
          <a:prstGeom prst="roundRect">
            <a:avLst>
              <a:gd name="adj" fmla="val 5804"/>
            </a:avLst>
          </a:prstGeom>
          <a:solidFill>
            <a:srgbClr val="004EA7"/>
          </a:solidFill>
          <a:ln>
            <a:solidFill>
              <a:srgbClr val="004EA7"/>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indent="0" algn="l" rtl="0" fontAlgn="base">
              <a:buNone/>
            </a:pPr>
            <a:r>
              <a:rPr lang="en-US" sz="2000" b="1" i="0" u="none" strike="noStrike" dirty="0">
                <a:solidFill>
                  <a:schemeClr val="bg1"/>
                </a:solidFill>
                <a:effectLst/>
              </a:rPr>
              <a:t>AD&amp;D helps after a severe accident</a:t>
            </a:r>
            <a:endParaRPr lang="en-US" sz="2000" b="1" i="0" u="none" strike="noStrike" dirty="0">
              <a:solidFill>
                <a:schemeClr val="bg1"/>
              </a:solidFill>
              <a:effectLst/>
              <a:cs typeface="Arial"/>
            </a:endParaRPr>
          </a:p>
          <a:p>
            <a:pPr marL="0" indent="0" algn="l" rtl="0" fontAlgn="base">
              <a:buNone/>
            </a:pPr>
            <a:endParaRPr lang="en-US" sz="1600" dirty="0">
              <a:solidFill>
                <a:schemeClr val="bg1"/>
              </a:solidFill>
              <a:cs typeface="Arial"/>
            </a:endParaRPr>
          </a:p>
          <a:p>
            <a:pPr marL="285750" indent="-285750" algn="l" rtl="0" fontAlgn="base">
              <a:buFont typeface="Arial" panose="020B0604020202020204" pitchFamily="34" charset="0"/>
              <a:buChar char="•"/>
            </a:pPr>
            <a:r>
              <a:rPr lang="en-US" sz="1600" dirty="0">
                <a:solidFill>
                  <a:schemeClr val="bg1"/>
                </a:solidFill>
              </a:rPr>
              <a:t>Pays a lump-sum benefit if a covered accident results in death​</a:t>
            </a:r>
            <a:endParaRPr lang="en-US" sz="1600" dirty="0">
              <a:solidFill>
                <a:schemeClr val="bg1"/>
              </a:solidFill>
              <a:cs typeface="Arial"/>
            </a:endParaRPr>
          </a:p>
          <a:p>
            <a:pPr marL="285750" indent="-285750" algn="l" rtl="0" fontAlgn="base">
              <a:lnSpc>
                <a:spcPct val="150000"/>
              </a:lnSpc>
              <a:buFont typeface="Arial" panose="020B0604020202020204" pitchFamily="34" charset="0"/>
              <a:buChar char="•"/>
            </a:pPr>
            <a:r>
              <a:rPr lang="en-US" sz="1600" dirty="0">
                <a:solidFill>
                  <a:schemeClr val="bg1"/>
                </a:solidFill>
              </a:rPr>
              <a:t>Pays benefits for a severe physical loss​</a:t>
            </a:r>
            <a:endParaRPr lang="en-US" sz="1600" dirty="0">
              <a:solidFill>
                <a:schemeClr val="bg1"/>
              </a:solidFill>
              <a:cs typeface="Arial"/>
            </a:endParaRPr>
          </a:p>
          <a:p>
            <a:pPr marL="285750" indent="-285750" algn="l" rtl="0" fontAlgn="base">
              <a:lnSpc>
                <a:spcPct val="150000"/>
              </a:lnSpc>
              <a:buFont typeface="Arial" panose="020B0604020202020204" pitchFamily="34" charset="0"/>
              <a:buChar char="•"/>
            </a:pPr>
            <a:r>
              <a:rPr lang="en-US" sz="1600" dirty="0">
                <a:solidFill>
                  <a:schemeClr val="bg1"/>
                </a:solidFill>
              </a:rPr>
              <a:t>Family Benefits Package</a:t>
            </a:r>
            <a:endParaRPr lang="en-US" sz="1600" b="1" dirty="0">
              <a:solidFill>
                <a:srgbClr val="FF0000"/>
              </a:solidFill>
              <a:cs typeface="Arial"/>
            </a:endParaRPr>
          </a:p>
          <a:p>
            <a:pPr marL="285750" indent="-285750" algn="l" rtl="0" fontAlgn="base">
              <a:lnSpc>
                <a:spcPct val="150000"/>
              </a:lnSpc>
              <a:buFont typeface="Arial" panose="020B0604020202020204" pitchFamily="34" charset="0"/>
              <a:buChar char="•"/>
            </a:pPr>
            <a:endParaRPr lang="en-US" sz="1600" b="1" dirty="0">
              <a:solidFill>
                <a:srgbClr val="FF0000"/>
              </a:solidFill>
              <a:cs typeface="Arial"/>
            </a:endParaRPr>
          </a:p>
        </p:txBody>
      </p:sp>
    </p:spTree>
    <p:extLst>
      <p:ext uri="{BB962C8B-B14F-4D97-AF65-F5344CB8AC3E}">
        <p14:creationId xmlns:p14="http://schemas.microsoft.com/office/powerpoint/2010/main" val="2797432288"/>
      </p:ext>
    </p:extLst>
  </p:cSld>
  <p:clrMapOvr>
    <a:masterClrMapping/>
  </p:clrMapOvr>
  <mc:AlternateContent xmlns:mc="http://schemas.openxmlformats.org/markup-compatibility/2006" xmlns:p14="http://schemas.microsoft.com/office/powerpoint/2010/main">
    <mc:Choice Requires="p14">
      <p:transition spd="slow" p14:dur="2000" advTm="53160"/>
    </mc:Choice>
    <mc:Fallback xmlns="">
      <p:transition spd="slow" advTm="53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1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EC258A91-265B-09C5-9A6B-670756B65AEF}"/>
              </a:ext>
            </a:extLst>
          </p:cNvPr>
          <p:cNvSpPr/>
          <p:nvPr/>
        </p:nvSpPr>
        <p:spPr>
          <a:xfrm>
            <a:off x="1431985" y="2613804"/>
            <a:ext cx="8645566" cy="2391402"/>
          </a:xfrm>
          <a:prstGeom prst="roundRect">
            <a:avLst>
              <a:gd name="adj" fmla="val 7247"/>
            </a:avLst>
          </a:prstGeom>
          <a:solidFill>
            <a:schemeClr val="bg1"/>
          </a:solidFill>
          <a:ln>
            <a:solidFill>
              <a:srgbClr val="004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2" name="Title 1">
            <a:extLst>
              <a:ext uri="{FF2B5EF4-FFF2-40B4-BE49-F238E27FC236}">
                <a16:creationId xmlns:a16="http://schemas.microsoft.com/office/drawing/2014/main" id="{800F0720-0395-4C2A-3F38-A498826BB006}"/>
              </a:ext>
            </a:extLst>
          </p:cNvPr>
          <p:cNvSpPr>
            <a:spLocks noGrp="1"/>
          </p:cNvSpPr>
          <p:nvPr>
            <p:ph type="title"/>
          </p:nvPr>
        </p:nvSpPr>
        <p:spPr>
          <a:xfrm>
            <a:off x="310896" y="432774"/>
            <a:ext cx="8149054" cy="704875"/>
          </a:xfrm>
        </p:spPr>
        <p:txBody>
          <a:bodyPr/>
          <a:lstStyle/>
          <a:p>
            <a:r>
              <a:rPr lang="en-US" sz="3200">
                <a:solidFill>
                  <a:srgbClr val="004EA7"/>
                </a:solidFill>
                <a:latin typeface="Arial" charset="0"/>
                <a:cs typeface="Arial" charset="0"/>
              </a:rPr>
              <a:t>Deciding If, and How Much, Is Up to You</a:t>
            </a:r>
            <a:endParaRPr lang="en-US" sz="3200">
              <a:solidFill>
                <a:srgbClr val="004EA7"/>
              </a:solidFill>
            </a:endParaRPr>
          </a:p>
        </p:txBody>
      </p:sp>
      <p:sp>
        <p:nvSpPr>
          <p:cNvPr id="5" name="Slide Number Placeholder 4">
            <a:extLst>
              <a:ext uri="{FF2B5EF4-FFF2-40B4-BE49-F238E27FC236}">
                <a16:creationId xmlns:a16="http://schemas.microsoft.com/office/drawing/2014/main" id="{4FCB78CB-EA2B-4BCB-DD0B-B180DAC938EE}"/>
              </a:ext>
            </a:extLst>
          </p:cNvPr>
          <p:cNvSpPr>
            <a:spLocks noGrp="1"/>
          </p:cNvSpPr>
          <p:nvPr>
            <p:ph type="sldNum" sz="quarter" idx="12"/>
          </p:nvPr>
        </p:nvSpPr>
        <p:spPr/>
        <p:txBody>
          <a:bodyPr/>
          <a:lstStyle/>
          <a:p>
            <a:pPr>
              <a:defRPr/>
            </a:pPr>
            <a:fld id="{73EF3F73-D8BE-1D4F-8F0C-03C5EC803F68}" type="slidenum">
              <a:rPr lang="en-US" smtClean="0"/>
              <a:pPr>
                <a:defRPr/>
              </a:pPr>
              <a:t>7</a:t>
            </a:fld>
            <a:endParaRPr lang="en-US"/>
          </a:p>
        </p:txBody>
      </p:sp>
      <p:sp>
        <p:nvSpPr>
          <p:cNvPr id="6" name="Date Placeholder 5">
            <a:extLst>
              <a:ext uri="{FF2B5EF4-FFF2-40B4-BE49-F238E27FC236}">
                <a16:creationId xmlns:a16="http://schemas.microsoft.com/office/drawing/2014/main" id="{F2514062-E48D-7C47-8E05-3C9F99E33F57}"/>
              </a:ext>
            </a:extLst>
          </p:cNvPr>
          <p:cNvSpPr>
            <a:spLocks noGrp="1"/>
          </p:cNvSpPr>
          <p:nvPr>
            <p:ph type="dt" sz="half" idx="2"/>
          </p:nvPr>
        </p:nvSpPr>
        <p:spPr/>
        <p:txBody>
          <a:bodyPr/>
          <a:lstStyle/>
          <a:p>
            <a:pPr>
              <a:defRPr/>
            </a:pPr>
            <a:fld id="{83C1FE3A-FCBA-4228-B385-357673ADA816}" type="datetime1">
              <a:rPr lang="en-US" smtClean="0"/>
              <a:t>8/18/2026</a:t>
            </a:fld>
            <a:endParaRPr lang="en-US"/>
          </a:p>
        </p:txBody>
      </p:sp>
      <p:sp>
        <p:nvSpPr>
          <p:cNvPr id="7" name="Text Placeholder 6">
            <a:extLst>
              <a:ext uri="{FF2B5EF4-FFF2-40B4-BE49-F238E27FC236}">
                <a16:creationId xmlns:a16="http://schemas.microsoft.com/office/drawing/2014/main" id="{89198EB2-88F5-FA9C-8B11-99244249784E}"/>
              </a:ext>
            </a:extLst>
          </p:cNvPr>
          <p:cNvSpPr txBox="1">
            <a:spLocks noGrp="1"/>
          </p:cNvSpPr>
          <p:nvPr>
            <p:ph type="body" sz="quarter" idx="11"/>
          </p:nvPr>
        </p:nvSpPr>
        <p:spPr>
          <a:xfrm>
            <a:off x="539496" y="1136600"/>
            <a:ext cx="6571794" cy="805349"/>
          </a:xfrm>
          <a:prstGeom prst="rect">
            <a:avLst/>
          </a:prstGeom>
          <a:noFill/>
        </p:spPr>
        <p:txBody>
          <a:bodyPr wrap="square" lIns="91440" tIns="45720" rIns="91440" bIns="45720" anchor="t">
            <a:spAutoFit/>
          </a:bodyPr>
          <a:lstStyle/>
          <a:p>
            <a:pPr>
              <a:lnSpc>
                <a:spcPct val="100000"/>
              </a:lnSpc>
            </a:pPr>
            <a:r>
              <a:rPr lang="en-US" sz="2000" b="0">
                <a:latin typeface="Arial"/>
                <a:cs typeface="Arial"/>
              </a:rPr>
              <a:t>Ask yourself one question: </a:t>
            </a:r>
          </a:p>
          <a:p>
            <a:pPr>
              <a:lnSpc>
                <a:spcPct val="100000"/>
              </a:lnSpc>
            </a:pPr>
            <a:r>
              <a:rPr lang="en-US" sz="1800" b="0">
                <a:latin typeface="Arial"/>
                <a:cs typeface="Arial"/>
              </a:rPr>
              <a:t>Would someone suffer an economic hardship if I died today?</a:t>
            </a:r>
          </a:p>
        </p:txBody>
      </p:sp>
      <p:sp>
        <p:nvSpPr>
          <p:cNvPr id="9" name="TextBox 8">
            <a:extLst>
              <a:ext uri="{FF2B5EF4-FFF2-40B4-BE49-F238E27FC236}">
                <a16:creationId xmlns:a16="http://schemas.microsoft.com/office/drawing/2014/main" id="{90208B8A-2753-6C79-7BA1-E54DBC420BC1}"/>
              </a:ext>
            </a:extLst>
          </p:cNvPr>
          <p:cNvSpPr txBox="1"/>
          <p:nvPr/>
        </p:nvSpPr>
        <p:spPr>
          <a:xfrm>
            <a:off x="1742537" y="3083602"/>
            <a:ext cx="3429001" cy="707886"/>
          </a:xfrm>
          <a:prstGeom prst="rect">
            <a:avLst/>
          </a:prstGeom>
          <a:noFill/>
        </p:spPr>
        <p:txBody>
          <a:bodyPr wrap="square" rtlCol="0">
            <a:spAutoFit/>
          </a:bodyPr>
          <a:lstStyle/>
          <a:p>
            <a:r>
              <a:rPr lang="en-US" sz="2000" b="1">
                <a:solidFill>
                  <a:schemeClr val="tx2"/>
                </a:solidFill>
              </a:rPr>
              <a:t>Life insurance may cost less than you think.</a:t>
            </a:r>
          </a:p>
        </p:txBody>
      </p:sp>
      <p:sp>
        <p:nvSpPr>
          <p:cNvPr id="10" name="TextBox 9">
            <a:extLst>
              <a:ext uri="{FF2B5EF4-FFF2-40B4-BE49-F238E27FC236}">
                <a16:creationId xmlns:a16="http://schemas.microsoft.com/office/drawing/2014/main" id="{66EF75B6-5A3E-64AF-EBEE-6E30BA524FDD}"/>
              </a:ext>
            </a:extLst>
          </p:cNvPr>
          <p:cNvSpPr txBox="1"/>
          <p:nvPr/>
        </p:nvSpPr>
        <p:spPr>
          <a:xfrm>
            <a:off x="1742537" y="3804293"/>
            <a:ext cx="3886201" cy="584775"/>
          </a:xfrm>
          <a:prstGeom prst="rect">
            <a:avLst/>
          </a:prstGeom>
          <a:noFill/>
        </p:spPr>
        <p:txBody>
          <a:bodyPr wrap="square" rtlCol="0">
            <a:spAutoFit/>
          </a:bodyPr>
          <a:lstStyle/>
          <a:p>
            <a:r>
              <a:rPr lang="en-US" sz="1600"/>
              <a:t>Typical monthly cost of a $100,000 term Life insurance policy in coffee drinks.</a:t>
            </a:r>
            <a:r>
              <a:rPr lang="en-US" sz="1600" baseline="30000"/>
              <a:t>*</a:t>
            </a:r>
          </a:p>
        </p:txBody>
      </p:sp>
      <p:grpSp>
        <p:nvGrpSpPr>
          <p:cNvPr id="11" name="Group 10">
            <a:extLst>
              <a:ext uri="{FF2B5EF4-FFF2-40B4-BE49-F238E27FC236}">
                <a16:creationId xmlns:a16="http://schemas.microsoft.com/office/drawing/2014/main" id="{0C893F49-EBBD-4FD2-837E-3E87BC98EF6A}"/>
              </a:ext>
            </a:extLst>
          </p:cNvPr>
          <p:cNvGrpSpPr/>
          <p:nvPr/>
        </p:nvGrpSpPr>
        <p:grpSpPr>
          <a:xfrm>
            <a:off x="7617556" y="2815878"/>
            <a:ext cx="1653540" cy="1854219"/>
            <a:chOff x="6423660" y="3555981"/>
            <a:chExt cx="1653540" cy="1854219"/>
          </a:xfrm>
        </p:grpSpPr>
        <p:pic>
          <p:nvPicPr>
            <p:cNvPr id="12" name="Picture 11">
              <a:extLst>
                <a:ext uri="{FF2B5EF4-FFF2-40B4-BE49-F238E27FC236}">
                  <a16:creationId xmlns:a16="http://schemas.microsoft.com/office/drawing/2014/main" id="{BAB15015-8373-9C04-E146-4AACDA3BE490}"/>
                </a:ext>
              </a:extLst>
            </p:cNvPr>
            <p:cNvPicPr>
              <a:picLocks noChangeAspect="1"/>
            </p:cNvPicPr>
            <p:nvPr/>
          </p:nvPicPr>
          <p:blipFill>
            <a:blip r:embed="rId5"/>
            <a:stretch>
              <a:fillRect/>
            </a:stretch>
          </p:blipFill>
          <p:spPr>
            <a:xfrm>
              <a:off x="6858000" y="4033805"/>
              <a:ext cx="342900" cy="406400"/>
            </a:xfrm>
            <a:prstGeom prst="rect">
              <a:avLst/>
            </a:prstGeom>
          </p:spPr>
        </p:pic>
        <p:pic>
          <p:nvPicPr>
            <p:cNvPr id="13" name="Picture 12">
              <a:extLst>
                <a:ext uri="{FF2B5EF4-FFF2-40B4-BE49-F238E27FC236}">
                  <a16:creationId xmlns:a16="http://schemas.microsoft.com/office/drawing/2014/main" id="{DECAFD5D-1588-03C1-4450-3955E6CBBBE0}"/>
                </a:ext>
              </a:extLst>
            </p:cNvPr>
            <p:cNvPicPr>
              <a:picLocks noChangeAspect="1"/>
            </p:cNvPicPr>
            <p:nvPr/>
          </p:nvPicPr>
          <p:blipFill>
            <a:blip r:embed="rId5"/>
            <a:stretch>
              <a:fillRect/>
            </a:stretch>
          </p:blipFill>
          <p:spPr>
            <a:xfrm>
              <a:off x="6858000" y="4517675"/>
              <a:ext cx="342900" cy="406400"/>
            </a:xfrm>
            <a:prstGeom prst="rect">
              <a:avLst/>
            </a:prstGeom>
          </p:spPr>
        </p:pic>
        <p:pic>
          <p:nvPicPr>
            <p:cNvPr id="14" name="Picture 13">
              <a:extLst>
                <a:ext uri="{FF2B5EF4-FFF2-40B4-BE49-F238E27FC236}">
                  <a16:creationId xmlns:a16="http://schemas.microsoft.com/office/drawing/2014/main" id="{1F50869E-E600-87CF-B09A-F86D7C951181}"/>
                </a:ext>
              </a:extLst>
            </p:cNvPr>
            <p:cNvPicPr>
              <a:picLocks noChangeAspect="1"/>
            </p:cNvPicPr>
            <p:nvPr/>
          </p:nvPicPr>
          <p:blipFill>
            <a:blip r:embed="rId5"/>
            <a:stretch>
              <a:fillRect/>
            </a:stretch>
          </p:blipFill>
          <p:spPr>
            <a:xfrm>
              <a:off x="7296150" y="4517675"/>
              <a:ext cx="342900" cy="406400"/>
            </a:xfrm>
            <a:prstGeom prst="rect">
              <a:avLst/>
            </a:prstGeom>
          </p:spPr>
        </p:pic>
        <p:pic>
          <p:nvPicPr>
            <p:cNvPr id="15" name="Picture 14">
              <a:extLst>
                <a:ext uri="{FF2B5EF4-FFF2-40B4-BE49-F238E27FC236}">
                  <a16:creationId xmlns:a16="http://schemas.microsoft.com/office/drawing/2014/main" id="{71908EFA-4E25-BEB1-1D86-77D0575D2D37}"/>
                </a:ext>
              </a:extLst>
            </p:cNvPr>
            <p:cNvPicPr>
              <a:picLocks noChangeAspect="1"/>
            </p:cNvPicPr>
            <p:nvPr/>
          </p:nvPicPr>
          <p:blipFill>
            <a:blip r:embed="rId5"/>
            <a:stretch>
              <a:fillRect/>
            </a:stretch>
          </p:blipFill>
          <p:spPr>
            <a:xfrm>
              <a:off x="6858000" y="5001545"/>
              <a:ext cx="342900" cy="406400"/>
            </a:xfrm>
            <a:prstGeom prst="rect">
              <a:avLst/>
            </a:prstGeom>
          </p:spPr>
        </p:pic>
        <p:pic>
          <p:nvPicPr>
            <p:cNvPr id="16" name="Picture 15">
              <a:extLst>
                <a:ext uri="{FF2B5EF4-FFF2-40B4-BE49-F238E27FC236}">
                  <a16:creationId xmlns:a16="http://schemas.microsoft.com/office/drawing/2014/main" id="{3875883B-0B64-FC56-D909-B7FF2B6C6EB7}"/>
                </a:ext>
              </a:extLst>
            </p:cNvPr>
            <p:cNvPicPr>
              <a:picLocks noChangeAspect="1"/>
            </p:cNvPicPr>
            <p:nvPr/>
          </p:nvPicPr>
          <p:blipFill>
            <a:blip r:embed="rId5"/>
            <a:stretch>
              <a:fillRect/>
            </a:stretch>
          </p:blipFill>
          <p:spPr>
            <a:xfrm>
              <a:off x="7296150" y="5001545"/>
              <a:ext cx="342900" cy="406400"/>
            </a:xfrm>
            <a:prstGeom prst="rect">
              <a:avLst/>
            </a:prstGeom>
          </p:spPr>
        </p:pic>
        <p:pic>
          <p:nvPicPr>
            <p:cNvPr id="17" name="Picture 16">
              <a:extLst>
                <a:ext uri="{FF2B5EF4-FFF2-40B4-BE49-F238E27FC236}">
                  <a16:creationId xmlns:a16="http://schemas.microsoft.com/office/drawing/2014/main" id="{999AC057-6257-DC45-4BDF-898904B6DF00}"/>
                </a:ext>
              </a:extLst>
            </p:cNvPr>
            <p:cNvPicPr>
              <a:picLocks noChangeAspect="1"/>
            </p:cNvPicPr>
            <p:nvPr/>
          </p:nvPicPr>
          <p:blipFill>
            <a:blip r:embed="rId5"/>
            <a:stretch>
              <a:fillRect/>
            </a:stretch>
          </p:blipFill>
          <p:spPr>
            <a:xfrm>
              <a:off x="7734300" y="5003800"/>
              <a:ext cx="342900" cy="406400"/>
            </a:xfrm>
            <a:prstGeom prst="rect">
              <a:avLst/>
            </a:prstGeom>
          </p:spPr>
        </p:pic>
        <p:pic>
          <p:nvPicPr>
            <p:cNvPr id="18" name="Picture 17">
              <a:extLst>
                <a:ext uri="{FF2B5EF4-FFF2-40B4-BE49-F238E27FC236}">
                  <a16:creationId xmlns:a16="http://schemas.microsoft.com/office/drawing/2014/main" id="{962712E1-9448-0017-F378-F87377563058}"/>
                </a:ext>
              </a:extLst>
            </p:cNvPr>
            <p:cNvPicPr>
              <a:picLocks noChangeAspect="1"/>
            </p:cNvPicPr>
            <p:nvPr/>
          </p:nvPicPr>
          <p:blipFill>
            <a:blip r:embed="rId5"/>
            <a:stretch>
              <a:fillRect/>
            </a:stretch>
          </p:blipFill>
          <p:spPr>
            <a:xfrm>
              <a:off x="6423660" y="3555981"/>
              <a:ext cx="342900" cy="406400"/>
            </a:xfrm>
            <a:prstGeom prst="rect">
              <a:avLst/>
            </a:prstGeom>
          </p:spPr>
        </p:pic>
        <p:pic>
          <p:nvPicPr>
            <p:cNvPr id="19" name="Picture 18">
              <a:extLst>
                <a:ext uri="{FF2B5EF4-FFF2-40B4-BE49-F238E27FC236}">
                  <a16:creationId xmlns:a16="http://schemas.microsoft.com/office/drawing/2014/main" id="{54430E20-55EF-C4E9-E980-CA01DE044CFF}"/>
                </a:ext>
              </a:extLst>
            </p:cNvPr>
            <p:cNvPicPr>
              <a:picLocks noChangeAspect="1"/>
            </p:cNvPicPr>
            <p:nvPr/>
          </p:nvPicPr>
          <p:blipFill>
            <a:blip r:embed="rId5"/>
            <a:stretch>
              <a:fillRect/>
            </a:stretch>
          </p:blipFill>
          <p:spPr>
            <a:xfrm>
              <a:off x="6423660" y="4033805"/>
              <a:ext cx="342900" cy="406400"/>
            </a:xfrm>
            <a:prstGeom prst="rect">
              <a:avLst/>
            </a:prstGeom>
          </p:spPr>
        </p:pic>
        <p:pic>
          <p:nvPicPr>
            <p:cNvPr id="20" name="Picture 19">
              <a:extLst>
                <a:ext uri="{FF2B5EF4-FFF2-40B4-BE49-F238E27FC236}">
                  <a16:creationId xmlns:a16="http://schemas.microsoft.com/office/drawing/2014/main" id="{BAFF2D66-1291-5513-DA8B-4F10640C868A}"/>
                </a:ext>
              </a:extLst>
            </p:cNvPr>
            <p:cNvPicPr>
              <a:picLocks noChangeAspect="1"/>
            </p:cNvPicPr>
            <p:nvPr/>
          </p:nvPicPr>
          <p:blipFill>
            <a:blip r:embed="rId5"/>
            <a:stretch>
              <a:fillRect/>
            </a:stretch>
          </p:blipFill>
          <p:spPr>
            <a:xfrm>
              <a:off x="6423660" y="4517675"/>
              <a:ext cx="342900" cy="406400"/>
            </a:xfrm>
            <a:prstGeom prst="rect">
              <a:avLst/>
            </a:prstGeom>
          </p:spPr>
        </p:pic>
        <p:pic>
          <p:nvPicPr>
            <p:cNvPr id="21" name="Picture 20">
              <a:extLst>
                <a:ext uri="{FF2B5EF4-FFF2-40B4-BE49-F238E27FC236}">
                  <a16:creationId xmlns:a16="http://schemas.microsoft.com/office/drawing/2014/main" id="{CDD23E28-5F5C-B150-928F-B51F8A17F0BD}"/>
                </a:ext>
              </a:extLst>
            </p:cNvPr>
            <p:cNvPicPr>
              <a:picLocks noChangeAspect="1"/>
            </p:cNvPicPr>
            <p:nvPr/>
          </p:nvPicPr>
          <p:blipFill>
            <a:blip r:embed="rId5"/>
            <a:stretch>
              <a:fillRect/>
            </a:stretch>
          </p:blipFill>
          <p:spPr>
            <a:xfrm>
              <a:off x="6423660" y="5001545"/>
              <a:ext cx="342900" cy="406400"/>
            </a:xfrm>
            <a:prstGeom prst="rect">
              <a:avLst/>
            </a:prstGeom>
          </p:spPr>
        </p:pic>
      </p:grpSp>
      <p:sp>
        <p:nvSpPr>
          <p:cNvPr id="23" name="TextBox 22">
            <a:extLst>
              <a:ext uri="{FF2B5EF4-FFF2-40B4-BE49-F238E27FC236}">
                <a16:creationId xmlns:a16="http://schemas.microsoft.com/office/drawing/2014/main" id="{692AF752-8760-7F44-DA9E-029194E2CA65}"/>
              </a:ext>
            </a:extLst>
          </p:cNvPr>
          <p:cNvSpPr txBox="1"/>
          <p:nvPr/>
        </p:nvSpPr>
        <p:spPr>
          <a:xfrm>
            <a:off x="5857338" y="2718474"/>
            <a:ext cx="4343400" cy="1985672"/>
          </a:xfrm>
          <a:prstGeom prst="rect">
            <a:avLst/>
          </a:prstGeom>
          <a:noFill/>
        </p:spPr>
        <p:txBody>
          <a:bodyPr wrap="square" rtlCol="0">
            <a:spAutoFit/>
          </a:bodyPr>
          <a:lstStyle/>
          <a:p>
            <a:pPr>
              <a:lnSpc>
                <a:spcPct val="200000"/>
              </a:lnSpc>
            </a:pPr>
            <a:r>
              <a:rPr lang="en-US" sz="1600">
                <a:solidFill>
                  <a:schemeClr val="tx1">
                    <a:lumMod val="50000"/>
                    <a:lumOff val="50000"/>
                  </a:schemeClr>
                </a:solidFill>
              </a:rPr>
              <a:t>25-44 years old</a:t>
            </a:r>
          </a:p>
          <a:p>
            <a:pPr>
              <a:lnSpc>
                <a:spcPct val="200000"/>
              </a:lnSpc>
            </a:pPr>
            <a:r>
              <a:rPr lang="en-US" sz="1600">
                <a:solidFill>
                  <a:schemeClr val="tx1">
                    <a:lumMod val="50000"/>
                    <a:lumOff val="50000"/>
                  </a:schemeClr>
                </a:solidFill>
              </a:rPr>
              <a:t>45-49 years old</a:t>
            </a:r>
          </a:p>
          <a:p>
            <a:pPr>
              <a:lnSpc>
                <a:spcPct val="200000"/>
              </a:lnSpc>
            </a:pPr>
            <a:r>
              <a:rPr lang="en-US" sz="1600">
                <a:solidFill>
                  <a:schemeClr val="tx1">
                    <a:lumMod val="50000"/>
                    <a:lumOff val="50000"/>
                  </a:schemeClr>
                </a:solidFill>
              </a:rPr>
              <a:t>50-54 years old</a:t>
            </a:r>
          </a:p>
          <a:p>
            <a:pPr>
              <a:lnSpc>
                <a:spcPct val="200000"/>
              </a:lnSpc>
            </a:pPr>
            <a:r>
              <a:rPr lang="en-US" sz="1600">
                <a:solidFill>
                  <a:schemeClr val="tx1">
                    <a:lumMod val="50000"/>
                    <a:lumOff val="50000"/>
                  </a:schemeClr>
                </a:solidFill>
              </a:rPr>
              <a:t>55-59 years old</a:t>
            </a:r>
          </a:p>
        </p:txBody>
      </p:sp>
      <p:sp>
        <p:nvSpPr>
          <p:cNvPr id="4" name="Footer Placeholder 3">
            <a:extLst>
              <a:ext uri="{FF2B5EF4-FFF2-40B4-BE49-F238E27FC236}">
                <a16:creationId xmlns:a16="http://schemas.microsoft.com/office/drawing/2014/main" id="{499F4B77-09BD-66E8-C6FE-AE45248198B0}"/>
              </a:ext>
            </a:extLst>
          </p:cNvPr>
          <p:cNvSpPr>
            <a:spLocks noGrp="1"/>
          </p:cNvSpPr>
          <p:nvPr>
            <p:ph type="ftr" sz="quarter" idx="13"/>
          </p:nvPr>
        </p:nvSpPr>
        <p:spPr>
          <a:xfrm>
            <a:off x="956233" y="5805133"/>
            <a:ext cx="7491473" cy="392717"/>
          </a:xfrm>
        </p:spPr>
        <p:txBody>
          <a:bodyPr lIns="91440" tIns="45720" rIns="91440" bIns="45720" anchor="b"/>
          <a:lstStyle/>
          <a:p>
            <a:pPr algn="l">
              <a:defRPr/>
            </a:pPr>
            <a:r>
              <a:rPr lang="en-US" sz="900">
                <a:latin typeface="Arial"/>
                <a:cs typeface="Arial"/>
              </a:rPr>
              <a:t>*Costs are approximate and based on data developed by The Standard. For premium rates, please refer to your enrollment materials. </a:t>
            </a:r>
          </a:p>
        </p:txBody>
      </p:sp>
      <p:pic>
        <p:nvPicPr>
          <p:cNvPr id="8" name="Audio 24">
            <a:hlinkClick r:id="" action="ppaction://media"/>
            <a:extLst>
              <a:ext uri="{FF2B5EF4-FFF2-40B4-BE49-F238E27FC236}">
                <a16:creationId xmlns:a16="http://schemas.microsoft.com/office/drawing/2014/main" id="{9D929B4C-46F0-752A-01BD-0C69DF74E00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1048772" y="5702251"/>
            <a:ext cx="1349689" cy="1349689"/>
          </a:xfrm>
          <a:prstGeom prst="ellipse">
            <a:avLst/>
          </a:prstGeom>
        </p:spPr>
      </p:pic>
    </p:spTree>
    <p:extLst>
      <p:ext uri="{BB962C8B-B14F-4D97-AF65-F5344CB8AC3E}">
        <p14:creationId xmlns:p14="http://schemas.microsoft.com/office/powerpoint/2010/main" val="107856904"/>
      </p:ext>
    </p:extLst>
  </p:cSld>
  <p:clrMapOvr>
    <a:masterClrMapping/>
  </p:clrMapOvr>
  <mc:AlternateContent xmlns:mc="http://schemas.openxmlformats.org/markup-compatibility/2006" xmlns:p14="http://schemas.microsoft.com/office/powerpoint/2010/main">
    <mc:Choice Requires="p14">
      <p:transition spd="slow" p14:dur="2000" advTm="19580"/>
    </mc:Choice>
    <mc:Fallback xmlns="">
      <p:transition spd="slow" advTm="195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57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A780B-636B-94EE-21D7-163012A714E3}"/>
              </a:ext>
            </a:extLst>
          </p:cNvPr>
          <p:cNvSpPr>
            <a:spLocks noGrp="1"/>
          </p:cNvSpPr>
          <p:nvPr>
            <p:ph type="title"/>
          </p:nvPr>
        </p:nvSpPr>
        <p:spPr/>
        <p:txBody>
          <a:bodyPr lIns="91440" tIns="45720" rIns="91440" bIns="45720" anchor="t">
            <a:noAutofit/>
          </a:bodyPr>
          <a:lstStyle/>
          <a:p>
            <a:r>
              <a:rPr lang="en-US" sz="3200">
                <a:solidFill>
                  <a:srgbClr val="004EA7"/>
                </a:solidFill>
                <a:latin typeface="Arial"/>
                <a:cs typeface="Arial"/>
              </a:rPr>
              <a:t>Basic Life and AD&amp;D Insurance</a:t>
            </a:r>
            <a:endParaRPr lang="en-US" sz="3200">
              <a:latin typeface="Arial"/>
              <a:cs typeface="Arial"/>
            </a:endParaRPr>
          </a:p>
        </p:txBody>
      </p:sp>
      <p:sp>
        <p:nvSpPr>
          <p:cNvPr id="5" name="Slide Number Placeholder 4">
            <a:extLst>
              <a:ext uri="{FF2B5EF4-FFF2-40B4-BE49-F238E27FC236}">
                <a16:creationId xmlns:a16="http://schemas.microsoft.com/office/drawing/2014/main" id="{01697482-955A-64F5-2D9D-A6EC4D985CBA}"/>
              </a:ext>
            </a:extLst>
          </p:cNvPr>
          <p:cNvSpPr>
            <a:spLocks noGrp="1"/>
          </p:cNvSpPr>
          <p:nvPr>
            <p:ph type="sldNum" sz="quarter" idx="12"/>
          </p:nvPr>
        </p:nvSpPr>
        <p:spPr/>
        <p:txBody>
          <a:bodyPr/>
          <a:lstStyle/>
          <a:p>
            <a:pPr>
              <a:defRPr/>
            </a:pPr>
            <a:fld id="{73EF3F73-D8BE-1D4F-8F0C-03C5EC803F68}" type="slidenum">
              <a:rPr lang="en-US" smtClean="0"/>
              <a:pPr>
                <a:defRPr/>
              </a:pPr>
              <a:t>8</a:t>
            </a:fld>
            <a:endParaRPr lang="en-US"/>
          </a:p>
        </p:txBody>
      </p:sp>
      <p:sp>
        <p:nvSpPr>
          <p:cNvPr id="6" name="Date Placeholder 5">
            <a:extLst>
              <a:ext uri="{FF2B5EF4-FFF2-40B4-BE49-F238E27FC236}">
                <a16:creationId xmlns:a16="http://schemas.microsoft.com/office/drawing/2014/main" id="{7EAF2BDC-6FE8-C715-0AEF-4B0361B3F5DB}"/>
              </a:ext>
            </a:extLst>
          </p:cNvPr>
          <p:cNvSpPr>
            <a:spLocks noGrp="1"/>
          </p:cNvSpPr>
          <p:nvPr>
            <p:ph type="dt" sz="half" idx="2"/>
          </p:nvPr>
        </p:nvSpPr>
        <p:spPr/>
        <p:txBody>
          <a:bodyPr/>
          <a:lstStyle/>
          <a:p>
            <a:pPr>
              <a:defRPr/>
            </a:pPr>
            <a:fld id="{C4F2B43B-E589-4DEE-A3C9-9C0E3C2024A3}" type="datetime1">
              <a:rPr lang="en-US" smtClean="0"/>
              <a:t>8/18/2026</a:t>
            </a:fld>
            <a:endParaRPr lang="en-US"/>
          </a:p>
        </p:txBody>
      </p:sp>
      <p:sp>
        <p:nvSpPr>
          <p:cNvPr id="9" name="Content Placeholder 1">
            <a:extLst>
              <a:ext uri="{FF2B5EF4-FFF2-40B4-BE49-F238E27FC236}">
                <a16:creationId xmlns:a16="http://schemas.microsoft.com/office/drawing/2014/main" id="{30F18F4B-9F00-2A1E-08A3-E14EFDE74135}"/>
              </a:ext>
            </a:extLst>
          </p:cNvPr>
          <p:cNvSpPr txBox="1">
            <a:spLocks/>
          </p:cNvSpPr>
          <p:nvPr/>
        </p:nvSpPr>
        <p:spPr>
          <a:xfrm>
            <a:off x="350062" y="5462405"/>
            <a:ext cx="8250239" cy="603315"/>
          </a:xfrm>
          <a:prstGeom prst="rect">
            <a:avLst/>
          </a:prstGeom>
        </p:spPr>
        <p:txBody>
          <a:bodyPr lIns="91440" tIns="45720" rIns="91440" bIns="45720" anchor="t">
            <a:normAutofit fontScale="25000" lnSpcReduction="20000"/>
          </a:bodyPr>
          <a:lstStyle>
            <a:lvl1pPr marL="233363" indent="-233363" algn="l" rtl="0" eaLnBrk="1" fontAlgn="base" hangingPunct="1">
              <a:lnSpc>
                <a:spcPct val="100000"/>
              </a:lnSpc>
              <a:spcBef>
                <a:spcPct val="20000"/>
              </a:spcBef>
              <a:spcAft>
                <a:spcPts val="300"/>
              </a:spcAft>
              <a:buFont typeface="Arial" pitchFamily="34" charset="0"/>
              <a:buChar char="•"/>
              <a:defRPr sz="2200" kern="1200">
                <a:solidFill>
                  <a:srgbClr val="000000"/>
                </a:solidFill>
                <a:latin typeface="Arial" pitchFamily="34" charset="0"/>
                <a:ea typeface="ＭＳ Ｐゴシック" charset="0"/>
                <a:cs typeface="Arial" pitchFamily="34" charset="0"/>
              </a:defRPr>
            </a:lvl1pPr>
            <a:lvl2pPr marL="690563" indent="-233363" algn="l" rtl="0" eaLnBrk="1" fontAlgn="base" hangingPunct="1">
              <a:lnSpc>
                <a:spcPct val="100000"/>
              </a:lnSpc>
              <a:spcBef>
                <a:spcPct val="20000"/>
              </a:spcBef>
              <a:spcAft>
                <a:spcPts val="400"/>
              </a:spcAft>
              <a:buFont typeface="Arial" pitchFamily="34" charset="0"/>
              <a:buChar char="•"/>
              <a:defRPr sz="1800" kern="1200" baseline="0">
                <a:solidFill>
                  <a:srgbClr val="000000"/>
                </a:solidFill>
                <a:latin typeface="Arial" pitchFamily="34" charset="0"/>
                <a:ea typeface="ＭＳ Ｐゴシック" charset="0"/>
                <a:cs typeface="Arial" pitchFamily="34" charset="0"/>
              </a:defRPr>
            </a:lvl2pPr>
            <a:lvl3pPr marL="1143000" indent="-228600" algn="l" rtl="0" eaLnBrk="1" fontAlgn="base" hangingPunct="1">
              <a:lnSpc>
                <a:spcPct val="100000"/>
              </a:lnSpc>
              <a:spcBef>
                <a:spcPct val="20000"/>
              </a:spcBef>
              <a:spcAft>
                <a:spcPts val="300"/>
              </a:spcAft>
              <a:buFont typeface="Arial" pitchFamily="34" charset="0"/>
              <a:buChar char="–"/>
              <a:defRPr sz="1600" kern="1200">
                <a:solidFill>
                  <a:srgbClr val="000000"/>
                </a:solidFill>
                <a:latin typeface="Arial" pitchFamily="34" charset="0"/>
                <a:ea typeface="ＭＳ Ｐゴシック" charset="0"/>
                <a:cs typeface="Arial" pitchFamily="34"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6400" b="1" dirty="0">
                <a:latin typeface="Arial"/>
                <a:ea typeface="ＭＳ Ｐゴシック"/>
                <a:cs typeface="Arial"/>
              </a:rPr>
              <a:t>What do you need to do? </a:t>
            </a:r>
          </a:p>
          <a:p>
            <a:pPr marL="285750" indent="-285750">
              <a:buFont typeface="Arial"/>
              <a:buChar char="•"/>
            </a:pPr>
            <a:r>
              <a:rPr lang="en-US" sz="4800" dirty="0">
                <a:latin typeface="Arial"/>
                <a:ea typeface="ＭＳ Ｐゴシック"/>
                <a:cs typeface="Arial"/>
              </a:rPr>
              <a:t>Ensure your beneficiary designations are up to date.</a:t>
            </a:r>
          </a:p>
          <a:p>
            <a:pPr marL="285750" indent="-285750">
              <a:buFont typeface="Arial"/>
              <a:buChar char="•"/>
            </a:pPr>
            <a:r>
              <a:rPr lang="en-US" sz="4800" dirty="0">
                <a:latin typeface="Arial"/>
                <a:ea typeface="ＭＳ Ｐゴシック"/>
                <a:cs typeface="Arial"/>
              </a:rPr>
              <a:t>Check out the value-added services: Life Services Toolkit and Travel Assistance.</a:t>
            </a:r>
          </a:p>
          <a:p>
            <a:pPr marL="0" indent="0">
              <a:buNone/>
            </a:pPr>
            <a:endParaRPr lang="en-US" sz="1600" dirty="0">
              <a:solidFill>
                <a:srgbClr val="FF0000"/>
              </a:solidFill>
              <a:latin typeface="Arial"/>
              <a:ea typeface="ＭＳ Ｐゴシック"/>
              <a:cs typeface="Arial"/>
            </a:endParaRPr>
          </a:p>
        </p:txBody>
      </p:sp>
      <p:pic>
        <p:nvPicPr>
          <p:cNvPr id="10" name="Audio 3">
            <a:hlinkClick r:id="" action="ppaction://media"/>
            <a:extLst>
              <a:ext uri="{FF2B5EF4-FFF2-40B4-BE49-F238E27FC236}">
                <a16:creationId xmlns:a16="http://schemas.microsoft.com/office/drawing/2014/main" id="{4BA6F224-D976-703C-7BD5-4C560CB1D25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49811" y="6302483"/>
            <a:ext cx="406400" cy="406400"/>
          </a:xfrm>
          <a:prstGeom prst="rect">
            <a:avLst/>
          </a:prstGeom>
        </p:spPr>
      </p:pic>
      <p:graphicFrame>
        <p:nvGraphicFramePr>
          <p:cNvPr id="3" name="Table" descr="Table alt text">
            <a:extLst>
              <a:ext uri="{FF2B5EF4-FFF2-40B4-BE49-F238E27FC236}">
                <a16:creationId xmlns:a16="http://schemas.microsoft.com/office/drawing/2014/main" id="{9EB782AA-439A-B946-3820-F583782F88A2}"/>
              </a:ext>
            </a:extLst>
          </p:cNvPr>
          <p:cNvGraphicFramePr>
            <a:graphicFrameLocks noGrp="1"/>
          </p:cNvGraphicFramePr>
          <p:nvPr>
            <p:extLst>
              <p:ext uri="{D42A27DB-BD31-4B8C-83A1-F6EECF244321}">
                <p14:modId xmlns:p14="http://schemas.microsoft.com/office/powerpoint/2010/main" val="3495647678"/>
              </p:ext>
            </p:extLst>
          </p:nvPr>
        </p:nvGraphicFramePr>
        <p:xfrm>
          <a:off x="1378202" y="1558765"/>
          <a:ext cx="8450176" cy="3726243"/>
        </p:xfrm>
        <a:graphic>
          <a:graphicData uri="http://schemas.openxmlformats.org/drawingml/2006/table">
            <a:tbl>
              <a:tblPr firstRow="1" bandRow="1">
                <a:effectLst/>
                <a:tableStyleId>{5C22544A-7EE6-4342-B048-85BDC9FD1C3A}</a:tableStyleId>
              </a:tblPr>
              <a:tblGrid>
                <a:gridCol w="2112544">
                  <a:extLst>
                    <a:ext uri="{9D8B030D-6E8A-4147-A177-3AD203B41FA5}">
                      <a16:colId xmlns:a16="http://schemas.microsoft.com/office/drawing/2014/main" val="1287953576"/>
                    </a:ext>
                  </a:extLst>
                </a:gridCol>
                <a:gridCol w="2112544">
                  <a:extLst>
                    <a:ext uri="{9D8B030D-6E8A-4147-A177-3AD203B41FA5}">
                      <a16:colId xmlns:a16="http://schemas.microsoft.com/office/drawing/2014/main" val="1443654816"/>
                    </a:ext>
                  </a:extLst>
                </a:gridCol>
                <a:gridCol w="2112544">
                  <a:extLst>
                    <a:ext uri="{9D8B030D-6E8A-4147-A177-3AD203B41FA5}">
                      <a16:colId xmlns:a16="http://schemas.microsoft.com/office/drawing/2014/main" val="2466374850"/>
                    </a:ext>
                  </a:extLst>
                </a:gridCol>
                <a:gridCol w="2112544">
                  <a:extLst>
                    <a:ext uri="{9D8B030D-6E8A-4147-A177-3AD203B41FA5}">
                      <a16:colId xmlns:a16="http://schemas.microsoft.com/office/drawing/2014/main" val="12523846"/>
                    </a:ext>
                  </a:extLst>
                </a:gridCol>
              </a:tblGrid>
              <a:tr h="720199">
                <a:tc>
                  <a:txBody>
                    <a:bodyPr/>
                    <a:lstStyle/>
                    <a:p>
                      <a:pPr algn="ctr"/>
                      <a:r>
                        <a:rPr lang="en-US" sz="1400">
                          <a:solidFill>
                            <a:schemeClr val="tx1"/>
                          </a:solidFill>
                        </a:rPr>
                        <a:t>Employee Classification</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400" dirty="0">
                          <a:solidFill>
                            <a:schemeClr val="tx1"/>
                          </a:solidFill>
                          <a:latin typeface="Arial"/>
                          <a:cs typeface="Arial"/>
                        </a:rPr>
                        <a:t>Benefit Amount</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400">
                          <a:solidFill>
                            <a:schemeClr val="tx1"/>
                          </a:solidFill>
                          <a:latin typeface="Arial"/>
                          <a:cs typeface="Arial"/>
                        </a:rPr>
                        <a:t>Premium Contributions</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400">
                          <a:solidFill>
                            <a:schemeClr val="tx1"/>
                          </a:solidFill>
                          <a:latin typeface="Arial"/>
                          <a:cs typeface="Arial"/>
                        </a:rPr>
                        <a:t>Do You Need to Enroll?</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59342247"/>
                  </a:ext>
                </a:extLst>
              </a:tr>
              <a:tr h="1503022">
                <a:tc>
                  <a:txBody>
                    <a:bodyPr/>
                    <a:lstStyle/>
                    <a:p>
                      <a:pPr algn="l"/>
                      <a:r>
                        <a:rPr lang="en-US" sz="1200" b="1" dirty="0">
                          <a:latin typeface="Arial"/>
                          <a:cs typeface="Arial"/>
                        </a:rPr>
                        <a:t>Class 1</a:t>
                      </a:r>
                      <a:r>
                        <a:rPr lang="en-US" sz="1200" dirty="0">
                          <a:latin typeface="Arial"/>
                          <a:cs typeface="Arial"/>
                        </a:rPr>
                        <a:t>: </a:t>
                      </a:r>
                      <a:br>
                        <a:rPr lang="en-US" sz="1200" dirty="0">
                          <a:latin typeface="Arial"/>
                          <a:cs typeface="Arial"/>
                        </a:rPr>
                      </a:br>
                      <a:r>
                        <a:rPr lang="en-US" sz="1200" dirty="0">
                          <a:latin typeface="Arial"/>
                          <a:cs typeface="Arial"/>
                        </a:rPr>
                        <a:t>Active Full-time Employees</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a:lnSpc>
                          <a:spcPct val="100000"/>
                        </a:lnSpc>
                        <a:spcBef>
                          <a:spcPts val="0"/>
                        </a:spcBef>
                        <a:spcAft>
                          <a:spcPts val="0"/>
                        </a:spcAft>
                        <a:buNone/>
                      </a:pPr>
                      <a:r>
                        <a:rPr lang="en-US" sz="1200" b="1" i="0" u="none" strike="noStrike" noProof="0" dirty="0">
                          <a:solidFill>
                            <a:schemeClr val="tx1"/>
                          </a:solidFill>
                          <a:latin typeface="Arial"/>
                        </a:rPr>
                        <a:t>Basic Life: $25,000</a:t>
                      </a:r>
                      <a:endParaRPr lang="en-US" sz="1200" b="1" dirty="0">
                        <a:solidFill>
                          <a:schemeClr val="tx1"/>
                        </a:solidFill>
                      </a:endParaRPr>
                    </a:p>
                    <a:p>
                      <a:pPr marL="0" marR="0" lvl="0" indent="0" algn="l">
                        <a:lnSpc>
                          <a:spcPct val="100000"/>
                        </a:lnSpc>
                        <a:spcBef>
                          <a:spcPts val="0"/>
                        </a:spcBef>
                        <a:spcAft>
                          <a:spcPts val="0"/>
                        </a:spcAft>
                        <a:buNone/>
                      </a:pPr>
                      <a:endParaRPr lang="en-US" sz="1200" b="0" i="0" u="none" strike="noStrike" noProof="0" dirty="0">
                        <a:solidFill>
                          <a:srgbClr val="000000"/>
                        </a:solidFill>
                        <a:latin typeface="Arial"/>
                      </a:endParaRPr>
                    </a:p>
                    <a:p>
                      <a:pPr marL="0" marR="0" lvl="0" indent="0" algn="l">
                        <a:lnSpc>
                          <a:spcPct val="100000"/>
                        </a:lnSpc>
                        <a:spcBef>
                          <a:spcPts val="0"/>
                        </a:spcBef>
                        <a:spcAft>
                          <a:spcPts val="0"/>
                        </a:spcAft>
                        <a:buNone/>
                      </a:pPr>
                      <a:r>
                        <a:rPr lang="en-US" sz="1200" b="1" i="0" u="none" strike="noStrike" noProof="0" dirty="0">
                          <a:solidFill>
                            <a:srgbClr val="000000"/>
                          </a:solidFill>
                          <a:latin typeface="Arial"/>
                        </a:rPr>
                        <a:t>Matching AD&amp;D Amount</a:t>
                      </a:r>
                      <a:endParaRPr lang="en-US" sz="1200" b="1" i="0" u="none" strike="noStrike" noProof="0" dirty="0">
                        <a:solidFill>
                          <a:srgbClr val="FF0000"/>
                        </a:solidFill>
                        <a:latin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US" sz="1200" b="0" i="0" u="none" strike="noStrike" noProof="0" dirty="0">
                          <a:solidFill>
                            <a:schemeClr val="tx1"/>
                          </a:solidFill>
                          <a:latin typeface="Arial"/>
                        </a:rPr>
                        <a:t>100% Employer Paid</a:t>
                      </a:r>
                      <a:endParaRPr lang="en-US" sz="1200" b="1" i="0" u="none" strike="noStrike" noProof="0" dirty="0">
                        <a:solidFill>
                          <a:srgbClr val="FF0000"/>
                        </a:solidFill>
                        <a:latin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latin typeface="Arial"/>
                          <a:cs typeface="Arial"/>
                        </a:rPr>
                        <a:t>No. </a:t>
                      </a:r>
                      <a:r>
                        <a:rPr lang="en-US" sz="1200" b="0" i="0" u="none" strike="noStrike" noProof="0" dirty="0">
                          <a:solidFill>
                            <a:srgbClr val="000000"/>
                          </a:solidFill>
                          <a:latin typeface="Arial"/>
                        </a:rPr>
                        <a:t>This benefit is provided by your employer at no additional cost to you.</a:t>
                      </a:r>
                      <a:endParaRPr lang="en-US" sz="1200" b="0" i="0" u="none" strike="noStrike" noProof="0" dirty="0">
                        <a:solidFill>
                          <a:srgbClr val="FF0000"/>
                        </a:solidFill>
                        <a:latin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25847605"/>
                  </a:ext>
                </a:extLst>
              </a:tr>
              <a:tr h="1503022">
                <a:tc>
                  <a:txBody>
                    <a:bodyPr/>
                    <a:lstStyle/>
                    <a:p>
                      <a:pPr marL="0" marR="0" lvl="0" indent="0" algn="l">
                        <a:lnSpc>
                          <a:spcPct val="100000"/>
                        </a:lnSpc>
                        <a:spcBef>
                          <a:spcPts val="0"/>
                        </a:spcBef>
                        <a:spcAft>
                          <a:spcPts val="0"/>
                        </a:spcAft>
                        <a:buNone/>
                      </a:pPr>
                      <a:r>
                        <a:rPr lang="en-US" sz="1200" b="1" dirty="0">
                          <a:latin typeface="Arial"/>
                          <a:cs typeface="Arial"/>
                        </a:rPr>
                        <a:t>Class 2</a:t>
                      </a:r>
                      <a:r>
                        <a:rPr lang="en-US" sz="1200" dirty="0">
                          <a:latin typeface="Arial"/>
                          <a:cs typeface="Arial"/>
                        </a:rPr>
                        <a:t>: </a:t>
                      </a:r>
                      <a:br>
                        <a:rPr lang="en-US" sz="1200" dirty="0">
                          <a:latin typeface="Arial"/>
                          <a:cs typeface="Arial"/>
                        </a:rPr>
                      </a:br>
                      <a:r>
                        <a:rPr lang="en-US" sz="1200" dirty="0">
                          <a:latin typeface="Arial"/>
                          <a:cs typeface="Arial"/>
                        </a:rPr>
                        <a:t>Active Part-time employees, other than Sales Associates and Key Holders</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marL="0" marR="0" lvl="0" indent="0" algn="l">
                        <a:lnSpc>
                          <a:spcPct val="100000"/>
                        </a:lnSpc>
                        <a:spcBef>
                          <a:spcPts val="0"/>
                        </a:spcBef>
                        <a:spcAft>
                          <a:spcPts val="0"/>
                        </a:spcAft>
                        <a:buNone/>
                      </a:pPr>
                      <a:r>
                        <a:rPr lang="en-US" sz="1200" b="1" i="0" u="none" strike="noStrike" noProof="0" dirty="0">
                          <a:solidFill>
                            <a:schemeClr val="tx1"/>
                          </a:solidFill>
                          <a:latin typeface="+mn-lt"/>
                        </a:rPr>
                        <a:t>Basic Life: </a:t>
                      </a:r>
                      <a:r>
                        <a:rPr lang="en-US" sz="1200" b="1" i="0" u="none" strike="noStrike" noProof="0" dirty="0">
                          <a:solidFill>
                            <a:srgbClr val="000000"/>
                          </a:solidFill>
                          <a:latin typeface="Arial"/>
                        </a:rPr>
                        <a:t>$25,000</a:t>
                      </a:r>
                    </a:p>
                    <a:p>
                      <a:pPr marL="0" marR="0" lvl="0" indent="0" algn="l">
                        <a:lnSpc>
                          <a:spcPct val="100000"/>
                        </a:lnSpc>
                        <a:spcBef>
                          <a:spcPts val="0"/>
                        </a:spcBef>
                        <a:spcAft>
                          <a:spcPts val="0"/>
                        </a:spcAft>
                        <a:buNone/>
                      </a:pPr>
                      <a:endParaRPr lang="en-US" sz="1200" b="0" i="0" u="none" strike="noStrike" noProof="0" dirty="0">
                        <a:solidFill>
                          <a:srgbClr val="000000"/>
                        </a:solidFill>
                        <a:latin typeface="Arial"/>
                      </a:endParaRPr>
                    </a:p>
                    <a:p>
                      <a:pPr marL="0" marR="0" lvl="0" indent="0" algn="l">
                        <a:lnSpc>
                          <a:spcPct val="100000"/>
                        </a:lnSpc>
                        <a:spcBef>
                          <a:spcPts val="0"/>
                        </a:spcBef>
                        <a:spcAft>
                          <a:spcPts val="0"/>
                        </a:spcAft>
                        <a:buNone/>
                      </a:pPr>
                      <a:r>
                        <a:rPr lang="en-US" sz="1200" b="1" i="0" u="none" strike="noStrike" noProof="0" dirty="0">
                          <a:solidFill>
                            <a:srgbClr val="000000"/>
                          </a:solidFill>
                          <a:latin typeface="Arial"/>
                        </a:rPr>
                        <a:t>Matching AD&amp;D Amount</a:t>
                      </a:r>
                      <a:endParaRPr lang="en-US" sz="1200" dirty="0"/>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lvl="0" algn="ctr">
                        <a:buNone/>
                      </a:pPr>
                      <a:r>
                        <a:rPr lang="en-US" sz="1200" b="0" i="0" u="none" strike="noStrike" noProof="0" dirty="0">
                          <a:solidFill>
                            <a:schemeClr val="tx1"/>
                          </a:solidFill>
                          <a:latin typeface="Arial"/>
                        </a:rPr>
                        <a:t>100% Employer Paid</a:t>
                      </a:r>
                      <a:endParaRPr lang="en-US" sz="1200" b="1" i="0" u="none" strike="noStrike" noProof="0" dirty="0">
                        <a:solidFill>
                          <a:srgbClr val="FF0000"/>
                        </a:solidFill>
                        <a:latin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200" dirty="0">
                          <a:latin typeface="Arial"/>
                          <a:cs typeface="Arial"/>
                        </a:rPr>
                        <a:t>No. </a:t>
                      </a:r>
                      <a:r>
                        <a:rPr lang="en-US" sz="1200" b="0" i="0" u="none" strike="noStrike" noProof="0" dirty="0">
                          <a:solidFill>
                            <a:srgbClr val="000000"/>
                          </a:solidFill>
                          <a:latin typeface="Arial"/>
                        </a:rPr>
                        <a:t>This benefit is provided by your employer at no additional cost to you.</a:t>
                      </a:r>
                      <a:endParaRPr lang="en-US" sz="1200" b="0" i="0" u="none" strike="noStrike" noProof="0" dirty="0">
                        <a:solidFill>
                          <a:srgbClr val="FF0000"/>
                        </a:solidFill>
                        <a:latin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3856132304"/>
                  </a:ext>
                </a:extLst>
              </a:tr>
            </a:tbl>
          </a:graphicData>
        </a:graphic>
      </p:graphicFrame>
      <p:sp>
        <p:nvSpPr>
          <p:cNvPr id="4" name="TextBox 3">
            <a:extLst>
              <a:ext uri="{FF2B5EF4-FFF2-40B4-BE49-F238E27FC236}">
                <a16:creationId xmlns:a16="http://schemas.microsoft.com/office/drawing/2014/main" id="{72873CF9-5689-9AB2-8EBB-007DE6844021}"/>
              </a:ext>
            </a:extLst>
          </p:cNvPr>
          <p:cNvSpPr txBox="1"/>
          <p:nvPr/>
        </p:nvSpPr>
        <p:spPr>
          <a:xfrm>
            <a:off x="350062" y="101002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It</a:t>
            </a:r>
            <a:r>
              <a:rPr lang="en-US" dirty="0">
                <a:cs typeface="Arial"/>
              </a:rPr>
              <a:t> Starts With You</a:t>
            </a:r>
            <a:endParaRPr lang="en-US" dirty="0"/>
          </a:p>
        </p:txBody>
      </p:sp>
    </p:spTree>
    <p:extLst>
      <p:ext uri="{BB962C8B-B14F-4D97-AF65-F5344CB8AC3E}">
        <p14:creationId xmlns:p14="http://schemas.microsoft.com/office/powerpoint/2010/main" val="2042653940"/>
      </p:ext>
    </p:extLst>
  </p:cSld>
  <p:clrMapOvr>
    <a:masterClrMapping/>
  </p:clrMapOvr>
  <mc:AlternateContent xmlns:mc="http://schemas.openxmlformats.org/markup-compatibility/2006" xmlns:p14="http://schemas.microsoft.com/office/powerpoint/2010/main">
    <mc:Choice Requires="p14">
      <p:transition spd="slow" p14:dur="2000" advTm="13000"/>
    </mc:Choice>
    <mc:Fallback xmlns="">
      <p:transition spd="slow" advTm="1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8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A780B-636B-94EE-21D7-163012A714E3}"/>
              </a:ext>
            </a:extLst>
          </p:cNvPr>
          <p:cNvSpPr>
            <a:spLocks noGrp="1"/>
          </p:cNvSpPr>
          <p:nvPr>
            <p:ph type="title"/>
          </p:nvPr>
        </p:nvSpPr>
        <p:spPr/>
        <p:txBody>
          <a:bodyPr/>
          <a:lstStyle/>
          <a:p>
            <a:r>
              <a:rPr lang="en-US" sz="3200">
                <a:solidFill>
                  <a:srgbClr val="004EA7"/>
                </a:solidFill>
              </a:rPr>
              <a:t>Additional Life Insurance</a:t>
            </a:r>
          </a:p>
        </p:txBody>
      </p:sp>
      <p:sp>
        <p:nvSpPr>
          <p:cNvPr id="5" name="Slide Number Placeholder 4">
            <a:extLst>
              <a:ext uri="{FF2B5EF4-FFF2-40B4-BE49-F238E27FC236}">
                <a16:creationId xmlns:a16="http://schemas.microsoft.com/office/drawing/2014/main" id="{01697482-955A-64F5-2D9D-A6EC4D985CBA}"/>
              </a:ext>
            </a:extLst>
          </p:cNvPr>
          <p:cNvSpPr>
            <a:spLocks noGrp="1"/>
          </p:cNvSpPr>
          <p:nvPr>
            <p:ph type="sldNum" sz="quarter" idx="12"/>
          </p:nvPr>
        </p:nvSpPr>
        <p:spPr/>
        <p:txBody>
          <a:bodyPr/>
          <a:lstStyle/>
          <a:p>
            <a:pPr>
              <a:defRPr/>
            </a:pPr>
            <a:fld id="{73EF3F73-D8BE-1D4F-8F0C-03C5EC803F68}" type="slidenum">
              <a:rPr lang="en-US" smtClean="0"/>
              <a:pPr>
                <a:defRPr/>
              </a:pPr>
              <a:t>9</a:t>
            </a:fld>
            <a:endParaRPr lang="en-US"/>
          </a:p>
        </p:txBody>
      </p:sp>
      <p:sp>
        <p:nvSpPr>
          <p:cNvPr id="6" name="Date Placeholder 5">
            <a:extLst>
              <a:ext uri="{FF2B5EF4-FFF2-40B4-BE49-F238E27FC236}">
                <a16:creationId xmlns:a16="http://schemas.microsoft.com/office/drawing/2014/main" id="{7EAF2BDC-6FE8-C715-0AEF-4B0361B3F5DB}"/>
              </a:ext>
            </a:extLst>
          </p:cNvPr>
          <p:cNvSpPr>
            <a:spLocks noGrp="1"/>
          </p:cNvSpPr>
          <p:nvPr>
            <p:ph type="dt" sz="half" idx="2"/>
          </p:nvPr>
        </p:nvSpPr>
        <p:spPr/>
        <p:txBody>
          <a:bodyPr/>
          <a:lstStyle/>
          <a:p>
            <a:pPr>
              <a:defRPr/>
            </a:pPr>
            <a:fld id="{08F41A55-FF5C-4F63-AC58-EAA4F05EAE92}" type="datetime1">
              <a:rPr lang="en-US" smtClean="0"/>
              <a:t>8/18/2026</a:t>
            </a:fld>
            <a:endParaRPr lang="en-US"/>
          </a:p>
        </p:txBody>
      </p:sp>
      <p:sp>
        <p:nvSpPr>
          <p:cNvPr id="4" name="TextBox 3">
            <a:extLst>
              <a:ext uri="{FF2B5EF4-FFF2-40B4-BE49-F238E27FC236}">
                <a16:creationId xmlns:a16="http://schemas.microsoft.com/office/drawing/2014/main" id="{FC3AFA78-BB5B-9458-97B7-0CC3225E62B2}"/>
              </a:ext>
            </a:extLst>
          </p:cNvPr>
          <p:cNvSpPr txBox="1"/>
          <p:nvPr/>
        </p:nvSpPr>
        <p:spPr>
          <a:xfrm>
            <a:off x="350062" y="1010024"/>
            <a:ext cx="6072066" cy="369332"/>
          </a:xfrm>
          <a:prstGeom prst="rect">
            <a:avLst/>
          </a:prstGeom>
          <a:noFill/>
        </p:spPr>
        <p:txBody>
          <a:bodyPr wrap="square" rtlCol="0">
            <a:spAutoFit/>
          </a:bodyPr>
          <a:lstStyle/>
          <a:p>
            <a:r>
              <a:rPr lang="en-US"/>
              <a:t>You can add more coverage</a:t>
            </a:r>
          </a:p>
        </p:txBody>
      </p:sp>
      <p:pic>
        <p:nvPicPr>
          <p:cNvPr id="15" name="Audio 1">
            <a:hlinkClick r:id="" action="ppaction://media"/>
            <a:extLst>
              <a:ext uri="{FF2B5EF4-FFF2-40B4-BE49-F238E27FC236}">
                <a16:creationId xmlns:a16="http://schemas.microsoft.com/office/drawing/2014/main" id="{F15291FE-3DFB-D1E0-EB7D-A4F76D28C6A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74704" y="6227871"/>
            <a:ext cx="406400" cy="406400"/>
          </a:xfrm>
          <a:prstGeom prst="rect">
            <a:avLst/>
          </a:prstGeom>
        </p:spPr>
      </p:pic>
      <p:sp>
        <p:nvSpPr>
          <p:cNvPr id="10" name="Content Placeholder 1">
            <a:extLst>
              <a:ext uri="{FF2B5EF4-FFF2-40B4-BE49-F238E27FC236}">
                <a16:creationId xmlns:a16="http://schemas.microsoft.com/office/drawing/2014/main" id="{B8C3BE8D-3FE9-9ECC-2090-A6F6241110C6}"/>
              </a:ext>
            </a:extLst>
          </p:cNvPr>
          <p:cNvSpPr txBox="1">
            <a:spLocks/>
          </p:cNvSpPr>
          <p:nvPr/>
        </p:nvSpPr>
        <p:spPr>
          <a:xfrm>
            <a:off x="350062" y="4710834"/>
            <a:ext cx="8250239" cy="1296930"/>
          </a:xfrm>
          <a:prstGeom prst="rect">
            <a:avLst/>
          </a:prstGeom>
        </p:spPr>
        <p:txBody>
          <a:bodyPr lIns="91440" tIns="45720" rIns="91440" bIns="45720" anchor="t">
            <a:normAutofit/>
          </a:bodyPr>
          <a:lstStyle>
            <a:lvl1pPr marL="233363" indent="-233363" algn="l" rtl="0" eaLnBrk="1" fontAlgn="base" hangingPunct="1">
              <a:lnSpc>
                <a:spcPct val="100000"/>
              </a:lnSpc>
              <a:spcBef>
                <a:spcPct val="20000"/>
              </a:spcBef>
              <a:spcAft>
                <a:spcPts val="300"/>
              </a:spcAft>
              <a:buFont typeface="Arial" pitchFamily="34" charset="0"/>
              <a:buChar char="•"/>
              <a:defRPr sz="2200" kern="1200">
                <a:solidFill>
                  <a:srgbClr val="000000"/>
                </a:solidFill>
                <a:latin typeface="Arial" pitchFamily="34" charset="0"/>
                <a:ea typeface="ＭＳ Ｐゴシック" charset="0"/>
                <a:cs typeface="Arial" pitchFamily="34" charset="0"/>
              </a:defRPr>
            </a:lvl1pPr>
            <a:lvl2pPr marL="690563" indent="-233363" algn="l" rtl="0" eaLnBrk="1" fontAlgn="base" hangingPunct="1">
              <a:lnSpc>
                <a:spcPct val="100000"/>
              </a:lnSpc>
              <a:spcBef>
                <a:spcPct val="20000"/>
              </a:spcBef>
              <a:spcAft>
                <a:spcPts val="400"/>
              </a:spcAft>
              <a:buFont typeface="Arial" pitchFamily="34" charset="0"/>
              <a:buChar char="•"/>
              <a:defRPr sz="1800" kern="1200" baseline="0">
                <a:solidFill>
                  <a:srgbClr val="000000"/>
                </a:solidFill>
                <a:latin typeface="Arial" pitchFamily="34" charset="0"/>
                <a:ea typeface="ＭＳ Ｐゴシック" charset="0"/>
                <a:cs typeface="Arial" pitchFamily="34" charset="0"/>
              </a:defRPr>
            </a:lvl2pPr>
            <a:lvl3pPr marL="1143000" indent="-228600" algn="l" rtl="0" eaLnBrk="1" fontAlgn="base" hangingPunct="1">
              <a:lnSpc>
                <a:spcPct val="100000"/>
              </a:lnSpc>
              <a:spcBef>
                <a:spcPct val="20000"/>
              </a:spcBef>
              <a:spcAft>
                <a:spcPts val="300"/>
              </a:spcAft>
              <a:buFont typeface="Arial" pitchFamily="34" charset="0"/>
              <a:buChar char="–"/>
              <a:defRPr sz="1600" kern="1200">
                <a:solidFill>
                  <a:srgbClr val="000000"/>
                </a:solidFill>
                <a:latin typeface="Arial" pitchFamily="34" charset="0"/>
                <a:ea typeface="ＭＳ Ｐゴシック" charset="0"/>
                <a:cs typeface="Arial" pitchFamily="34"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a:latin typeface="Arial"/>
                <a:ea typeface="ＭＳ Ｐゴシック"/>
                <a:cs typeface="Arial"/>
              </a:rPr>
              <a:t>What do you need to know and do? </a:t>
            </a:r>
            <a:r>
              <a:rPr lang="en-US" sz="1600" dirty="0">
                <a:solidFill>
                  <a:schemeClr val="tx1"/>
                </a:solidFill>
                <a:latin typeface="Arial"/>
                <a:ea typeface="ＭＳ Ｐゴシック"/>
                <a:cs typeface="Arial"/>
              </a:rPr>
              <a:t> </a:t>
            </a:r>
            <a:endParaRPr lang="en-US" dirty="0"/>
          </a:p>
          <a:p>
            <a:pPr marL="233045" indent="-233045">
              <a:buFont typeface="Arial"/>
              <a:buChar char="•"/>
            </a:pPr>
            <a:r>
              <a:rPr lang="en-US" sz="1200" dirty="0">
                <a:solidFill>
                  <a:schemeClr val="tx1"/>
                </a:solidFill>
                <a:latin typeface="Arial"/>
                <a:ea typeface="ＭＳ Ｐゴシック"/>
                <a:cs typeface="Arial"/>
              </a:rPr>
              <a:t>Choose your amount and enroll.</a:t>
            </a:r>
          </a:p>
          <a:p>
            <a:pPr marL="233045" indent="-233045">
              <a:buFont typeface="Arial"/>
              <a:buChar char="•"/>
            </a:pPr>
            <a:r>
              <a:rPr lang="en-US" sz="1200" dirty="0">
                <a:solidFill>
                  <a:schemeClr val="tx1"/>
                </a:solidFill>
                <a:latin typeface="Arial"/>
                <a:ea typeface="ＭＳ Ｐゴシック"/>
                <a:cs typeface="Arial"/>
              </a:rPr>
              <a:t>Ensure your beneficiary designation is up to date. </a:t>
            </a:r>
          </a:p>
          <a:p>
            <a:pPr marL="0" indent="0">
              <a:buNone/>
            </a:pPr>
            <a:r>
              <a:rPr lang="en-US" sz="1200" dirty="0">
                <a:solidFill>
                  <a:schemeClr val="tx1"/>
                </a:solidFill>
                <a:latin typeface="Arial"/>
                <a:ea typeface="ＭＳ Ｐゴシック"/>
                <a:cs typeface="Arial"/>
              </a:rPr>
              <a:t>*Amounts elected above the Guarantee Issue will require a medical history statement.</a:t>
            </a:r>
          </a:p>
          <a:p>
            <a:pPr marL="0" indent="0">
              <a:buNone/>
            </a:pPr>
            <a:endParaRPr lang="en-US" sz="1600" b="1" dirty="0">
              <a:latin typeface="Arial"/>
              <a:ea typeface="ＭＳ Ｐゴシック"/>
              <a:cs typeface="Arial"/>
            </a:endParaRPr>
          </a:p>
        </p:txBody>
      </p:sp>
      <p:graphicFrame>
        <p:nvGraphicFramePr>
          <p:cNvPr id="9" name="Table" descr="Table alt text">
            <a:extLst>
              <a:ext uri="{FF2B5EF4-FFF2-40B4-BE49-F238E27FC236}">
                <a16:creationId xmlns:a16="http://schemas.microsoft.com/office/drawing/2014/main" id="{5247AC62-B2C3-0CA5-099D-77259D0156B5}"/>
              </a:ext>
            </a:extLst>
          </p:cNvPr>
          <p:cNvGraphicFramePr>
            <a:graphicFrameLocks noGrp="1"/>
          </p:cNvGraphicFramePr>
          <p:nvPr>
            <p:extLst>
              <p:ext uri="{D42A27DB-BD31-4B8C-83A1-F6EECF244321}">
                <p14:modId xmlns:p14="http://schemas.microsoft.com/office/powerpoint/2010/main" val="1317316295"/>
              </p:ext>
            </p:extLst>
          </p:nvPr>
        </p:nvGraphicFramePr>
        <p:xfrm>
          <a:off x="652908" y="1815476"/>
          <a:ext cx="10881415" cy="2461252"/>
        </p:xfrm>
        <a:graphic>
          <a:graphicData uri="http://schemas.openxmlformats.org/drawingml/2006/table">
            <a:tbl>
              <a:tblPr firstRow="1" bandRow="1">
                <a:effectLst/>
                <a:tableStyleId>{5C22544A-7EE6-4342-B048-85BDC9FD1C3A}</a:tableStyleId>
              </a:tblPr>
              <a:tblGrid>
                <a:gridCol w="2176283">
                  <a:extLst>
                    <a:ext uri="{9D8B030D-6E8A-4147-A177-3AD203B41FA5}">
                      <a16:colId xmlns:a16="http://schemas.microsoft.com/office/drawing/2014/main" val="1287953576"/>
                    </a:ext>
                  </a:extLst>
                </a:gridCol>
                <a:gridCol w="2176283">
                  <a:extLst>
                    <a:ext uri="{9D8B030D-6E8A-4147-A177-3AD203B41FA5}">
                      <a16:colId xmlns:a16="http://schemas.microsoft.com/office/drawing/2014/main" val="1443654816"/>
                    </a:ext>
                  </a:extLst>
                </a:gridCol>
                <a:gridCol w="2176283">
                  <a:extLst>
                    <a:ext uri="{9D8B030D-6E8A-4147-A177-3AD203B41FA5}">
                      <a16:colId xmlns:a16="http://schemas.microsoft.com/office/drawing/2014/main" val="2050873149"/>
                    </a:ext>
                  </a:extLst>
                </a:gridCol>
                <a:gridCol w="2176283">
                  <a:extLst>
                    <a:ext uri="{9D8B030D-6E8A-4147-A177-3AD203B41FA5}">
                      <a16:colId xmlns:a16="http://schemas.microsoft.com/office/drawing/2014/main" val="2466374850"/>
                    </a:ext>
                  </a:extLst>
                </a:gridCol>
                <a:gridCol w="2176283">
                  <a:extLst>
                    <a:ext uri="{9D8B030D-6E8A-4147-A177-3AD203B41FA5}">
                      <a16:colId xmlns:a16="http://schemas.microsoft.com/office/drawing/2014/main" val="12523846"/>
                    </a:ext>
                  </a:extLst>
                </a:gridCol>
              </a:tblGrid>
              <a:tr h="694158">
                <a:tc>
                  <a:txBody>
                    <a:bodyPr/>
                    <a:lstStyle/>
                    <a:p>
                      <a:pPr algn="ctr"/>
                      <a:r>
                        <a:rPr lang="en-US" sz="1400" dirty="0">
                          <a:solidFill>
                            <a:schemeClr val="tx1"/>
                          </a:solidFill>
                        </a:rPr>
                        <a:t>Employee Classification</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400">
                          <a:solidFill>
                            <a:schemeClr val="tx1"/>
                          </a:solidFill>
                          <a:latin typeface="Arial"/>
                          <a:cs typeface="Arial"/>
                        </a:rPr>
                        <a:t>Benefit Amount</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lvl="0" algn="ctr">
                        <a:buNone/>
                      </a:pPr>
                      <a:r>
                        <a:rPr lang="en-US" sz="1400">
                          <a:solidFill>
                            <a:schemeClr val="tx1"/>
                          </a:solidFill>
                          <a:latin typeface="Arial"/>
                          <a:cs typeface="Arial"/>
                        </a:rPr>
                        <a:t>Minimum and Maximum Benefit </a:t>
                      </a:r>
                      <a:r>
                        <a:rPr lang="en-US" sz="1400" b="1" i="0" u="none" strike="noStrike" noProof="0">
                          <a:solidFill>
                            <a:schemeClr val="tx1"/>
                          </a:solidFill>
                          <a:latin typeface="Arial"/>
                        </a:rPr>
                        <a:t>Amounts</a:t>
                      </a:r>
                      <a:endParaRPr lang="en-US" sz="1400">
                        <a:solidFill>
                          <a:schemeClr val="tx1"/>
                        </a:solidFill>
                        <a:latin typeface="Arial"/>
                        <a:cs typeface="Arial"/>
                      </a:endParaRPr>
                    </a:p>
                  </a:txBody>
                  <a:tcPr marL="87626" marR="87626" marT="43813" marB="43813" anchor="ctr">
                    <a:lnL w="6350">
                      <a:solidFill>
                        <a:srgbClr val="505050"/>
                      </a:solidFill>
                    </a:lnL>
                    <a:lnR w="6350">
                      <a:solidFill>
                        <a:srgbClr val="505050"/>
                      </a:solidFill>
                    </a:lnR>
                    <a:lnT w="6350">
                      <a:solidFill>
                        <a:srgbClr val="505050"/>
                      </a:solidFill>
                    </a:lnT>
                    <a:lnB w="6350">
                      <a:solidFill>
                        <a:srgbClr val="505050"/>
                      </a:solidFill>
                    </a:lnB>
                    <a:lnTlToBr w="0">
                      <a:noFill/>
                    </a:lnTlToBr>
                    <a:lnBlToTr w="0">
                      <a:noFill/>
                    </a:lnBlToTr>
                    <a:solidFill>
                      <a:srgbClr val="F0F4FF"/>
                    </a:solidFill>
                  </a:tcPr>
                </a:tc>
                <a:tc>
                  <a:txBody>
                    <a:bodyPr/>
                    <a:lstStyle/>
                    <a:p>
                      <a:pPr algn="ctr"/>
                      <a:r>
                        <a:rPr lang="en-US" sz="1400">
                          <a:solidFill>
                            <a:schemeClr val="tx1"/>
                          </a:solidFill>
                          <a:latin typeface="Arial"/>
                          <a:cs typeface="Arial"/>
                        </a:rPr>
                        <a:t>Premium Contributions</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400">
                          <a:solidFill>
                            <a:schemeClr val="tx1"/>
                          </a:solidFill>
                          <a:latin typeface="Arial"/>
                          <a:cs typeface="Arial"/>
                        </a:rPr>
                        <a:t>Do You Need to Enroll?</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59342247"/>
                  </a:ext>
                </a:extLst>
              </a:tr>
              <a:tr h="703799">
                <a:tc>
                  <a:txBody>
                    <a:bodyPr/>
                    <a:lstStyle/>
                    <a:p>
                      <a:pPr lvl="0" algn="l">
                        <a:buNone/>
                      </a:pPr>
                      <a:r>
                        <a:rPr lang="en-US" sz="1200" dirty="0">
                          <a:latin typeface="Arial"/>
                          <a:cs typeface="Arial"/>
                        </a:rPr>
                        <a:t>A regular full-time employee of Hot Topic and actively working at least 32 hours each week Or a regular part-time employee of Hot Topic (other than a part-time Sales Associate or Key Holder) and actively working at least 15 hours each week</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a:lnSpc>
                          <a:spcPct val="100000"/>
                        </a:lnSpc>
                        <a:spcBef>
                          <a:spcPts val="0"/>
                        </a:spcBef>
                        <a:spcAft>
                          <a:spcPts val="0"/>
                        </a:spcAft>
                        <a:buNone/>
                      </a:pPr>
                      <a:endParaRPr lang="en-US" sz="1200" b="1" i="0" u="none" strike="noStrike" noProof="0" dirty="0">
                        <a:solidFill>
                          <a:srgbClr val="FF0000"/>
                        </a:solidFill>
                        <a:latin typeface="Arial"/>
                      </a:endParaRPr>
                    </a:p>
                    <a:p>
                      <a:pPr marL="0" marR="0" lvl="0" indent="0" algn="l">
                        <a:lnSpc>
                          <a:spcPct val="100000"/>
                        </a:lnSpc>
                        <a:spcBef>
                          <a:spcPts val="0"/>
                        </a:spcBef>
                        <a:spcAft>
                          <a:spcPts val="0"/>
                        </a:spcAft>
                        <a:buNone/>
                      </a:pPr>
                      <a:r>
                        <a:rPr lang="en-US" sz="1200" b="0" i="0" u="none" strike="noStrike" noProof="0" dirty="0">
                          <a:solidFill>
                            <a:srgbClr val="000000"/>
                          </a:solidFill>
                          <a:latin typeface="Arial"/>
                        </a:rPr>
                        <a:t>$10,000 up to $500,000, in increments of $10,000</a:t>
                      </a:r>
                      <a:endParaRPr lang="en-US" sz="1200" b="1" dirty="0">
                        <a:solidFill>
                          <a:srgbClr val="FF0000"/>
                        </a:solidFill>
                      </a:endParaRPr>
                    </a:p>
                    <a:p>
                      <a:pPr marL="0" marR="0" lvl="0" indent="0" algn="l">
                        <a:lnSpc>
                          <a:spcPct val="100000"/>
                        </a:lnSpc>
                        <a:spcBef>
                          <a:spcPts val="0"/>
                        </a:spcBef>
                        <a:spcAft>
                          <a:spcPts val="0"/>
                        </a:spcAft>
                        <a:buNone/>
                      </a:pPr>
                      <a:endParaRPr lang="en-US" sz="1200" b="0" i="0" u="none" strike="noStrike" noProof="0" dirty="0">
                        <a:solidFill>
                          <a:srgbClr val="000000"/>
                        </a:solidFill>
                        <a:latin typeface="Arial"/>
                      </a:endParaRPr>
                    </a:p>
                    <a:p>
                      <a:pPr marL="0" marR="0" lvl="0" indent="0" algn="l">
                        <a:lnSpc>
                          <a:spcPct val="100000"/>
                        </a:lnSpc>
                        <a:spcBef>
                          <a:spcPts val="0"/>
                        </a:spcBef>
                        <a:spcAft>
                          <a:spcPts val="0"/>
                        </a:spcAft>
                        <a:buNone/>
                      </a:pPr>
                      <a:endParaRPr lang="en-US" sz="1200" b="1" i="0" u="none" strike="noStrike" noProof="0" dirty="0">
                        <a:solidFill>
                          <a:srgbClr val="FF0000"/>
                        </a:solidFill>
                        <a:latin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buNone/>
                      </a:pPr>
                      <a:r>
                        <a:rPr lang="en-US" sz="1200" b="1" i="0" u="none" strike="noStrike" noProof="0" dirty="0">
                          <a:solidFill>
                            <a:schemeClr val="tx1"/>
                          </a:solidFill>
                          <a:latin typeface="Arial"/>
                        </a:rPr>
                        <a:t>Minimum</a:t>
                      </a:r>
                      <a:r>
                        <a:rPr lang="en-US" sz="1200" b="0" i="0" u="none" strike="noStrike" noProof="0" dirty="0">
                          <a:solidFill>
                            <a:schemeClr val="tx1"/>
                          </a:solidFill>
                          <a:latin typeface="Arial"/>
                        </a:rPr>
                        <a:t>: $10,000</a:t>
                      </a:r>
                      <a:endParaRPr lang="en-US" sz="1200" b="1" i="0" u="none" strike="noStrike" noProof="0" dirty="0">
                        <a:solidFill>
                          <a:srgbClr val="FF0000"/>
                        </a:solidFill>
                        <a:latin typeface="Arial"/>
                      </a:endParaRPr>
                    </a:p>
                    <a:p>
                      <a:pPr lvl="0">
                        <a:buNone/>
                      </a:pPr>
                      <a:endParaRPr lang="en-US" sz="1200" b="0" i="0" u="none" strike="noStrike" noProof="0" dirty="0">
                        <a:solidFill>
                          <a:srgbClr val="000000"/>
                        </a:solidFill>
                        <a:latin typeface="Arial"/>
                      </a:endParaRPr>
                    </a:p>
                    <a:p>
                      <a:pPr lvl="0">
                        <a:buNone/>
                      </a:pPr>
                      <a:r>
                        <a:rPr lang="en-US" sz="1200" b="1" i="0" u="none" strike="noStrike" noProof="0" dirty="0">
                          <a:solidFill>
                            <a:schemeClr val="tx1"/>
                          </a:solidFill>
                          <a:latin typeface="Arial"/>
                        </a:rPr>
                        <a:t>Maximum</a:t>
                      </a:r>
                      <a:r>
                        <a:rPr lang="en-US" sz="1200" b="0" i="0" u="none" strike="noStrike" noProof="0" dirty="0">
                          <a:solidFill>
                            <a:schemeClr val="tx1"/>
                          </a:solidFill>
                          <a:latin typeface="Arial"/>
                        </a:rPr>
                        <a:t>: $500,000</a:t>
                      </a:r>
                      <a:endParaRPr lang="en-US" sz="1200" b="1" i="0" u="none" strike="noStrike" noProof="0" dirty="0">
                        <a:solidFill>
                          <a:srgbClr val="FF0000"/>
                        </a:solidFill>
                        <a:latin typeface="Arial"/>
                      </a:endParaRPr>
                    </a:p>
                    <a:p>
                      <a:pPr lvl="0">
                        <a:buNone/>
                      </a:pPr>
                      <a:endParaRPr lang="en-US" sz="1200" b="0" i="0" u="none" strike="noStrike" noProof="0" dirty="0">
                        <a:solidFill>
                          <a:srgbClr val="000000"/>
                        </a:solidFill>
                        <a:latin typeface="Arial"/>
                      </a:endParaRPr>
                    </a:p>
                    <a:p>
                      <a:pPr marL="0" marR="0" lvl="0" indent="0" algn="l">
                        <a:lnSpc>
                          <a:spcPct val="100000"/>
                        </a:lnSpc>
                        <a:spcBef>
                          <a:spcPts val="0"/>
                        </a:spcBef>
                        <a:spcAft>
                          <a:spcPts val="0"/>
                        </a:spcAft>
                        <a:buNone/>
                      </a:pPr>
                      <a:r>
                        <a:rPr lang="en-US" sz="1200" b="1" i="0" u="none" strike="noStrike" noProof="0" dirty="0">
                          <a:solidFill>
                            <a:schemeClr val="tx1"/>
                          </a:solidFill>
                          <a:latin typeface="Arial"/>
                        </a:rPr>
                        <a:t>Guarantee Issue</a:t>
                      </a:r>
                      <a:r>
                        <a:rPr lang="en-US" sz="1200" b="0" i="0" u="none" strike="noStrike" noProof="0" dirty="0">
                          <a:solidFill>
                            <a:schemeClr val="tx1"/>
                          </a:solidFill>
                          <a:latin typeface="Arial"/>
                        </a:rPr>
                        <a:t>: $200,000*</a:t>
                      </a:r>
                      <a:endParaRPr lang="en-US" sz="1200" b="1" dirty="0">
                        <a:solidFill>
                          <a:srgbClr val="FF0000"/>
                        </a:solidFill>
                      </a:endParaRPr>
                    </a:p>
                  </a:txBody>
                  <a:tcPr marL="87626" marR="87626" marT="43813" marB="43813" anchor="ctr">
                    <a:lnL w="6350">
                      <a:solidFill>
                        <a:srgbClr val="505050"/>
                      </a:solidFill>
                    </a:lnL>
                    <a:lnR w="6350">
                      <a:solidFill>
                        <a:srgbClr val="505050"/>
                      </a:solidFill>
                    </a:lnR>
                    <a:lnT w="6350">
                      <a:solidFill>
                        <a:srgbClr val="505050"/>
                      </a:solidFill>
                    </a:lnT>
                    <a:lnB w="6350">
                      <a:solidFill>
                        <a:srgbClr val="505050"/>
                      </a:solidFill>
                    </a:lnB>
                    <a:lnTlToBr w="0">
                      <a:noFill/>
                    </a:lnTlToBr>
                    <a:lnBlToTr w="0">
                      <a:noFill/>
                    </a:lnBlToTr>
                    <a:solidFill>
                      <a:schemeClr val="bg1"/>
                    </a:solidFill>
                  </a:tcPr>
                </a:tc>
                <a:tc>
                  <a:txBody>
                    <a:bodyPr/>
                    <a:lstStyle/>
                    <a:p>
                      <a:pPr lvl="0" algn="ctr">
                        <a:buNone/>
                      </a:pPr>
                      <a:r>
                        <a:rPr lang="en-US" sz="1200" b="0" i="0" u="none" strike="noStrike" noProof="0" dirty="0">
                          <a:solidFill>
                            <a:schemeClr val="tx1"/>
                          </a:solidFill>
                          <a:latin typeface="Arial"/>
                        </a:rPr>
                        <a:t>100% Employee Paid</a:t>
                      </a:r>
                      <a:endParaRPr lang="en-US" sz="1200" b="1" i="0" u="none" strike="noStrike" noProof="0" dirty="0">
                        <a:solidFill>
                          <a:srgbClr val="FF0000"/>
                        </a:solidFill>
                        <a:latin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buNone/>
                      </a:pPr>
                      <a:r>
                        <a:rPr lang="en-US" sz="1200" dirty="0">
                          <a:latin typeface="Arial"/>
                          <a:cs typeface="Arial"/>
                        </a:rPr>
                        <a:t>Yes</a:t>
                      </a:r>
                      <a:endParaRPr lang="en-US" sz="1200" b="1" dirty="0">
                        <a:solidFill>
                          <a:srgbClr val="FF0000"/>
                        </a:solidFill>
                        <a:latin typeface="Arial"/>
                        <a:cs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25847605"/>
                  </a:ext>
                </a:extLst>
              </a:tr>
            </a:tbl>
          </a:graphicData>
        </a:graphic>
      </p:graphicFrame>
    </p:spTree>
    <p:extLst>
      <p:ext uri="{BB962C8B-B14F-4D97-AF65-F5344CB8AC3E}">
        <p14:creationId xmlns:p14="http://schemas.microsoft.com/office/powerpoint/2010/main" val="506040869"/>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733"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A780B-636B-94EE-21D7-163012A714E3}"/>
              </a:ext>
            </a:extLst>
          </p:cNvPr>
          <p:cNvSpPr>
            <a:spLocks noGrp="1"/>
          </p:cNvSpPr>
          <p:nvPr>
            <p:ph type="title"/>
          </p:nvPr>
        </p:nvSpPr>
        <p:spPr>
          <a:xfrm>
            <a:off x="350062" y="421011"/>
            <a:ext cx="10506456" cy="548741"/>
          </a:xfrm>
        </p:spPr>
        <p:txBody>
          <a:bodyPr lIns="91440" tIns="45720" rIns="91440" bIns="45720" anchor="t">
            <a:noAutofit/>
          </a:bodyPr>
          <a:lstStyle/>
          <a:p>
            <a:r>
              <a:rPr lang="en-US" sz="3200" dirty="0">
                <a:solidFill>
                  <a:schemeClr val="tx2"/>
                </a:solidFill>
                <a:latin typeface="Arial"/>
                <a:cs typeface="Arial"/>
              </a:rPr>
              <a:t>Spouse and Child Life Insurance</a:t>
            </a:r>
          </a:p>
        </p:txBody>
      </p:sp>
      <p:sp>
        <p:nvSpPr>
          <p:cNvPr id="5" name="Slide Number Placeholder 4">
            <a:extLst>
              <a:ext uri="{FF2B5EF4-FFF2-40B4-BE49-F238E27FC236}">
                <a16:creationId xmlns:a16="http://schemas.microsoft.com/office/drawing/2014/main" id="{01697482-955A-64F5-2D9D-A6EC4D985CBA}"/>
              </a:ext>
            </a:extLst>
          </p:cNvPr>
          <p:cNvSpPr>
            <a:spLocks noGrp="1"/>
          </p:cNvSpPr>
          <p:nvPr>
            <p:ph type="sldNum" sz="quarter" idx="12"/>
          </p:nvPr>
        </p:nvSpPr>
        <p:spPr/>
        <p:txBody>
          <a:bodyPr/>
          <a:lstStyle/>
          <a:p>
            <a:pPr>
              <a:defRPr/>
            </a:pPr>
            <a:fld id="{73EF3F73-D8BE-1D4F-8F0C-03C5EC803F68}" type="slidenum">
              <a:rPr lang="en-US" smtClean="0"/>
              <a:pPr>
                <a:defRPr/>
              </a:pPr>
              <a:t>10</a:t>
            </a:fld>
            <a:endParaRPr lang="en-US"/>
          </a:p>
        </p:txBody>
      </p:sp>
      <p:sp>
        <p:nvSpPr>
          <p:cNvPr id="6" name="Date Placeholder 5">
            <a:extLst>
              <a:ext uri="{FF2B5EF4-FFF2-40B4-BE49-F238E27FC236}">
                <a16:creationId xmlns:a16="http://schemas.microsoft.com/office/drawing/2014/main" id="{7EAF2BDC-6FE8-C715-0AEF-4B0361B3F5DB}"/>
              </a:ext>
            </a:extLst>
          </p:cNvPr>
          <p:cNvSpPr>
            <a:spLocks noGrp="1"/>
          </p:cNvSpPr>
          <p:nvPr>
            <p:ph type="dt" sz="half" idx="2"/>
          </p:nvPr>
        </p:nvSpPr>
        <p:spPr/>
        <p:txBody>
          <a:bodyPr/>
          <a:lstStyle/>
          <a:p>
            <a:pPr>
              <a:defRPr/>
            </a:pPr>
            <a:fld id="{1BDC754C-BE16-438C-86F3-5AD2ECF025F8}" type="datetime1">
              <a:rPr lang="en-US" smtClean="0"/>
              <a:t>8/18/2026</a:t>
            </a:fld>
            <a:endParaRPr lang="en-US"/>
          </a:p>
        </p:txBody>
      </p:sp>
      <p:sp>
        <p:nvSpPr>
          <p:cNvPr id="4" name="TextBox 3">
            <a:extLst>
              <a:ext uri="{FF2B5EF4-FFF2-40B4-BE49-F238E27FC236}">
                <a16:creationId xmlns:a16="http://schemas.microsoft.com/office/drawing/2014/main" id="{9032A8A1-E085-118F-822B-45C1E171D08F}"/>
              </a:ext>
            </a:extLst>
          </p:cNvPr>
          <p:cNvSpPr txBox="1"/>
          <p:nvPr/>
        </p:nvSpPr>
        <p:spPr>
          <a:xfrm>
            <a:off x="350062" y="1010024"/>
            <a:ext cx="4286398" cy="369332"/>
          </a:xfrm>
          <a:prstGeom prst="rect">
            <a:avLst/>
          </a:prstGeom>
          <a:noFill/>
        </p:spPr>
        <p:txBody>
          <a:bodyPr wrap="square" rtlCol="0">
            <a:spAutoFit/>
          </a:bodyPr>
          <a:lstStyle/>
          <a:p>
            <a:r>
              <a:rPr lang="en-US"/>
              <a:t>You can also cover your family</a:t>
            </a:r>
          </a:p>
        </p:txBody>
      </p:sp>
      <p:pic>
        <p:nvPicPr>
          <p:cNvPr id="10" name="Audio 3">
            <a:hlinkClick r:id="" action="ppaction://media"/>
            <a:extLst>
              <a:ext uri="{FF2B5EF4-FFF2-40B4-BE49-F238E27FC236}">
                <a16:creationId xmlns:a16="http://schemas.microsoft.com/office/drawing/2014/main" id="{CFA386C1-4EB2-AAB4-86A2-E0158458E95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74704" y="6227871"/>
            <a:ext cx="406400" cy="406400"/>
          </a:xfrm>
          <a:prstGeom prst="rect">
            <a:avLst/>
          </a:prstGeom>
        </p:spPr>
      </p:pic>
      <p:graphicFrame>
        <p:nvGraphicFramePr>
          <p:cNvPr id="12" name="Table" descr="Table alt text">
            <a:extLst>
              <a:ext uri="{FF2B5EF4-FFF2-40B4-BE49-F238E27FC236}">
                <a16:creationId xmlns:a16="http://schemas.microsoft.com/office/drawing/2014/main" id="{FFBF54A5-3A1B-D9EC-6FC2-9E874E598986}"/>
              </a:ext>
            </a:extLst>
          </p:cNvPr>
          <p:cNvGraphicFramePr>
            <a:graphicFrameLocks noGrp="1"/>
          </p:cNvGraphicFramePr>
          <p:nvPr>
            <p:extLst>
              <p:ext uri="{D42A27DB-BD31-4B8C-83A1-F6EECF244321}">
                <p14:modId xmlns:p14="http://schemas.microsoft.com/office/powerpoint/2010/main" val="2107697339"/>
              </p:ext>
            </p:extLst>
          </p:nvPr>
        </p:nvGraphicFramePr>
        <p:xfrm>
          <a:off x="537684" y="1540591"/>
          <a:ext cx="10922830" cy="2957493"/>
        </p:xfrm>
        <a:graphic>
          <a:graphicData uri="http://schemas.openxmlformats.org/drawingml/2006/table">
            <a:tbl>
              <a:tblPr firstRow="1" bandRow="1">
                <a:effectLst/>
                <a:tableStyleId>{5C22544A-7EE6-4342-B048-85BDC9FD1C3A}</a:tableStyleId>
              </a:tblPr>
              <a:tblGrid>
                <a:gridCol w="2184566">
                  <a:extLst>
                    <a:ext uri="{9D8B030D-6E8A-4147-A177-3AD203B41FA5}">
                      <a16:colId xmlns:a16="http://schemas.microsoft.com/office/drawing/2014/main" val="1287953576"/>
                    </a:ext>
                  </a:extLst>
                </a:gridCol>
                <a:gridCol w="2184566">
                  <a:extLst>
                    <a:ext uri="{9D8B030D-6E8A-4147-A177-3AD203B41FA5}">
                      <a16:colId xmlns:a16="http://schemas.microsoft.com/office/drawing/2014/main" val="1443654816"/>
                    </a:ext>
                  </a:extLst>
                </a:gridCol>
                <a:gridCol w="2184566">
                  <a:extLst>
                    <a:ext uri="{9D8B030D-6E8A-4147-A177-3AD203B41FA5}">
                      <a16:colId xmlns:a16="http://schemas.microsoft.com/office/drawing/2014/main" val="2466374850"/>
                    </a:ext>
                  </a:extLst>
                </a:gridCol>
                <a:gridCol w="2184566">
                  <a:extLst>
                    <a:ext uri="{9D8B030D-6E8A-4147-A177-3AD203B41FA5}">
                      <a16:colId xmlns:a16="http://schemas.microsoft.com/office/drawing/2014/main" val="4230101561"/>
                    </a:ext>
                  </a:extLst>
                </a:gridCol>
                <a:gridCol w="2184566">
                  <a:extLst>
                    <a:ext uri="{9D8B030D-6E8A-4147-A177-3AD203B41FA5}">
                      <a16:colId xmlns:a16="http://schemas.microsoft.com/office/drawing/2014/main" val="12523846"/>
                    </a:ext>
                  </a:extLst>
                </a:gridCol>
              </a:tblGrid>
              <a:tr h="762241">
                <a:tc>
                  <a:txBody>
                    <a:bodyPr/>
                    <a:lstStyle/>
                    <a:p>
                      <a:pPr algn="ctr"/>
                      <a:r>
                        <a:rPr lang="en-US" sz="1400" dirty="0">
                          <a:solidFill>
                            <a:schemeClr val="tx1"/>
                          </a:solidFill>
                        </a:rPr>
                        <a:t>Coverage</a:t>
                      </a:r>
                      <a:endParaRPr lang="en-US" sz="1400" dirty="0"/>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400">
                          <a:solidFill>
                            <a:schemeClr val="tx1"/>
                          </a:solidFill>
                          <a:latin typeface="Arial"/>
                          <a:cs typeface="Arial"/>
                        </a:rPr>
                        <a:t>Benefit Amount</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400">
                          <a:solidFill>
                            <a:schemeClr val="tx1"/>
                          </a:solidFill>
                          <a:latin typeface="Arial"/>
                          <a:cs typeface="Arial"/>
                        </a:rPr>
                        <a:t>Minimum and Maximum Benefit </a:t>
                      </a:r>
                      <a:r>
                        <a:rPr lang="en-US" sz="1400" b="1" i="0" u="none" strike="noStrike" noProof="0">
                          <a:solidFill>
                            <a:schemeClr val="tx1"/>
                          </a:solidFill>
                          <a:latin typeface="Arial"/>
                        </a:rPr>
                        <a:t>Amounts</a:t>
                      </a:r>
                      <a:endParaRPr lang="en-US"/>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lvl="0" algn="ctr">
                        <a:buNone/>
                      </a:pPr>
                      <a:r>
                        <a:rPr lang="en-US" sz="1400">
                          <a:solidFill>
                            <a:schemeClr val="tx1"/>
                          </a:solidFill>
                          <a:latin typeface="Arial"/>
                          <a:cs typeface="Arial"/>
                        </a:rPr>
                        <a:t>Premium Contributions</a:t>
                      </a:r>
                      <a:endParaRPr lang="en-US" sz="1400"/>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400">
                          <a:solidFill>
                            <a:schemeClr val="tx1"/>
                          </a:solidFill>
                          <a:latin typeface="Arial"/>
                          <a:cs typeface="Arial"/>
                        </a:rPr>
                        <a:t>Do You Need to Enroll?</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59342247"/>
                  </a:ext>
                </a:extLst>
              </a:tr>
              <a:tr h="1097626">
                <a:tc>
                  <a:txBody>
                    <a:bodyPr/>
                    <a:lstStyle/>
                    <a:p>
                      <a:pPr lvl="0" algn="l">
                        <a:buNone/>
                      </a:pPr>
                      <a:r>
                        <a:rPr lang="en-US" sz="1200" dirty="0">
                          <a:latin typeface="Arial"/>
                          <a:cs typeface="Arial"/>
                        </a:rPr>
                        <a:t>Your Spouse:</a:t>
                      </a:r>
                    </a:p>
                    <a:p>
                      <a:pPr lvl="0" algn="l">
                        <a:buNone/>
                      </a:pPr>
                      <a:r>
                        <a:rPr lang="en-US" sz="1200" b="0" i="0" u="none" strike="noStrike" noProof="0" dirty="0">
                          <a:solidFill>
                            <a:srgbClr val="000000"/>
                          </a:solidFill>
                          <a:latin typeface="Arial"/>
                        </a:rPr>
                        <a:t>Spouse amounts cannot exceed 100%</a:t>
                      </a:r>
                      <a:r>
                        <a:rPr lang="en-US" sz="1200" b="1" i="0" u="none" strike="noStrike" noProof="0" dirty="0">
                          <a:solidFill>
                            <a:srgbClr val="FF0000"/>
                          </a:solidFill>
                          <a:latin typeface="Arial"/>
                        </a:rPr>
                        <a:t> </a:t>
                      </a:r>
                      <a:r>
                        <a:rPr lang="en-US" sz="1200" b="0" i="0" u="none" strike="noStrike" noProof="0" dirty="0">
                          <a:solidFill>
                            <a:srgbClr val="000000"/>
                          </a:solidFill>
                          <a:latin typeface="Arial"/>
                        </a:rPr>
                        <a:t>more than your coverage amount</a:t>
                      </a:r>
                      <a:endParaRPr lang="en-US" sz="1200" dirty="0"/>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1200" b="0" i="0" u="none" strike="noStrike" noProof="0" dirty="0">
                          <a:solidFill>
                            <a:srgbClr val="000000"/>
                          </a:solidFill>
                          <a:latin typeface="Arial"/>
                        </a:rPr>
                        <a:t>$5,000 up to $250,000, </a:t>
                      </a:r>
                    </a:p>
                    <a:p>
                      <a:pPr lvl="0">
                        <a:buNone/>
                      </a:pPr>
                      <a:r>
                        <a:rPr lang="en-US" sz="1200" b="0" i="0" u="none" strike="noStrike" noProof="0" dirty="0">
                          <a:solidFill>
                            <a:srgbClr val="000000"/>
                          </a:solidFill>
                          <a:latin typeface="Arial"/>
                        </a:rPr>
                        <a:t>in increments of $5,000</a:t>
                      </a:r>
                      <a:endParaRPr lang="en-US" sz="1200" b="1" i="0" u="none" strike="noStrike" noProof="0" dirty="0">
                        <a:solidFill>
                          <a:srgbClr val="FF0000"/>
                        </a:solidFill>
                        <a:latin typeface="Arial"/>
                      </a:endParaRPr>
                    </a:p>
                    <a:p>
                      <a:pPr marL="0" marR="0" lvl="0" indent="0" algn="l">
                        <a:lnSpc>
                          <a:spcPct val="100000"/>
                        </a:lnSpc>
                        <a:spcBef>
                          <a:spcPts val="0"/>
                        </a:spcBef>
                        <a:spcAft>
                          <a:spcPts val="0"/>
                        </a:spcAft>
                        <a:buNone/>
                      </a:pPr>
                      <a:endParaRPr lang="en-US" sz="1200" b="1" i="0" u="none" strike="noStrike" noProof="0" dirty="0">
                        <a:solidFill>
                          <a:srgbClr val="FF0000"/>
                        </a:solidFill>
                        <a:latin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spcAft>
                          <a:spcPts val="600"/>
                        </a:spcAft>
                        <a:buNone/>
                      </a:pPr>
                      <a:r>
                        <a:rPr lang="en-US" sz="1200" b="1" i="0" u="none" strike="noStrike" noProof="0" dirty="0">
                          <a:solidFill>
                            <a:schemeClr val="tx1"/>
                          </a:solidFill>
                          <a:latin typeface="Arial"/>
                        </a:rPr>
                        <a:t>Minimum</a:t>
                      </a:r>
                      <a:r>
                        <a:rPr lang="en-US" sz="1200" b="0" i="0" u="none" strike="noStrike" noProof="0" dirty="0">
                          <a:solidFill>
                            <a:schemeClr val="tx1"/>
                          </a:solidFill>
                          <a:latin typeface="Arial"/>
                        </a:rPr>
                        <a:t>: $5,000</a:t>
                      </a:r>
                      <a:endParaRPr lang="en-US" sz="1200" b="0" i="0" u="none" strike="noStrike" noProof="0" dirty="0">
                        <a:solidFill>
                          <a:srgbClr val="FF0000"/>
                        </a:solidFill>
                        <a:latin typeface="Arial"/>
                      </a:endParaRPr>
                    </a:p>
                    <a:p>
                      <a:pPr lvl="0">
                        <a:spcAft>
                          <a:spcPts val="600"/>
                        </a:spcAft>
                        <a:buNone/>
                      </a:pPr>
                      <a:r>
                        <a:rPr lang="en-US" sz="1200" b="1" i="0" u="none" strike="noStrike" noProof="0" dirty="0">
                          <a:solidFill>
                            <a:schemeClr val="tx1"/>
                          </a:solidFill>
                          <a:latin typeface="Arial"/>
                        </a:rPr>
                        <a:t>Maximum</a:t>
                      </a:r>
                      <a:r>
                        <a:rPr lang="en-US" sz="1200" b="0" i="0" u="none" strike="noStrike" noProof="0" dirty="0">
                          <a:solidFill>
                            <a:schemeClr val="tx1"/>
                          </a:solidFill>
                          <a:latin typeface="Arial"/>
                        </a:rPr>
                        <a:t>: $250,000</a:t>
                      </a:r>
                      <a:endParaRPr lang="en-US" sz="1200" b="1" dirty="0">
                        <a:solidFill>
                          <a:srgbClr val="FF0000"/>
                        </a:solidFill>
                      </a:endParaRPr>
                    </a:p>
                    <a:p>
                      <a:pPr marL="0" marR="0" lvl="0" indent="0" algn="l">
                        <a:lnSpc>
                          <a:spcPct val="100000"/>
                        </a:lnSpc>
                        <a:spcBef>
                          <a:spcPts val="0"/>
                        </a:spcBef>
                        <a:spcAft>
                          <a:spcPts val="600"/>
                        </a:spcAft>
                        <a:buNone/>
                      </a:pPr>
                      <a:r>
                        <a:rPr lang="en-US" sz="1200" b="1" i="0" u="none" strike="noStrike" noProof="0" dirty="0">
                          <a:solidFill>
                            <a:schemeClr val="tx1"/>
                          </a:solidFill>
                          <a:latin typeface="Arial"/>
                        </a:rPr>
                        <a:t>Guarantee Issue</a:t>
                      </a:r>
                      <a:r>
                        <a:rPr lang="en-US" sz="1200" b="0" i="0" u="none" strike="noStrike" noProof="0" dirty="0">
                          <a:solidFill>
                            <a:schemeClr val="tx1"/>
                          </a:solidFill>
                          <a:latin typeface="Arial"/>
                        </a:rPr>
                        <a:t>: $150,000*</a:t>
                      </a:r>
                      <a:endParaRPr lang="en-US" sz="1200" b="1" dirty="0">
                        <a:solidFill>
                          <a:srgbClr val="FF0000"/>
                        </a:solidFil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US" sz="1200" b="0" i="0" u="none" strike="noStrike" noProof="0" dirty="0">
                          <a:solidFill>
                            <a:schemeClr val="tx1"/>
                          </a:solidFill>
                          <a:latin typeface="Arial"/>
                        </a:rPr>
                        <a:t>100% Employee Paid</a:t>
                      </a:r>
                      <a:endParaRPr lang="en-US" sz="1200" b="1" i="0" u="none" strike="noStrike" noProof="0" dirty="0">
                        <a:solidFill>
                          <a:srgbClr val="FF0000"/>
                        </a:solidFill>
                        <a:latin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latin typeface="Arial"/>
                          <a:cs typeface="Arial"/>
                        </a:rPr>
                        <a:t>Yes</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25847605"/>
                  </a:ext>
                </a:extLst>
              </a:tr>
              <a:tr h="1097626">
                <a:tc>
                  <a:txBody>
                    <a:bodyPr/>
                    <a:lstStyle/>
                    <a:p>
                      <a:pPr marL="0" marR="0" lvl="0" indent="0" algn="l" rtl="0">
                        <a:lnSpc>
                          <a:spcPct val="100000"/>
                        </a:lnSpc>
                        <a:spcBef>
                          <a:spcPts val="0"/>
                        </a:spcBef>
                        <a:spcAft>
                          <a:spcPts val="0"/>
                        </a:spcAft>
                        <a:buClrTx/>
                        <a:buSzTx/>
                        <a:buFontTx/>
                        <a:buNone/>
                      </a:pPr>
                      <a:r>
                        <a:rPr lang="en-US" sz="1200" dirty="0">
                          <a:latin typeface="Arial"/>
                          <a:cs typeface="Arial"/>
                        </a:rPr>
                        <a:t>Your Child(ren):</a:t>
                      </a:r>
                    </a:p>
                    <a:p>
                      <a:pPr marL="0" marR="0" lvl="0" indent="0" algn="l">
                        <a:lnSpc>
                          <a:spcPct val="100000"/>
                        </a:lnSpc>
                        <a:spcBef>
                          <a:spcPts val="0"/>
                        </a:spcBef>
                        <a:spcAft>
                          <a:spcPts val="0"/>
                        </a:spcAft>
                        <a:buNone/>
                      </a:pPr>
                      <a:r>
                        <a:rPr lang="en-US" sz="1200" b="0" i="0" u="none" strike="noStrike" noProof="0" dirty="0">
                          <a:solidFill>
                            <a:srgbClr val="000000"/>
                          </a:solidFill>
                          <a:latin typeface="Arial"/>
                        </a:rPr>
                        <a:t>Child amounts cannot exceed 100%</a:t>
                      </a:r>
                      <a:r>
                        <a:rPr lang="en-US" sz="1200" b="1" i="0" u="none" strike="noStrike" noProof="0" dirty="0">
                          <a:solidFill>
                            <a:srgbClr val="FF0000"/>
                          </a:solidFill>
                          <a:latin typeface="Arial"/>
                        </a:rPr>
                        <a:t> </a:t>
                      </a:r>
                      <a:r>
                        <a:rPr lang="en-US" sz="1200" b="0" i="0" u="none" strike="noStrike" noProof="0" dirty="0">
                          <a:solidFill>
                            <a:srgbClr val="000000"/>
                          </a:solidFill>
                          <a:latin typeface="Arial"/>
                        </a:rPr>
                        <a:t>more than your coverage amount</a:t>
                      </a:r>
                      <a:endParaRPr lang="en-US" sz="1200" dirty="0"/>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lvl="0">
                        <a:buNone/>
                      </a:pPr>
                      <a:r>
                        <a:rPr lang="en-US" sz="1200" b="0" i="0" u="none" strike="noStrike" noProof="0" dirty="0">
                          <a:solidFill>
                            <a:srgbClr val="000000"/>
                          </a:solidFill>
                          <a:latin typeface="Arial"/>
                        </a:rPr>
                        <a:t>$2,000 up to $10,000, </a:t>
                      </a:r>
                    </a:p>
                    <a:p>
                      <a:pPr lvl="0">
                        <a:buNone/>
                      </a:pPr>
                      <a:r>
                        <a:rPr lang="en-US" sz="1200" b="0" i="0" u="none" strike="noStrike" noProof="0" dirty="0">
                          <a:solidFill>
                            <a:srgbClr val="000000"/>
                          </a:solidFill>
                          <a:latin typeface="Arial"/>
                        </a:rPr>
                        <a:t>in increments of $10,000</a:t>
                      </a:r>
                      <a:endParaRPr lang="en-US" sz="1200" dirty="0"/>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lvl="0">
                        <a:spcAft>
                          <a:spcPts val="600"/>
                        </a:spcAft>
                        <a:buNone/>
                      </a:pPr>
                      <a:r>
                        <a:rPr lang="en-US" sz="1200" b="1" i="0" u="none" strike="noStrike" noProof="0" dirty="0">
                          <a:solidFill>
                            <a:schemeClr val="tx1"/>
                          </a:solidFill>
                          <a:latin typeface="Arial"/>
                        </a:rPr>
                        <a:t>Minimum</a:t>
                      </a:r>
                      <a:r>
                        <a:rPr lang="en-US" sz="1200" b="0" i="0" u="none" strike="noStrike" noProof="0" dirty="0">
                          <a:solidFill>
                            <a:schemeClr val="tx1"/>
                          </a:solidFill>
                          <a:latin typeface="Arial"/>
                        </a:rPr>
                        <a:t>: $2,000</a:t>
                      </a:r>
                      <a:endParaRPr lang="en-US" sz="1200" b="1" dirty="0">
                        <a:solidFill>
                          <a:srgbClr val="FF0000"/>
                        </a:solidFill>
                      </a:endParaRPr>
                    </a:p>
                    <a:p>
                      <a:pPr lvl="0">
                        <a:spcAft>
                          <a:spcPts val="600"/>
                        </a:spcAft>
                        <a:buNone/>
                      </a:pPr>
                      <a:r>
                        <a:rPr lang="en-US" sz="1200" b="1" i="0" u="none" strike="noStrike" noProof="0" dirty="0">
                          <a:solidFill>
                            <a:schemeClr val="tx1"/>
                          </a:solidFill>
                          <a:latin typeface="Arial"/>
                        </a:rPr>
                        <a:t>Maximum</a:t>
                      </a:r>
                      <a:r>
                        <a:rPr lang="en-US" sz="1200" b="0" i="0" u="none" strike="noStrike" noProof="0" dirty="0">
                          <a:solidFill>
                            <a:schemeClr val="tx1"/>
                          </a:solidFill>
                          <a:latin typeface="Arial"/>
                        </a:rPr>
                        <a:t>: $10,000</a:t>
                      </a:r>
                      <a:endParaRPr lang="en-US" sz="1200" b="1" dirty="0">
                        <a:solidFill>
                          <a:srgbClr val="FF0000"/>
                        </a:solidFill>
                      </a:endParaRPr>
                    </a:p>
                    <a:p>
                      <a:pPr marL="0" marR="0" lvl="0" indent="0" algn="l">
                        <a:lnSpc>
                          <a:spcPct val="100000"/>
                        </a:lnSpc>
                        <a:spcBef>
                          <a:spcPts val="0"/>
                        </a:spcBef>
                        <a:spcAft>
                          <a:spcPts val="600"/>
                        </a:spcAft>
                        <a:buNone/>
                      </a:pPr>
                      <a:r>
                        <a:rPr lang="en-US" sz="1200" b="1" i="0" u="none" strike="noStrike" noProof="0" dirty="0">
                          <a:solidFill>
                            <a:schemeClr val="tx1"/>
                          </a:solidFill>
                          <a:latin typeface="Arial"/>
                        </a:rPr>
                        <a:t>Guarantee Issue</a:t>
                      </a:r>
                      <a:r>
                        <a:rPr lang="en-US" sz="1200" b="0" i="0" u="none" strike="noStrike" noProof="0" dirty="0">
                          <a:solidFill>
                            <a:schemeClr val="tx1"/>
                          </a:solidFill>
                          <a:latin typeface="Arial"/>
                        </a:rPr>
                        <a:t>: Full Amount**</a:t>
                      </a:r>
                      <a:endParaRPr lang="en-US" sz="1200" b="1" dirty="0">
                        <a:solidFill>
                          <a:srgbClr val="FF0000"/>
                        </a:solidFil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lvl="0" algn="ctr">
                        <a:buNone/>
                      </a:pPr>
                      <a:r>
                        <a:rPr lang="en-US" sz="1200" b="0" i="0" u="none" strike="noStrike" noProof="0">
                          <a:solidFill>
                            <a:schemeClr val="tx1"/>
                          </a:solidFill>
                          <a:latin typeface="Arial"/>
                        </a:rPr>
                        <a:t>100% Employee Paid</a:t>
                      </a:r>
                      <a:endParaRPr lang="en-US" sz="1200" b="1" i="0" u="none" strike="noStrike" noProof="0">
                        <a:solidFill>
                          <a:srgbClr val="FF0000"/>
                        </a:solidFill>
                        <a:latin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200" dirty="0">
                          <a:latin typeface="Arial"/>
                          <a:cs typeface="Arial"/>
                        </a:rPr>
                        <a:t>Yes</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3856132304"/>
                  </a:ext>
                </a:extLst>
              </a:tr>
            </a:tbl>
          </a:graphicData>
        </a:graphic>
      </p:graphicFrame>
      <p:sp>
        <p:nvSpPr>
          <p:cNvPr id="14" name="Content Placeholder 1">
            <a:extLst>
              <a:ext uri="{FF2B5EF4-FFF2-40B4-BE49-F238E27FC236}">
                <a16:creationId xmlns:a16="http://schemas.microsoft.com/office/drawing/2014/main" id="{5919097A-07C7-B319-E633-D878BD0861D3}"/>
              </a:ext>
            </a:extLst>
          </p:cNvPr>
          <p:cNvSpPr txBox="1">
            <a:spLocks/>
          </p:cNvSpPr>
          <p:nvPr/>
        </p:nvSpPr>
        <p:spPr>
          <a:xfrm>
            <a:off x="350062" y="4855474"/>
            <a:ext cx="9735163" cy="1521622"/>
          </a:xfrm>
          <a:prstGeom prst="rect">
            <a:avLst/>
          </a:prstGeom>
        </p:spPr>
        <p:txBody>
          <a:bodyPr lIns="91440" tIns="45720" rIns="91440" bIns="45720" anchor="t">
            <a:normAutofit/>
          </a:bodyPr>
          <a:lstStyle>
            <a:lvl1pPr marL="233363" indent="-233363" algn="l" rtl="0" eaLnBrk="1" fontAlgn="base" hangingPunct="1">
              <a:lnSpc>
                <a:spcPct val="100000"/>
              </a:lnSpc>
              <a:spcBef>
                <a:spcPct val="20000"/>
              </a:spcBef>
              <a:spcAft>
                <a:spcPts val="300"/>
              </a:spcAft>
              <a:buFont typeface="Arial" pitchFamily="34" charset="0"/>
              <a:buChar char="•"/>
              <a:defRPr sz="2200" kern="1200">
                <a:solidFill>
                  <a:srgbClr val="000000"/>
                </a:solidFill>
                <a:latin typeface="Arial" pitchFamily="34" charset="0"/>
                <a:ea typeface="ＭＳ Ｐゴシック" charset="0"/>
                <a:cs typeface="Arial" pitchFamily="34" charset="0"/>
              </a:defRPr>
            </a:lvl1pPr>
            <a:lvl2pPr marL="690563" indent="-233363" algn="l" rtl="0" eaLnBrk="1" fontAlgn="base" hangingPunct="1">
              <a:lnSpc>
                <a:spcPct val="100000"/>
              </a:lnSpc>
              <a:spcBef>
                <a:spcPct val="20000"/>
              </a:spcBef>
              <a:spcAft>
                <a:spcPts val="400"/>
              </a:spcAft>
              <a:buFont typeface="Arial" pitchFamily="34" charset="0"/>
              <a:buChar char="•"/>
              <a:defRPr sz="1800" kern="1200" baseline="0">
                <a:solidFill>
                  <a:srgbClr val="000000"/>
                </a:solidFill>
                <a:latin typeface="Arial" pitchFamily="34" charset="0"/>
                <a:ea typeface="ＭＳ Ｐゴシック" charset="0"/>
                <a:cs typeface="Arial" pitchFamily="34" charset="0"/>
              </a:defRPr>
            </a:lvl2pPr>
            <a:lvl3pPr marL="1143000" indent="-228600" algn="l" rtl="0" eaLnBrk="1" fontAlgn="base" hangingPunct="1">
              <a:lnSpc>
                <a:spcPct val="100000"/>
              </a:lnSpc>
              <a:spcBef>
                <a:spcPct val="20000"/>
              </a:spcBef>
              <a:spcAft>
                <a:spcPts val="300"/>
              </a:spcAft>
              <a:buFont typeface="Arial" pitchFamily="34" charset="0"/>
              <a:buChar char="–"/>
              <a:defRPr sz="1600" kern="1200">
                <a:solidFill>
                  <a:srgbClr val="000000"/>
                </a:solidFill>
                <a:latin typeface="Arial" pitchFamily="34" charset="0"/>
                <a:ea typeface="ＭＳ Ｐゴシック" charset="0"/>
                <a:cs typeface="Arial" pitchFamily="34"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a:latin typeface="Arial"/>
                <a:ea typeface="ＭＳ Ｐゴシック"/>
                <a:cs typeface="Arial"/>
              </a:rPr>
              <a:t>What do you need to do? </a:t>
            </a:r>
            <a:endParaRPr lang="en-US" sz="1600" dirty="0">
              <a:solidFill>
                <a:srgbClr val="FF0000"/>
              </a:solidFill>
              <a:latin typeface="Arial"/>
              <a:ea typeface="ＭＳ Ｐゴシック"/>
              <a:cs typeface="Arial"/>
            </a:endParaRPr>
          </a:p>
          <a:p>
            <a:pPr marL="285750" indent="-285750">
              <a:buFont typeface="Arial,Sans-Serif" pitchFamily="34" charset="0"/>
            </a:pPr>
            <a:r>
              <a:rPr lang="en-US" sz="1200" dirty="0">
                <a:latin typeface="Arial"/>
                <a:ea typeface="ＭＳ Ｐゴシック"/>
                <a:cs typeface="Arial"/>
              </a:rPr>
              <a:t>Review your options, choose your coverage(s), amount(s) and enroll.</a:t>
            </a:r>
          </a:p>
          <a:p>
            <a:pPr marL="285750" indent="-285750">
              <a:buFont typeface="Arial,Sans-Serif" pitchFamily="34" charset="0"/>
            </a:pPr>
            <a:r>
              <a:rPr lang="en-US" sz="1200" dirty="0">
                <a:latin typeface="Arial"/>
                <a:ea typeface="ＭＳ Ｐゴシック"/>
                <a:cs typeface="Arial"/>
              </a:rPr>
              <a:t>Note: You are your spouse and/or child(ren) beneficiary.</a:t>
            </a:r>
            <a:endParaRPr lang="en-US" sz="1200" dirty="0">
              <a:solidFill>
                <a:srgbClr val="FF0000"/>
              </a:solidFill>
              <a:latin typeface="Arial"/>
              <a:ea typeface="ＭＳ Ｐゴシック"/>
              <a:cs typeface="Arial"/>
            </a:endParaRPr>
          </a:p>
          <a:p>
            <a:pPr marL="0" indent="0">
              <a:buNone/>
            </a:pPr>
            <a:r>
              <a:rPr lang="en-US" sz="1200" dirty="0">
                <a:latin typeface="Arial"/>
                <a:ea typeface="ＭＳ Ｐゴシック"/>
                <a:cs typeface="Arial"/>
              </a:rPr>
              <a:t>*Spouse amounts above the Guarantee Issue may require submission of a medical history statement.</a:t>
            </a:r>
            <a:endParaRPr lang="en-US" sz="1200" b="1" dirty="0">
              <a:solidFill>
                <a:srgbClr val="FF0000"/>
              </a:solidFill>
              <a:latin typeface="Arial"/>
              <a:ea typeface="ＭＳ Ｐゴシック"/>
              <a:cs typeface="Arial"/>
            </a:endParaRPr>
          </a:p>
          <a:p>
            <a:pPr marL="0" indent="0">
              <a:buNone/>
            </a:pPr>
            <a:r>
              <a:rPr lang="en-US" sz="1200" dirty="0">
                <a:solidFill>
                  <a:schemeClr val="tx1"/>
                </a:solidFill>
                <a:latin typeface="Arial"/>
                <a:ea typeface="ＭＳ Ｐゴシック"/>
                <a:cs typeface="Arial"/>
              </a:rPr>
              <a:t>**No medical history statement required for children.</a:t>
            </a:r>
          </a:p>
        </p:txBody>
      </p:sp>
    </p:spTree>
    <p:extLst>
      <p:ext uri="{BB962C8B-B14F-4D97-AF65-F5344CB8AC3E}">
        <p14:creationId xmlns:p14="http://schemas.microsoft.com/office/powerpoint/2010/main" val="2333794852"/>
      </p:ext>
    </p:extLst>
  </p:cSld>
  <p:clrMapOvr>
    <a:masterClrMapping/>
  </p:clrMapOvr>
  <mc:AlternateContent xmlns:mc="http://schemas.openxmlformats.org/markup-compatibility/2006" xmlns:p14="http://schemas.microsoft.com/office/powerpoint/2010/main">
    <mc:Choice Requires="p14">
      <p:transition spd="slow" p14:dur="2000" advClick="0" advTm="7000"/>
    </mc:Choice>
    <mc:Fallback xmlns="">
      <p:transition spd="slow" advClick="0" advTm="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9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CC0A6-1D3C-2035-4642-521FD525773F}"/>
            </a:ext>
          </a:extLst>
        </p:cNvPr>
        <p:cNvGrpSpPr/>
        <p:nvPr/>
      </p:nvGrpSpPr>
      <p:grpSpPr>
        <a:xfrm>
          <a:off x="0" y="0"/>
          <a:ext cx="0" cy="0"/>
          <a:chOff x="0" y="0"/>
          <a:chExt cx="0" cy="0"/>
        </a:xfrm>
      </p:grpSpPr>
      <p:sp>
        <p:nvSpPr>
          <p:cNvPr id="2" name="Kicker">
            <a:extLst>
              <a:ext uri="{FF2B5EF4-FFF2-40B4-BE49-F238E27FC236}">
                <a16:creationId xmlns:a16="http://schemas.microsoft.com/office/drawing/2014/main" id="{2D4D70B3-217F-6CE2-69DE-999D3551EACD}"/>
              </a:ext>
            </a:extLst>
          </p:cNvPr>
          <p:cNvSpPr txBox="1"/>
          <p:nvPr/>
        </p:nvSpPr>
        <p:spPr>
          <a:xfrm>
            <a:off x="594359" y="347471"/>
            <a:ext cx="6313067" cy="481459"/>
          </a:xfrm>
          <a:prstGeom prst="rect">
            <a:avLst/>
          </a:prstGeom>
          <a:noFill/>
        </p:spPr>
        <p:txBody>
          <a:bodyPr wrap="square" lIns="0" tIns="0" rIns="0" bIns="0" anchor="t">
            <a:noAutofit/>
          </a:bodyPr>
          <a:lstStyle/>
          <a:p>
            <a:pPr algn="l">
              <a:lnSpc>
                <a:spcPct val="100000"/>
              </a:lnSpc>
              <a:spcBef>
                <a:spcPts val="0"/>
              </a:spcBef>
              <a:spcAft>
                <a:spcPts val="0"/>
              </a:spcAft>
            </a:pPr>
            <a:r>
              <a:rPr lang="en-US" sz="2800" b="1" i="0" dirty="0">
                <a:solidFill>
                  <a:srgbClr val="004EA7"/>
                </a:solidFill>
                <a:latin typeface="TheStan Timbr" panose="020B0503030503020204" pitchFamily="34" charset="0"/>
              </a:rPr>
              <a:t>Beneficiary Designation Reminder</a:t>
            </a:r>
            <a:endParaRPr sz="2800" b="1" i="0" dirty="0">
              <a:solidFill>
                <a:srgbClr val="004EA7"/>
              </a:solidFill>
              <a:latin typeface="TheStan Timbr" panose="020B0503030503020204" pitchFamily="34" charset="0"/>
            </a:endParaRPr>
          </a:p>
        </p:txBody>
      </p:sp>
      <p:sp>
        <p:nvSpPr>
          <p:cNvPr id="3" name="Headline">
            <a:extLst>
              <a:ext uri="{FF2B5EF4-FFF2-40B4-BE49-F238E27FC236}">
                <a16:creationId xmlns:a16="http://schemas.microsoft.com/office/drawing/2014/main" id="{40D3347D-8204-D01E-9069-0FAD03A73DD0}"/>
              </a:ext>
            </a:extLst>
          </p:cNvPr>
          <p:cNvSpPr txBox="1"/>
          <p:nvPr/>
        </p:nvSpPr>
        <p:spPr>
          <a:xfrm>
            <a:off x="594360" y="1093652"/>
            <a:ext cx="10972800" cy="502920"/>
          </a:xfrm>
          <a:prstGeom prst="rect">
            <a:avLst/>
          </a:prstGeom>
          <a:noFill/>
        </p:spPr>
        <p:txBody>
          <a:bodyPr wrap="square" lIns="0" tIns="0" rIns="0" bIns="0" anchor="t">
            <a:noAutofit/>
          </a:bodyPr>
          <a:lstStyle/>
          <a:p>
            <a:pPr algn="l">
              <a:lnSpc>
                <a:spcPct val="100000"/>
              </a:lnSpc>
              <a:spcBef>
                <a:spcPts val="0"/>
              </a:spcBef>
              <a:spcAft>
                <a:spcPts val="0"/>
              </a:spcAft>
            </a:pPr>
            <a:r>
              <a:rPr sz="2000" b="1" i="0" dirty="0">
                <a:solidFill>
                  <a:srgbClr val="000000"/>
                </a:solidFill>
                <a:latin typeface="TheStan Timbr" panose="020B0503030503020204" pitchFamily="34" charset="0"/>
              </a:rPr>
              <a:t>Life changes. Your beneficiary choices </a:t>
            </a:r>
            <a:r>
              <a:rPr lang="en-US" sz="2000" b="1" i="0" dirty="0">
                <a:solidFill>
                  <a:srgbClr val="000000"/>
                </a:solidFill>
                <a:latin typeface="TheStan Timbr" panose="020B0503030503020204" pitchFamily="34" charset="0"/>
              </a:rPr>
              <a:t>may</a:t>
            </a:r>
            <a:r>
              <a:rPr sz="2000" b="1" i="0" dirty="0">
                <a:solidFill>
                  <a:srgbClr val="000000"/>
                </a:solidFill>
                <a:latin typeface="TheStan Timbr" panose="020B0503030503020204" pitchFamily="34" charset="0"/>
              </a:rPr>
              <a:t> </a:t>
            </a:r>
            <a:r>
              <a:rPr lang="en-US" sz="2000" b="1" i="0" dirty="0">
                <a:solidFill>
                  <a:srgbClr val="000000"/>
                </a:solidFill>
                <a:latin typeface="TheStan Timbr" panose="020B0503030503020204" pitchFamily="34" charset="0"/>
              </a:rPr>
              <a:t>change </a:t>
            </a:r>
            <a:r>
              <a:rPr sz="2000" b="1" i="0" dirty="0">
                <a:solidFill>
                  <a:srgbClr val="000000"/>
                </a:solidFill>
                <a:latin typeface="TheStan Timbr" panose="020B0503030503020204" pitchFamily="34" charset="0"/>
              </a:rPr>
              <a:t>too.</a:t>
            </a:r>
            <a:r>
              <a:rPr lang="en-US" sz="2000" b="1" i="0" dirty="0">
                <a:solidFill>
                  <a:srgbClr val="000000"/>
                </a:solidFill>
                <a:latin typeface="TheStan Timbr" panose="020B0503030503020204" pitchFamily="34" charset="0"/>
              </a:rPr>
              <a:t>*</a:t>
            </a:r>
            <a:endParaRPr sz="2000" b="1" i="0" dirty="0">
              <a:solidFill>
                <a:srgbClr val="000000"/>
              </a:solidFill>
              <a:latin typeface="TheStan Timbr" panose="020B0503030503020204" pitchFamily="34" charset="0"/>
            </a:endParaRPr>
          </a:p>
        </p:txBody>
      </p:sp>
      <p:sp>
        <p:nvSpPr>
          <p:cNvPr id="4" name="Subheadline">
            <a:extLst>
              <a:ext uri="{FF2B5EF4-FFF2-40B4-BE49-F238E27FC236}">
                <a16:creationId xmlns:a16="http://schemas.microsoft.com/office/drawing/2014/main" id="{7C2A57BA-C860-2D84-6987-CC4756393462}"/>
              </a:ext>
            </a:extLst>
          </p:cNvPr>
          <p:cNvSpPr txBox="1"/>
          <p:nvPr/>
        </p:nvSpPr>
        <p:spPr>
          <a:xfrm>
            <a:off x="588264" y="1468101"/>
            <a:ext cx="10972800" cy="393192"/>
          </a:xfrm>
          <a:prstGeom prst="rect">
            <a:avLst/>
          </a:prstGeom>
          <a:noFill/>
        </p:spPr>
        <p:txBody>
          <a:bodyPr wrap="square" lIns="0" tIns="0" rIns="0" bIns="0" anchor="t">
            <a:noAutofit/>
          </a:bodyPr>
          <a:lstStyle/>
          <a:p>
            <a:pPr algn="l">
              <a:lnSpc>
                <a:spcPct val="100000"/>
              </a:lnSpc>
              <a:spcBef>
                <a:spcPts val="0"/>
              </a:spcBef>
              <a:spcAft>
                <a:spcPts val="0"/>
              </a:spcAft>
            </a:pPr>
            <a:r>
              <a:rPr sz="1600" b="0" i="0" dirty="0">
                <a:solidFill>
                  <a:srgbClr val="3F3F3F"/>
                </a:solidFill>
                <a:latin typeface="TheStan Timbr" panose="020B0503030503020204" pitchFamily="34" charset="0"/>
              </a:rPr>
              <a:t>Review your designation after marriage, divorce, a new child or the loss of a loved one</a:t>
            </a:r>
            <a:r>
              <a:rPr sz="1750" b="0" i="0" dirty="0">
                <a:solidFill>
                  <a:srgbClr val="3F3F3F"/>
                </a:solidFill>
                <a:latin typeface="TheStan Timbr" panose="020B0503030503020204" pitchFamily="34" charset="0"/>
              </a:rPr>
              <a:t>.</a:t>
            </a:r>
          </a:p>
        </p:txBody>
      </p:sp>
      <p:pic>
        <p:nvPicPr>
          <p:cNvPr id="6" name="Picture 5">
            <a:extLst>
              <a:ext uri="{FF2B5EF4-FFF2-40B4-BE49-F238E27FC236}">
                <a16:creationId xmlns:a16="http://schemas.microsoft.com/office/drawing/2014/main" id="{5D351FDD-C161-3E0C-4BFA-5129F61EB924}"/>
              </a:ext>
            </a:extLst>
          </p:cNvPr>
          <p:cNvPicPr>
            <a:picLocks noChangeAspect="1"/>
          </p:cNvPicPr>
          <p:nvPr/>
        </p:nvPicPr>
        <p:blipFill>
          <a:blip r:embed="rId5">
            <a:extLst>
              <a:ext uri="{28A0092B-C50C-407E-A947-70E740481C1C}">
                <a14:useLocalDpi xmlns:a14="http://schemas.microsoft.com/office/drawing/2010/main" val="0"/>
              </a:ext>
            </a:extLst>
          </a:blip>
          <a:srcRect l="3272" r="3272"/>
          <a:stretch/>
        </p:blipFill>
        <p:spPr>
          <a:xfrm>
            <a:off x="585216" y="2114152"/>
            <a:ext cx="3438144" cy="2450592"/>
          </a:xfrm>
          <a:prstGeom prst="rect">
            <a:avLst/>
          </a:prstGeom>
        </p:spPr>
      </p:pic>
      <p:sp>
        <p:nvSpPr>
          <p:cNvPr id="7" name="RELATIONSHIPS CHANGE label">
            <a:extLst>
              <a:ext uri="{FF2B5EF4-FFF2-40B4-BE49-F238E27FC236}">
                <a16:creationId xmlns:a16="http://schemas.microsoft.com/office/drawing/2014/main" id="{5D3165DC-C268-C0B3-A7ED-C5877A978517}"/>
              </a:ext>
            </a:extLst>
          </p:cNvPr>
          <p:cNvSpPr txBox="1"/>
          <p:nvPr/>
        </p:nvSpPr>
        <p:spPr>
          <a:xfrm>
            <a:off x="585216" y="4720192"/>
            <a:ext cx="3438144" cy="283464"/>
          </a:xfrm>
          <a:prstGeom prst="rect">
            <a:avLst/>
          </a:prstGeom>
          <a:noFill/>
        </p:spPr>
        <p:txBody>
          <a:bodyPr wrap="square" lIns="0" tIns="0" rIns="0" bIns="0" anchor="t">
            <a:noAutofit/>
          </a:bodyPr>
          <a:lstStyle/>
          <a:p>
            <a:pPr algn="l">
              <a:lnSpc>
                <a:spcPct val="100000"/>
              </a:lnSpc>
              <a:spcBef>
                <a:spcPts val="0"/>
              </a:spcBef>
              <a:spcAft>
                <a:spcPts val="0"/>
              </a:spcAft>
            </a:pPr>
            <a:r>
              <a:rPr sz="1500" b="1" i="0" dirty="0">
                <a:solidFill>
                  <a:srgbClr val="004EA7"/>
                </a:solidFill>
                <a:latin typeface="TheStan Timbr" panose="020B0503030503020204" pitchFamily="34" charset="0"/>
              </a:rPr>
              <a:t>RELATIONSHIPS CHANGE</a:t>
            </a:r>
          </a:p>
        </p:txBody>
      </p:sp>
      <p:sp>
        <p:nvSpPr>
          <p:cNvPr id="8" name="RELATIONSHIPS CHANGE copy">
            <a:extLst>
              <a:ext uri="{FF2B5EF4-FFF2-40B4-BE49-F238E27FC236}">
                <a16:creationId xmlns:a16="http://schemas.microsoft.com/office/drawing/2014/main" id="{5D64CA19-5143-4F87-37F4-D39F88A482AC}"/>
              </a:ext>
            </a:extLst>
          </p:cNvPr>
          <p:cNvSpPr txBox="1"/>
          <p:nvPr/>
        </p:nvSpPr>
        <p:spPr>
          <a:xfrm>
            <a:off x="585216" y="5040232"/>
            <a:ext cx="3438144" cy="566928"/>
          </a:xfrm>
          <a:prstGeom prst="rect">
            <a:avLst/>
          </a:prstGeom>
          <a:noFill/>
        </p:spPr>
        <p:txBody>
          <a:bodyPr wrap="square" lIns="0" tIns="0" rIns="0" bIns="0" anchor="t">
            <a:noAutofit/>
          </a:bodyPr>
          <a:lstStyle/>
          <a:p>
            <a:pPr algn="l">
              <a:lnSpc>
                <a:spcPct val="100000"/>
              </a:lnSpc>
              <a:spcBef>
                <a:spcPts val="0"/>
              </a:spcBef>
              <a:spcAft>
                <a:spcPts val="0"/>
              </a:spcAft>
            </a:pPr>
            <a:r>
              <a:rPr sz="1500" b="0" i="0" dirty="0">
                <a:solidFill>
                  <a:srgbClr val="3F3F3F"/>
                </a:solidFill>
                <a:latin typeface="TheStan Timbr" panose="020B0503030503020204" pitchFamily="34" charset="0"/>
              </a:rPr>
              <a:t>Marriage or divorce may change who you want to receive your benefits.</a:t>
            </a:r>
          </a:p>
        </p:txBody>
      </p:sp>
      <p:pic>
        <p:nvPicPr>
          <p:cNvPr id="9" name="Picture 8">
            <a:extLst>
              <a:ext uri="{FF2B5EF4-FFF2-40B4-BE49-F238E27FC236}">
                <a16:creationId xmlns:a16="http://schemas.microsoft.com/office/drawing/2014/main" id="{64EC5DC1-7DD7-0C3C-5972-BD6AD8188CCE}"/>
              </a:ext>
            </a:extLst>
          </p:cNvPr>
          <p:cNvPicPr>
            <a:picLocks noChangeAspect="1"/>
          </p:cNvPicPr>
          <p:nvPr/>
        </p:nvPicPr>
        <p:blipFill>
          <a:blip r:embed="rId6">
            <a:extLst>
              <a:ext uri="{28A0092B-C50C-407E-A947-70E740481C1C}">
                <a14:useLocalDpi xmlns:a14="http://schemas.microsoft.com/office/drawing/2010/main" val="0"/>
              </a:ext>
            </a:extLst>
          </a:blip>
          <a:srcRect l="3280" r="3280"/>
          <a:stretch/>
        </p:blipFill>
        <p:spPr>
          <a:xfrm>
            <a:off x="4370832" y="2114152"/>
            <a:ext cx="3438144" cy="2450592"/>
          </a:xfrm>
          <a:prstGeom prst="rect">
            <a:avLst/>
          </a:prstGeom>
        </p:spPr>
      </p:pic>
      <p:sp>
        <p:nvSpPr>
          <p:cNvPr id="10" name="FAMILIES GROW label">
            <a:extLst>
              <a:ext uri="{FF2B5EF4-FFF2-40B4-BE49-F238E27FC236}">
                <a16:creationId xmlns:a16="http://schemas.microsoft.com/office/drawing/2014/main" id="{A1F546E1-9FB7-4193-B41D-FB11B997413A}"/>
              </a:ext>
            </a:extLst>
          </p:cNvPr>
          <p:cNvSpPr txBox="1"/>
          <p:nvPr/>
        </p:nvSpPr>
        <p:spPr>
          <a:xfrm>
            <a:off x="4370832" y="4720192"/>
            <a:ext cx="3438144" cy="283464"/>
          </a:xfrm>
          <a:prstGeom prst="rect">
            <a:avLst/>
          </a:prstGeom>
          <a:noFill/>
        </p:spPr>
        <p:txBody>
          <a:bodyPr wrap="square" lIns="0" tIns="0" rIns="0" bIns="0" anchor="t">
            <a:noAutofit/>
          </a:bodyPr>
          <a:lstStyle/>
          <a:p>
            <a:pPr algn="l">
              <a:lnSpc>
                <a:spcPct val="100000"/>
              </a:lnSpc>
              <a:spcBef>
                <a:spcPts val="0"/>
              </a:spcBef>
              <a:spcAft>
                <a:spcPts val="0"/>
              </a:spcAft>
            </a:pPr>
            <a:r>
              <a:rPr sz="1500" b="1" i="0" dirty="0">
                <a:solidFill>
                  <a:srgbClr val="004EA7"/>
                </a:solidFill>
                <a:latin typeface="TheStan Timbr" panose="020B0503030503020204" pitchFamily="34" charset="0"/>
              </a:rPr>
              <a:t>FAMILIES GROW</a:t>
            </a:r>
          </a:p>
        </p:txBody>
      </p:sp>
      <p:sp>
        <p:nvSpPr>
          <p:cNvPr id="11" name="FAMILIES GROW copy">
            <a:extLst>
              <a:ext uri="{FF2B5EF4-FFF2-40B4-BE49-F238E27FC236}">
                <a16:creationId xmlns:a16="http://schemas.microsoft.com/office/drawing/2014/main" id="{F1A78FF8-4817-E3AA-F491-267A3DD0DA03}"/>
              </a:ext>
            </a:extLst>
          </p:cNvPr>
          <p:cNvSpPr txBox="1"/>
          <p:nvPr/>
        </p:nvSpPr>
        <p:spPr>
          <a:xfrm>
            <a:off x="4370832" y="5040232"/>
            <a:ext cx="3438144" cy="566928"/>
          </a:xfrm>
          <a:prstGeom prst="rect">
            <a:avLst/>
          </a:prstGeom>
          <a:noFill/>
        </p:spPr>
        <p:txBody>
          <a:bodyPr wrap="square" lIns="0" tIns="0" rIns="0" bIns="0" anchor="t">
            <a:noAutofit/>
          </a:bodyPr>
          <a:lstStyle/>
          <a:p>
            <a:pPr algn="l">
              <a:lnSpc>
                <a:spcPct val="100000"/>
              </a:lnSpc>
              <a:spcBef>
                <a:spcPts val="0"/>
              </a:spcBef>
              <a:spcAft>
                <a:spcPts val="0"/>
              </a:spcAft>
            </a:pPr>
            <a:r>
              <a:rPr sz="1500" b="0" i="0" dirty="0">
                <a:solidFill>
                  <a:srgbClr val="3F3F3F"/>
                </a:solidFill>
                <a:latin typeface="TheStan Timbr" panose="020B0503030503020204" pitchFamily="34" charset="0"/>
              </a:rPr>
              <a:t>The birth or adoption of a child can change who you choose.</a:t>
            </a:r>
          </a:p>
        </p:txBody>
      </p:sp>
      <p:pic>
        <p:nvPicPr>
          <p:cNvPr id="12" name="Picture 11">
            <a:extLst>
              <a:ext uri="{FF2B5EF4-FFF2-40B4-BE49-F238E27FC236}">
                <a16:creationId xmlns:a16="http://schemas.microsoft.com/office/drawing/2014/main" id="{B86FF586-9B89-994C-ADFF-2EB1C62C66C2}"/>
              </a:ext>
            </a:extLst>
          </p:cNvPr>
          <p:cNvPicPr>
            <a:picLocks noChangeAspect="1"/>
          </p:cNvPicPr>
          <p:nvPr/>
        </p:nvPicPr>
        <p:blipFill>
          <a:blip r:embed="rId7">
            <a:extLst>
              <a:ext uri="{28A0092B-C50C-407E-A947-70E740481C1C}">
                <a14:useLocalDpi xmlns:a14="http://schemas.microsoft.com/office/drawing/2010/main" val="0"/>
              </a:ext>
            </a:extLst>
          </a:blip>
          <a:srcRect l="3298" r="3298"/>
          <a:stretch/>
        </p:blipFill>
        <p:spPr>
          <a:xfrm>
            <a:off x="8156448" y="2114152"/>
            <a:ext cx="3438144" cy="2450592"/>
          </a:xfrm>
          <a:prstGeom prst="rect">
            <a:avLst/>
          </a:prstGeom>
        </p:spPr>
      </p:pic>
      <p:sp>
        <p:nvSpPr>
          <p:cNvPr id="13" name="LEGACY MATTERS label">
            <a:extLst>
              <a:ext uri="{FF2B5EF4-FFF2-40B4-BE49-F238E27FC236}">
                <a16:creationId xmlns:a16="http://schemas.microsoft.com/office/drawing/2014/main" id="{9BFBD2E3-3672-E183-CB51-34288ADE16E5}"/>
              </a:ext>
            </a:extLst>
          </p:cNvPr>
          <p:cNvSpPr txBox="1"/>
          <p:nvPr/>
        </p:nvSpPr>
        <p:spPr>
          <a:xfrm>
            <a:off x="8156448" y="4720192"/>
            <a:ext cx="3438144" cy="283464"/>
          </a:xfrm>
          <a:prstGeom prst="rect">
            <a:avLst/>
          </a:prstGeom>
          <a:noFill/>
        </p:spPr>
        <p:txBody>
          <a:bodyPr wrap="square" lIns="0" tIns="0" rIns="0" bIns="0" anchor="t">
            <a:noAutofit/>
          </a:bodyPr>
          <a:lstStyle/>
          <a:p>
            <a:pPr algn="l">
              <a:lnSpc>
                <a:spcPct val="100000"/>
              </a:lnSpc>
              <a:spcBef>
                <a:spcPts val="0"/>
              </a:spcBef>
              <a:spcAft>
                <a:spcPts val="0"/>
              </a:spcAft>
            </a:pPr>
            <a:r>
              <a:rPr sz="1500" b="1" i="0" dirty="0">
                <a:solidFill>
                  <a:srgbClr val="004EA7"/>
                </a:solidFill>
                <a:latin typeface="TheStan Timbr" panose="020B0503030503020204" pitchFamily="34" charset="0"/>
              </a:rPr>
              <a:t>LEGACY MATTERS</a:t>
            </a:r>
          </a:p>
        </p:txBody>
      </p:sp>
      <p:sp>
        <p:nvSpPr>
          <p:cNvPr id="14" name="LEGACY MATTERS copy">
            <a:extLst>
              <a:ext uri="{FF2B5EF4-FFF2-40B4-BE49-F238E27FC236}">
                <a16:creationId xmlns:a16="http://schemas.microsoft.com/office/drawing/2014/main" id="{B0FCFAAB-AC52-B268-FA8C-93CC0E739618}"/>
              </a:ext>
            </a:extLst>
          </p:cNvPr>
          <p:cNvSpPr txBox="1"/>
          <p:nvPr/>
        </p:nvSpPr>
        <p:spPr>
          <a:xfrm>
            <a:off x="8156448" y="5040232"/>
            <a:ext cx="3438144" cy="566928"/>
          </a:xfrm>
          <a:prstGeom prst="rect">
            <a:avLst/>
          </a:prstGeom>
          <a:noFill/>
        </p:spPr>
        <p:txBody>
          <a:bodyPr wrap="square" lIns="0" tIns="0" rIns="0" bIns="0" anchor="t">
            <a:noAutofit/>
          </a:bodyPr>
          <a:lstStyle/>
          <a:p>
            <a:pPr algn="l">
              <a:lnSpc>
                <a:spcPct val="100000"/>
              </a:lnSpc>
              <a:spcBef>
                <a:spcPts val="0"/>
              </a:spcBef>
              <a:spcAft>
                <a:spcPts val="0"/>
              </a:spcAft>
            </a:pPr>
            <a:r>
              <a:rPr sz="1500" b="0" i="0" dirty="0">
                <a:solidFill>
                  <a:srgbClr val="3F3F3F"/>
                </a:solidFill>
                <a:latin typeface="TheStan Timbr" panose="020B0503030503020204" pitchFamily="34" charset="0"/>
              </a:rPr>
              <a:t>Current information can make things easier when loved ones need support.</a:t>
            </a:r>
          </a:p>
        </p:txBody>
      </p:sp>
      <p:sp>
        <p:nvSpPr>
          <p:cNvPr id="15" name="Action reminder">
            <a:extLst>
              <a:ext uri="{FF2B5EF4-FFF2-40B4-BE49-F238E27FC236}">
                <a16:creationId xmlns:a16="http://schemas.microsoft.com/office/drawing/2014/main" id="{81C57947-1925-5172-9ED3-BCA5B0FCEA96}"/>
              </a:ext>
            </a:extLst>
          </p:cNvPr>
          <p:cNvSpPr txBox="1"/>
          <p:nvPr/>
        </p:nvSpPr>
        <p:spPr>
          <a:xfrm>
            <a:off x="590252" y="5643736"/>
            <a:ext cx="10972800" cy="836898"/>
          </a:xfrm>
          <a:prstGeom prst="rect">
            <a:avLst/>
          </a:prstGeom>
          <a:noFill/>
        </p:spPr>
        <p:txBody>
          <a:bodyPr wrap="square" lIns="0" tIns="0" rIns="0" bIns="0" anchor="ctr">
            <a:noAutofit/>
          </a:bodyPr>
          <a:lstStyle/>
          <a:p>
            <a:r>
              <a:rPr lang="en-US" sz="1400" i="0" dirty="0">
                <a:solidFill>
                  <a:srgbClr val="000000"/>
                </a:solidFill>
                <a:latin typeface="TheStan Timbr" panose="020B0503030503020204" pitchFamily="34" charset="0"/>
              </a:rPr>
              <a:t>*</a:t>
            </a:r>
            <a:r>
              <a:rPr lang="en-US" sz="1400" dirty="0"/>
              <a:t>If you don’t designate any beneficiary — benefits will be paid out in the order specified by the policy after the claim is approved.</a:t>
            </a:r>
            <a:endParaRPr sz="1400" i="0" dirty="0">
              <a:solidFill>
                <a:srgbClr val="000000"/>
              </a:solidFill>
              <a:latin typeface="TheStan Timbr" panose="020B0503030503020204" pitchFamily="34" charset="0"/>
            </a:endParaRPr>
          </a:p>
        </p:txBody>
      </p:sp>
      <p:pic>
        <p:nvPicPr>
          <p:cNvPr id="22" name="Audio 21">
            <a:hlinkClick r:id="" action="ppaction://media"/>
            <a:extLst>
              <a:ext uri="{FF2B5EF4-FFF2-40B4-BE49-F238E27FC236}">
                <a16:creationId xmlns:a16="http://schemas.microsoft.com/office/drawing/2014/main" id="{8042BEC3-C45B-8500-D461-E47690EAF96F}"/>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592346599"/>
      </p:ext>
    </p:extLst>
  </p:cSld>
  <p:clrMapOvr>
    <a:masterClrMapping/>
  </p:clrMapOvr>
  <mc:AlternateContent xmlns:mc="http://schemas.openxmlformats.org/markup-compatibility/2006" xmlns:p14="http://schemas.microsoft.com/office/powerpoint/2010/main">
    <mc:Choice Requires="p14">
      <p:transition spd="slow" p14:dur="2000" advTm="28645"/>
    </mc:Choice>
    <mc:Fallback xmlns="">
      <p:transition spd="slow" advTm="286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9B582-3E16-575F-0E1B-29FA45CFB82E}"/>
            </a:ext>
          </a:extLst>
        </p:cNvPr>
        <p:cNvGrpSpPr/>
        <p:nvPr/>
      </p:nvGrpSpPr>
      <p:grpSpPr>
        <a:xfrm>
          <a:off x="0" y="0"/>
          <a:ext cx="0" cy="0"/>
          <a:chOff x="0" y="0"/>
          <a:chExt cx="0" cy="0"/>
        </a:xfrm>
      </p:grpSpPr>
      <p:pic>
        <p:nvPicPr>
          <p:cNvPr id="23" name="Picture Placeholder 22" descr="A person looking at a cat nose&#10;&#10;AI-generated content may be incorrect.">
            <a:extLst>
              <a:ext uri="{FF2B5EF4-FFF2-40B4-BE49-F238E27FC236}">
                <a16:creationId xmlns:a16="http://schemas.microsoft.com/office/drawing/2014/main" id="{FCC1EDF4-27C7-4031-1DF2-E7091DCBA235}"/>
              </a:ext>
            </a:extLst>
          </p:cNvPr>
          <p:cNvPicPr>
            <a:picLocks noGrp="1" noChangeAspect="1"/>
          </p:cNvPicPr>
          <p:nvPr>
            <p:ph type="pic" sz="quarter" idx="15"/>
          </p:nvPr>
        </p:nvPicPr>
        <p:blipFill>
          <a:blip r:embed="rId5"/>
          <a:srcRect l="2222" r="2222"/>
          <a:stretch>
            <a:fillRect/>
          </a:stretch>
        </p:blipFill>
        <p:spPr/>
      </p:pic>
      <p:sp>
        <p:nvSpPr>
          <p:cNvPr id="3" name="Text Placeholder 2">
            <a:extLst>
              <a:ext uri="{FF2B5EF4-FFF2-40B4-BE49-F238E27FC236}">
                <a16:creationId xmlns:a16="http://schemas.microsoft.com/office/drawing/2014/main" id="{0A9A5CB7-B042-CC16-68CC-5306656C0F37}"/>
              </a:ext>
            </a:extLst>
          </p:cNvPr>
          <p:cNvSpPr>
            <a:spLocks noGrp="1"/>
          </p:cNvSpPr>
          <p:nvPr>
            <p:ph type="body" sz="quarter" idx="17"/>
          </p:nvPr>
        </p:nvSpPr>
        <p:spPr>
          <a:xfrm>
            <a:off x="4581144" y="957905"/>
            <a:ext cx="7111551" cy="346441"/>
          </a:xfrm>
        </p:spPr>
        <p:txBody>
          <a:bodyPr lIns="91440" tIns="45720" rIns="91440" bIns="45720" anchor="t">
            <a:noAutofit/>
          </a:bodyPr>
          <a:lstStyle/>
          <a:p>
            <a:pPr>
              <a:lnSpc>
                <a:spcPct val="100000"/>
              </a:lnSpc>
            </a:pPr>
            <a:r>
              <a:rPr lang="en-US" sz="1600" b="0">
                <a:latin typeface="Arial"/>
                <a:cs typeface="Arial"/>
              </a:rPr>
              <a:t>With The Standard, your Life insurance offers extra tools and benefits. </a:t>
            </a:r>
            <a:br>
              <a:rPr lang="en-US" sz="1600" b="0">
                <a:latin typeface="Arial"/>
                <a:cs typeface="Arial"/>
              </a:rPr>
            </a:br>
            <a:r>
              <a:rPr lang="en-US" sz="1600" b="0">
                <a:latin typeface="Arial"/>
                <a:cs typeface="Arial"/>
              </a:rPr>
              <a:t>Some you can use now — others help beneficiaries after a death.</a:t>
            </a:r>
            <a:endParaRPr lang="en-US">
              <a:latin typeface="Arial"/>
            </a:endParaRPr>
          </a:p>
          <a:p>
            <a:endParaRPr lang="en-US"/>
          </a:p>
        </p:txBody>
      </p:sp>
      <p:sp>
        <p:nvSpPr>
          <p:cNvPr id="4" name="Content Placeholder 3">
            <a:extLst>
              <a:ext uri="{FF2B5EF4-FFF2-40B4-BE49-F238E27FC236}">
                <a16:creationId xmlns:a16="http://schemas.microsoft.com/office/drawing/2014/main" id="{760C2C88-E808-7C28-748C-45656D86D95F}"/>
              </a:ext>
            </a:extLst>
          </p:cNvPr>
          <p:cNvSpPr>
            <a:spLocks noGrp="1"/>
          </p:cNvSpPr>
          <p:nvPr>
            <p:ph idx="1"/>
          </p:nvPr>
        </p:nvSpPr>
        <p:spPr>
          <a:xfrm>
            <a:off x="4805836" y="1983960"/>
            <a:ext cx="3063875" cy="2816225"/>
          </a:xfrm>
        </p:spPr>
        <p:txBody>
          <a:bodyPr lIns="91440" tIns="45720" rIns="91440" bIns="45720" anchor="t">
            <a:noAutofit/>
          </a:bodyPr>
          <a:lstStyle/>
          <a:p>
            <a:pPr marL="91440" indent="0">
              <a:buNone/>
            </a:pPr>
            <a:r>
              <a:rPr lang="en-US" sz="2000" b="1">
                <a:solidFill>
                  <a:srgbClr val="004EA7"/>
                </a:solidFill>
                <a:latin typeface="Arial"/>
                <a:cs typeface="Arial"/>
              </a:rPr>
              <a:t>Employee and Beneficiary Services</a:t>
            </a:r>
          </a:p>
          <a:p>
            <a:pPr marL="285750" indent="-285750">
              <a:buFont typeface="Arial" panose="020B0604020202020204" pitchFamily="34" charset="0"/>
              <a:buChar char="•"/>
            </a:pPr>
            <a:r>
              <a:rPr lang="en-US" sz="1600">
                <a:latin typeface="Arial"/>
                <a:cs typeface="Arial"/>
              </a:rPr>
              <a:t>Estate Planning Assistance</a:t>
            </a:r>
          </a:p>
          <a:p>
            <a:pPr marL="285750" indent="-285750">
              <a:buFont typeface="Arial" panose="020B0604020202020204" pitchFamily="34" charset="0"/>
              <a:buChar char="•"/>
            </a:pPr>
            <a:r>
              <a:rPr lang="en-US" sz="1600">
                <a:latin typeface="Arial"/>
                <a:cs typeface="Arial"/>
              </a:rPr>
              <a:t>Funeral Arrangements</a:t>
            </a:r>
          </a:p>
          <a:p>
            <a:pPr marL="285750" indent="-285750">
              <a:buFont typeface="Arial" panose="020B0604020202020204" pitchFamily="34" charset="0"/>
              <a:buChar char="•"/>
            </a:pPr>
            <a:r>
              <a:rPr lang="en-US" sz="1600">
                <a:latin typeface="Arial"/>
                <a:cs typeface="Arial"/>
              </a:rPr>
              <a:t>Identity Theft Prevention</a:t>
            </a:r>
          </a:p>
          <a:p>
            <a:pPr marL="285750" indent="-285750">
              <a:buFont typeface="Arial" panose="020B0604020202020204" pitchFamily="34" charset="0"/>
              <a:buChar char="•"/>
            </a:pPr>
            <a:r>
              <a:rPr lang="en-US" sz="1600">
                <a:latin typeface="Arial"/>
                <a:cs typeface="Arial"/>
              </a:rPr>
              <a:t>Financial Planning</a:t>
            </a:r>
          </a:p>
          <a:p>
            <a:pPr marL="285750" indent="-285750">
              <a:buFont typeface="Arial" panose="020B0604020202020204" pitchFamily="34" charset="0"/>
              <a:buChar char="•"/>
            </a:pPr>
            <a:r>
              <a:rPr lang="en-US" sz="1600">
                <a:latin typeface="Arial"/>
                <a:cs typeface="Arial"/>
              </a:rPr>
              <a:t>Health and Wellness</a:t>
            </a:r>
          </a:p>
          <a:p>
            <a:endParaRPr lang="en-US"/>
          </a:p>
        </p:txBody>
      </p:sp>
      <p:sp>
        <p:nvSpPr>
          <p:cNvPr id="12" name="Content Placeholder 11">
            <a:extLst>
              <a:ext uri="{FF2B5EF4-FFF2-40B4-BE49-F238E27FC236}">
                <a16:creationId xmlns:a16="http://schemas.microsoft.com/office/drawing/2014/main" id="{FD5B7695-83D2-8084-F137-18D0590DDC4F}"/>
              </a:ext>
            </a:extLst>
          </p:cNvPr>
          <p:cNvSpPr>
            <a:spLocks noGrp="1"/>
          </p:cNvSpPr>
          <p:nvPr>
            <p:ph idx="16"/>
          </p:nvPr>
        </p:nvSpPr>
        <p:spPr>
          <a:xfrm>
            <a:off x="8266400" y="1983960"/>
            <a:ext cx="3063875" cy="2816225"/>
          </a:xfrm>
        </p:spPr>
        <p:txBody>
          <a:bodyPr lIns="91440" tIns="45720" rIns="91440" bIns="45720" anchor="t">
            <a:noAutofit/>
          </a:bodyPr>
          <a:lstStyle/>
          <a:p>
            <a:pPr marL="91440" indent="0">
              <a:buNone/>
            </a:pPr>
            <a:r>
              <a:rPr lang="en-US" sz="2000" b="1">
                <a:solidFill>
                  <a:srgbClr val="004EA7"/>
                </a:solidFill>
                <a:latin typeface="Arial"/>
                <a:cs typeface="Arial"/>
              </a:rPr>
              <a:t>Beneficiary Services</a:t>
            </a:r>
          </a:p>
          <a:p>
            <a:pPr marL="285750" indent="-285750"/>
            <a:r>
              <a:rPr lang="en-US" sz="1600">
                <a:latin typeface="Arial"/>
                <a:cs typeface="Arial"/>
              </a:rPr>
              <a:t>Grief Support Counseling </a:t>
            </a:r>
          </a:p>
          <a:p>
            <a:pPr marL="285750" indent="-285750">
              <a:buFont typeface="Arial" panose="020B0604020202020204" pitchFamily="34" charset="0"/>
              <a:buChar char="•"/>
            </a:pPr>
            <a:r>
              <a:rPr lang="en-US" sz="1600">
                <a:latin typeface="Arial"/>
                <a:cs typeface="Arial"/>
              </a:rPr>
              <a:t>Legal Services</a:t>
            </a:r>
          </a:p>
          <a:p>
            <a:pPr marL="285750" indent="-285750">
              <a:buFont typeface="Arial" panose="020B0604020202020204" pitchFamily="34" charset="0"/>
              <a:buChar char="•"/>
            </a:pPr>
            <a:r>
              <a:rPr lang="en-US" sz="1600">
                <a:latin typeface="Arial"/>
                <a:cs typeface="Arial"/>
              </a:rPr>
              <a:t>Financial Counseling</a:t>
            </a:r>
          </a:p>
          <a:p>
            <a:pPr marL="285750" indent="-285750">
              <a:buFont typeface="Arial" panose="020B0604020202020204" pitchFamily="34" charset="0"/>
              <a:buChar char="•"/>
            </a:pPr>
            <a:r>
              <a:rPr lang="en-US" sz="1600">
                <a:latin typeface="Arial"/>
                <a:cs typeface="Arial"/>
              </a:rPr>
              <a:t>Support Services</a:t>
            </a:r>
          </a:p>
          <a:p>
            <a:pPr marL="285750" indent="-285750">
              <a:buFont typeface="Arial" panose="020B0604020202020204" pitchFamily="34" charset="0"/>
              <a:buChar char="•"/>
            </a:pPr>
            <a:r>
              <a:rPr lang="en-US" sz="1600">
                <a:latin typeface="Arial"/>
                <a:cs typeface="Arial"/>
              </a:rPr>
              <a:t>Online Resources</a:t>
            </a:r>
          </a:p>
          <a:p>
            <a:endParaRPr lang="en-US"/>
          </a:p>
        </p:txBody>
      </p:sp>
      <p:sp>
        <p:nvSpPr>
          <p:cNvPr id="5" name="Slide Number Placeholder 4">
            <a:extLst>
              <a:ext uri="{FF2B5EF4-FFF2-40B4-BE49-F238E27FC236}">
                <a16:creationId xmlns:a16="http://schemas.microsoft.com/office/drawing/2014/main" id="{3249AF9D-E50A-6CF1-65D2-F51CF7549DE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3EF3F73-D8BE-1D4F-8F0C-03C5EC803F68}" type="slidenum">
              <a:rPr kumimoji="0" lang="en-US" sz="1100" b="0" i="0" u="none" strike="noStrike" kern="1200" cap="none" spc="0" normalizeH="0" baseline="0" noProof="0" smtClean="0">
                <a:ln>
                  <a:noFill/>
                </a:ln>
                <a:solidFill>
                  <a:srgbClr val="505050"/>
                </a:solidFill>
                <a:effectLst/>
                <a:uLnTx/>
                <a:uFillTx/>
                <a:latin typeface="Arial" pitchFamily="34" charset="0"/>
                <a:ea typeface="+mn-ea"/>
                <a:cs typeface="Arial"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100" b="0" i="0" u="none" strike="noStrike" kern="1200" cap="none" spc="0" normalizeH="0" baseline="0" noProof="0">
              <a:ln>
                <a:noFill/>
              </a:ln>
              <a:solidFill>
                <a:srgbClr val="505050"/>
              </a:solidFill>
              <a:effectLst/>
              <a:uLnTx/>
              <a:uFillTx/>
              <a:latin typeface="Arial" pitchFamily="34" charset="0"/>
              <a:ea typeface="+mn-ea"/>
              <a:cs typeface="Arial" pitchFamily="34" charset="0"/>
            </a:endParaRPr>
          </a:p>
        </p:txBody>
      </p:sp>
      <p:sp>
        <p:nvSpPr>
          <p:cNvPr id="6" name="Date Placeholder 5">
            <a:extLst>
              <a:ext uri="{FF2B5EF4-FFF2-40B4-BE49-F238E27FC236}">
                <a16:creationId xmlns:a16="http://schemas.microsoft.com/office/drawing/2014/main" id="{E73C4042-814B-EE31-7C07-08B38B215CD9}"/>
              </a:ext>
            </a:extLst>
          </p:cNvPr>
          <p:cNvSpPr>
            <a:spLocks noGrp="1"/>
          </p:cNvSpPr>
          <p:nvPr>
            <p:ph type="dt" sz="half" idx="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98C5073-45C6-4C93-83CE-4DBE57B4FDDA}" type="datetime1">
              <a:rPr kumimoji="0" lang="en-US" sz="1100" b="0" i="0" u="none" strike="noStrike" kern="1200" cap="none" spc="0" normalizeH="0" baseline="0" noProof="0" smtClean="0">
                <a:ln>
                  <a:noFill/>
                </a:ln>
                <a:solidFill>
                  <a:srgbClr val="505050"/>
                </a:solidFill>
                <a:effectLst/>
                <a:uLnTx/>
                <a:uFillTx/>
                <a:latin typeface="Arial"/>
                <a:ea typeface="+mn-ea"/>
                <a:cs typeface="Arial"/>
              </a:rPr>
              <a:pPr marL="0" marR="0" lvl="0" indent="0" algn="ctr" defTabSz="914400" rtl="0" eaLnBrk="1" fontAlgn="auto" latinLnBrk="0" hangingPunct="1">
                <a:lnSpc>
                  <a:spcPct val="100000"/>
                </a:lnSpc>
                <a:spcBef>
                  <a:spcPts val="0"/>
                </a:spcBef>
                <a:spcAft>
                  <a:spcPts val="0"/>
                </a:spcAft>
                <a:buClrTx/>
                <a:buSzTx/>
                <a:buFontTx/>
                <a:buNone/>
                <a:tabLst/>
                <a:defRPr/>
              </a:pPr>
              <a:t>8/18/2026</a:t>
            </a:fld>
            <a:endParaRPr kumimoji="0" lang="en-US" sz="1100" b="0" i="0" u="none" strike="noStrike" kern="1200" cap="none" spc="0" normalizeH="0" baseline="0" noProof="0">
              <a:ln>
                <a:noFill/>
              </a:ln>
              <a:solidFill>
                <a:srgbClr val="505050"/>
              </a:solidFill>
              <a:effectLst/>
              <a:uLnTx/>
              <a:uFillTx/>
              <a:latin typeface="Arial"/>
              <a:ea typeface="+mn-ea"/>
              <a:cs typeface="Arial"/>
            </a:endParaRPr>
          </a:p>
        </p:txBody>
      </p:sp>
      <p:sp>
        <p:nvSpPr>
          <p:cNvPr id="2" name="Title 1">
            <a:extLst>
              <a:ext uri="{FF2B5EF4-FFF2-40B4-BE49-F238E27FC236}">
                <a16:creationId xmlns:a16="http://schemas.microsoft.com/office/drawing/2014/main" id="{D0538787-6E7A-4C1F-E713-AF0B1D4011EF}"/>
              </a:ext>
            </a:extLst>
          </p:cNvPr>
          <p:cNvSpPr>
            <a:spLocks noGrp="1"/>
          </p:cNvSpPr>
          <p:nvPr>
            <p:ph type="title" idx="4294967295"/>
          </p:nvPr>
        </p:nvSpPr>
        <p:spPr>
          <a:xfrm>
            <a:off x="4581144" y="331788"/>
            <a:ext cx="7296623" cy="549275"/>
          </a:xfrm>
          <a:prstGeom prst="rect">
            <a:avLst/>
          </a:prstGeom>
        </p:spPr>
        <p:txBody>
          <a:bodyPr lIns="91440" tIns="45720" rIns="91440" bIns="45720" anchor="t">
            <a:noAutofit/>
          </a:bodyPr>
          <a:lstStyle/>
          <a:p>
            <a:r>
              <a:rPr lang="en-US" sz="3200">
                <a:solidFill>
                  <a:srgbClr val="004EA7"/>
                </a:solidFill>
                <a:latin typeface="Arial"/>
                <a:cs typeface="Arial"/>
              </a:rPr>
              <a:t>You Also Get Life Services Toolkit</a:t>
            </a:r>
            <a:r>
              <a:rPr lang="en-US" sz="3200" b="0">
                <a:solidFill>
                  <a:srgbClr val="004EA8"/>
                </a:solidFill>
                <a:latin typeface="Arial"/>
                <a:cs typeface="Arial"/>
              </a:rPr>
              <a:t>*</a:t>
            </a:r>
            <a:r>
              <a:rPr lang="en-US" sz="3200">
                <a:solidFill>
                  <a:srgbClr val="004EA7"/>
                </a:solidFill>
                <a:latin typeface="Arial"/>
                <a:cs typeface="Arial"/>
              </a:rPr>
              <a:t> </a:t>
            </a:r>
          </a:p>
        </p:txBody>
      </p:sp>
      <p:sp>
        <p:nvSpPr>
          <p:cNvPr id="10" name="TextBox 9">
            <a:extLst>
              <a:ext uri="{FF2B5EF4-FFF2-40B4-BE49-F238E27FC236}">
                <a16:creationId xmlns:a16="http://schemas.microsoft.com/office/drawing/2014/main" id="{ACC8B9EE-0CC5-A184-1A46-431FA8EED130}"/>
              </a:ext>
            </a:extLst>
          </p:cNvPr>
          <p:cNvSpPr txBox="1"/>
          <p:nvPr/>
        </p:nvSpPr>
        <p:spPr>
          <a:xfrm>
            <a:off x="4273979" y="6295380"/>
            <a:ext cx="5881606"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Arial"/>
                <a:ea typeface="+mn-ea"/>
                <a:cs typeface="Arial"/>
              </a:rPr>
              <a:t>*Life Services Toolkit is provided through an arrangement with an outside service provider.</a:t>
            </a:r>
          </a:p>
        </p:txBody>
      </p:sp>
      <p:pic>
        <p:nvPicPr>
          <p:cNvPr id="7" name="Audio 19">
            <a:hlinkClick r:id="" action="ppaction://media"/>
            <a:extLst>
              <a:ext uri="{FF2B5EF4-FFF2-40B4-BE49-F238E27FC236}">
                <a16:creationId xmlns:a16="http://schemas.microsoft.com/office/drawing/2014/main" id="{238985FF-D9BB-1C8E-0F04-9900784A462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1105583" y="5516706"/>
            <a:ext cx="1367627" cy="1367627"/>
          </a:xfrm>
          <a:prstGeom prst="ellipse">
            <a:avLst/>
          </a:prstGeom>
        </p:spPr>
      </p:pic>
    </p:spTree>
    <p:extLst>
      <p:ext uri="{BB962C8B-B14F-4D97-AF65-F5344CB8AC3E}">
        <p14:creationId xmlns:p14="http://schemas.microsoft.com/office/powerpoint/2010/main" val="683628481"/>
      </p:ext>
    </p:extLst>
  </p:cSld>
  <p:clrMapOvr>
    <a:masterClrMapping/>
  </p:clrMapOvr>
  <mc:AlternateContent xmlns:mc="http://schemas.openxmlformats.org/markup-compatibility/2006" xmlns:p14="http://schemas.microsoft.com/office/powerpoint/2010/main">
    <mc:Choice Requires="p14">
      <p:transition spd="slow" p14:dur="2000" advTm="63000"/>
    </mc:Choice>
    <mc:Fallback xmlns="">
      <p:transition spd="slow" advTm="6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7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F5A06-88D9-6259-B2AF-DAEE2525A5F4}"/>
            </a:ext>
          </a:extLst>
        </p:cNvPr>
        <p:cNvGrpSpPr/>
        <p:nvPr/>
      </p:nvGrpSpPr>
      <p:grpSpPr>
        <a:xfrm>
          <a:off x="0" y="0"/>
          <a:ext cx="0" cy="0"/>
          <a:chOff x="0" y="0"/>
          <a:chExt cx="0" cy="0"/>
        </a:xfrm>
      </p:grpSpPr>
      <p:sp>
        <p:nvSpPr>
          <p:cNvPr id="28" name="TextBox 27">
            <a:extLst>
              <a:ext uri="{FF2B5EF4-FFF2-40B4-BE49-F238E27FC236}">
                <a16:creationId xmlns:a16="http://schemas.microsoft.com/office/drawing/2014/main" id="{5BF056B7-CC78-16A4-DE3B-9BAF4EC60FEC}"/>
              </a:ext>
            </a:extLst>
          </p:cNvPr>
          <p:cNvSpPr txBox="1"/>
          <p:nvPr/>
        </p:nvSpPr>
        <p:spPr>
          <a:xfrm>
            <a:off x="7052571" y="4697651"/>
            <a:ext cx="4701279" cy="1200329"/>
          </a:xfrm>
          <a:prstGeom prst="rect">
            <a:avLst/>
          </a:prstGeom>
          <a:solidFill>
            <a:srgbClr val="E5FDF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a:ea typeface="+mn-ea"/>
                <a:cs typeface="+mn-cs"/>
              </a:rPr>
              <a:t>Reference number: </a:t>
            </a:r>
            <a:r>
              <a:rPr kumimoji="0" lang="en-US" sz="1200" b="0" i="0" u="none" strike="noStrike" kern="1200" cap="none" spc="0" normalizeH="0" baseline="0" noProof="0">
                <a:ln>
                  <a:noFill/>
                </a:ln>
                <a:solidFill>
                  <a:srgbClr val="000000"/>
                </a:solidFill>
                <a:effectLst/>
                <a:uLnTx/>
                <a:uFillTx/>
                <a:latin typeface="Arial"/>
                <a:ea typeface="+mn-ea"/>
                <a:cs typeface="+mn-cs"/>
              </a:rPr>
              <a:t>01-AA-STD-5201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2" name="Title 1">
            <a:extLst>
              <a:ext uri="{FF2B5EF4-FFF2-40B4-BE49-F238E27FC236}">
                <a16:creationId xmlns:a16="http://schemas.microsoft.com/office/drawing/2014/main" id="{33DE60A1-BB58-3BE9-DBDD-A3A5366ED89F}"/>
              </a:ext>
            </a:extLst>
          </p:cNvPr>
          <p:cNvSpPr>
            <a:spLocks noGrp="1"/>
          </p:cNvSpPr>
          <p:nvPr>
            <p:ph type="title"/>
          </p:nvPr>
        </p:nvSpPr>
        <p:spPr/>
        <p:txBody>
          <a:bodyPr lIns="91440" tIns="45720" rIns="91440" bIns="45720" anchor="t">
            <a:noAutofit/>
          </a:bodyPr>
          <a:lstStyle/>
          <a:p>
            <a:r>
              <a:rPr lang="en-US" sz="3000">
                <a:solidFill>
                  <a:srgbClr val="125DAB"/>
                </a:solidFill>
                <a:latin typeface="Arial"/>
                <a:cs typeface="Arial"/>
              </a:rPr>
              <a:t> </a:t>
            </a:r>
            <a:r>
              <a:rPr lang="en-US" sz="3200">
                <a:solidFill>
                  <a:srgbClr val="004EA7"/>
                </a:solidFill>
                <a:latin typeface="Arial"/>
                <a:cs typeface="Arial"/>
              </a:rPr>
              <a:t>More Resources for You: Travel Assistance</a:t>
            </a:r>
            <a:r>
              <a:rPr lang="en-US" sz="2400" baseline="50000">
                <a:solidFill>
                  <a:srgbClr val="004EA7"/>
                </a:solidFill>
                <a:latin typeface="Arial"/>
                <a:cs typeface="Arial"/>
              </a:rPr>
              <a:t>1</a:t>
            </a:r>
            <a:endParaRPr lang="en-US" sz="1400" baseline="50000">
              <a:solidFill>
                <a:srgbClr val="004EA7"/>
              </a:solidFill>
            </a:endParaRPr>
          </a:p>
        </p:txBody>
      </p:sp>
      <p:sp>
        <p:nvSpPr>
          <p:cNvPr id="3" name="Text Placeholder 2">
            <a:extLst>
              <a:ext uri="{FF2B5EF4-FFF2-40B4-BE49-F238E27FC236}">
                <a16:creationId xmlns:a16="http://schemas.microsoft.com/office/drawing/2014/main" id="{91CBE473-958B-45EE-7504-8B6AF994856A}"/>
              </a:ext>
            </a:extLst>
          </p:cNvPr>
          <p:cNvSpPr>
            <a:spLocks noGrp="1"/>
          </p:cNvSpPr>
          <p:nvPr>
            <p:ph type="body" sz="quarter" idx="11"/>
          </p:nvPr>
        </p:nvSpPr>
        <p:spPr>
          <a:xfrm>
            <a:off x="504444" y="1144126"/>
            <a:ext cx="10506456" cy="722313"/>
          </a:xfrm>
        </p:spPr>
        <p:txBody>
          <a:bodyPr/>
          <a:lstStyle/>
          <a:p>
            <a:r>
              <a:rPr lang="en-US" sz="1600" b="0"/>
              <a:t>Security that travels with you.</a:t>
            </a:r>
          </a:p>
          <a:p>
            <a:endParaRPr lang="en-US"/>
          </a:p>
        </p:txBody>
      </p:sp>
      <p:sp>
        <p:nvSpPr>
          <p:cNvPr id="5" name="Slide Number Placeholder 4">
            <a:extLst>
              <a:ext uri="{FF2B5EF4-FFF2-40B4-BE49-F238E27FC236}">
                <a16:creationId xmlns:a16="http://schemas.microsoft.com/office/drawing/2014/main" id="{1C9999C7-F8E8-35A5-2EA0-8D2B97913F9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3EF3F73-D8BE-1D4F-8F0C-03C5EC803F68}" type="slidenum">
              <a:rPr kumimoji="0" lang="en-US" sz="1100" b="0" i="0" u="none" strike="noStrike" kern="1200" cap="none" spc="0" normalizeH="0" baseline="0" noProof="0" smtClean="0">
                <a:ln>
                  <a:noFill/>
                </a:ln>
                <a:solidFill>
                  <a:srgbClr val="505050"/>
                </a:solidFill>
                <a:effectLst/>
                <a:uLnTx/>
                <a:uFillTx/>
                <a:latin typeface="Arial" pitchFamily="34" charset="0"/>
                <a:ea typeface="+mn-ea"/>
                <a:cs typeface="Arial"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100" b="0" i="0" u="none" strike="noStrike" kern="1200" cap="none" spc="0" normalizeH="0" baseline="0" noProof="0">
              <a:ln>
                <a:noFill/>
              </a:ln>
              <a:solidFill>
                <a:srgbClr val="505050"/>
              </a:solidFill>
              <a:effectLst/>
              <a:uLnTx/>
              <a:uFillTx/>
              <a:latin typeface="Arial" pitchFamily="34" charset="0"/>
              <a:ea typeface="+mn-ea"/>
              <a:cs typeface="Arial" pitchFamily="34" charset="0"/>
            </a:endParaRPr>
          </a:p>
        </p:txBody>
      </p:sp>
      <p:sp>
        <p:nvSpPr>
          <p:cNvPr id="6" name="Date Placeholder 5">
            <a:extLst>
              <a:ext uri="{FF2B5EF4-FFF2-40B4-BE49-F238E27FC236}">
                <a16:creationId xmlns:a16="http://schemas.microsoft.com/office/drawing/2014/main" id="{07DE9DCE-83CA-D5AD-B009-60F8BE5FE70C}"/>
              </a:ext>
            </a:extLst>
          </p:cNvPr>
          <p:cNvSpPr>
            <a:spLocks noGrp="1"/>
          </p:cNvSpPr>
          <p:nvPr>
            <p:ph type="dt" sz="half" idx="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54F2A78-BC49-4329-8CE4-1877068B1488}" type="datetime1">
              <a:rPr kumimoji="0" lang="en-US" sz="1100" b="0" i="0" u="none" strike="noStrike" kern="1200" cap="none" spc="0" normalizeH="0" baseline="0" noProof="0" smtClean="0">
                <a:ln>
                  <a:noFill/>
                </a:ln>
                <a:solidFill>
                  <a:srgbClr val="505050"/>
                </a:solidFill>
                <a:effectLst/>
                <a:uLnTx/>
                <a:uFillTx/>
                <a:latin typeface="Arial"/>
                <a:ea typeface="+mn-ea"/>
                <a:cs typeface="Arial"/>
              </a:rPr>
              <a:pPr marL="0" marR="0" lvl="0" indent="0" algn="ctr" defTabSz="914400" rtl="0" eaLnBrk="1" fontAlgn="auto" latinLnBrk="0" hangingPunct="1">
                <a:lnSpc>
                  <a:spcPct val="100000"/>
                </a:lnSpc>
                <a:spcBef>
                  <a:spcPts val="0"/>
                </a:spcBef>
                <a:spcAft>
                  <a:spcPts val="0"/>
                </a:spcAft>
                <a:buClrTx/>
                <a:buSzTx/>
                <a:buFontTx/>
                <a:buNone/>
                <a:tabLst/>
                <a:defRPr/>
              </a:pPr>
              <a:t>8/18/2026</a:t>
            </a:fld>
            <a:endParaRPr kumimoji="0" lang="en-US" sz="1100" b="0" i="0" u="none" strike="noStrike" kern="1200" cap="none" spc="0" normalizeH="0" baseline="0" noProof="0">
              <a:ln>
                <a:noFill/>
              </a:ln>
              <a:solidFill>
                <a:srgbClr val="505050"/>
              </a:solidFill>
              <a:effectLst/>
              <a:uLnTx/>
              <a:uFillTx/>
              <a:latin typeface="Arial"/>
              <a:ea typeface="+mn-ea"/>
              <a:cs typeface="Arial"/>
            </a:endParaRPr>
          </a:p>
        </p:txBody>
      </p:sp>
      <p:sp>
        <p:nvSpPr>
          <p:cNvPr id="8" name="Rectangle: Rounded Corners 7">
            <a:extLst>
              <a:ext uri="{FF2B5EF4-FFF2-40B4-BE49-F238E27FC236}">
                <a16:creationId xmlns:a16="http://schemas.microsoft.com/office/drawing/2014/main" id="{F8386C7E-412B-1E8D-0601-49A1A29A8D27}"/>
              </a:ext>
            </a:extLst>
          </p:cNvPr>
          <p:cNvSpPr/>
          <p:nvPr/>
        </p:nvSpPr>
        <p:spPr>
          <a:xfrm>
            <a:off x="588342" y="2000542"/>
            <a:ext cx="5977810" cy="2857208"/>
          </a:xfrm>
          <a:prstGeom prst="roundRect">
            <a:avLst>
              <a:gd name="adj" fmla="val 5804"/>
            </a:avLst>
          </a:prstGeom>
          <a:solidFill>
            <a:schemeClr val="bg1"/>
          </a:solidFill>
          <a:ln>
            <a:solidFill>
              <a:srgbClr val="004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0167F6EE-AE76-4853-62B5-00A5B561FC9B}"/>
              </a:ext>
            </a:extLst>
          </p:cNvPr>
          <p:cNvSpPr txBox="1"/>
          <p:nvPr/>
        </p:nvSpPr>
        <p:spPr>
          <a:xfrm>
            <a:off x="797335" y="2036669"/>
            <a:ext cx="5700750" cy="2893100"/>
          </a:xfrm>
          <a:prstGeom prst="rect">
            <a:avLst/>
          </a:prstGeom>
          <a:noFill/>
        </p:spPr>
        <p:txBody>
          <a:bodyPr wrap="square" lIns="91440" tIns="182880" rIns="91440" bIns="18288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4EA7"/>
                </a:solidFill>
                <a:effectLst/>
                <a:uLnTx/>
                <a:uFillTx/>
                <a:latin typeface="Arial"/>
                <a:ea typeface="+mn-ea"/>
                <a:cs typeface="+mn-cs"/>
              </a:rPr>
              <a:t>Travel Assistance connects you to resources 24/7 before and during a trip: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Available when you travel more than 100 miles from home for up to 180 days for business</a:t>
            </a:r>
            <a:r>
              <a:rPr kumimoji="0" lang="en-US" sz="1600" b="0" i="0" u="none" strike="noStrike" kern="1200" cap="none" spc="0" normalizeH="0" baseline="50000" noProof="0">
                <a:ln>
                  <a:noFill/>
                </a:ln>
                <a:solidFill>
                  <a:srgbClr val="000000"/>
                </a:solidFill>
                <a:effectLst/>
                <a:uLnTx/>
                <a:uFillTx/>
                <a:latin typeface="Arial"/>
                <a:ea typeface="+mn-ea"/>
                <a:cs typeface="+mn-cs"/>
              </a:rPr>
              <a:t>2</a:t>
            </a:r>
            <a:r>
              <a:rPr kumimoji="0" lang="en-US" sz="1600" b="0" i="0" u="none" strike="noStrike" kern="1200" cap="none" spc="0" normalizeH="0" baseline="0" noProof="0">
                <a:ln>
                  <a:noFill/>
                </a:ln>
                <a:solidFill>
                  <a:srgbClr val="000000"/>
                </a:solidFill>
                <a:effectLst/>
                <a:uLnTx/>
                <a:uFillTx/>
                <a:latin typeface="Arial"/>
                <a:ea typeface="+mn-ea"/>
                <a:cs typeface="+mn-cs"/>
              </a:rPr>
              <a:t> or pleasure</a:t>
            </a:r>
            <a:endParaRPr kumimoji="0" lang="en-US" sz="1600" b="0" i="0" u="none" strike="noStrike" kern="1200" cap="none" spc="0" normalizeH="0" baseline="0" noProof="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Coverage for you, your spouse and kids through age 25</a:t>
            </a:r>
            <a:endParaRPr kumimoji="0" lang="en-US" sz="1600" b="0" i="0" u="none" strike="noStrike" kern="1200" cap="none" spc="0" normalizeH="0" baseline="0" noProof="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Easy access via mobile app, online portal, QR code and wallet card</a:t>
            </a:r>
            <a:endParaRPr kumimoji="0" lang="en-US" sz="1600" b="0" i="0" u="none" strike="noStrike" kern="1200" cap="none" spc="0" normalizeH="0" baseline="0" noProof="0">
              <a:ln>
                <a:noFill/>
              </a:ln>
              <a:solidFill>
                <a:srgbClr val="000000"/>
              </a:solidFill>
              <a:effectLst/>
              <a:uLnTx/>
              <a:uFillTx/>
              <a:latin typeface="Arial"/>
              <a:ea typeface="+mn-ea"/>
              <a:cs typeface="Arial"/>
            </a:endParaRPr>
          </a:p>
        </p:txBody>
      </p:sp>
      <p:pic>
        <p:nvPicPr>
          <p:cNvPr id="4" name="Audio 6">
            <a:hlinkClick r:id="" action="ppaction://media"/>
            <a:extLst>
              <a:ext uri="{FF2B5EF4-FFF2-40B4-BE49-F238E27FC236}">
                <a16:creationId xmlns:a16="http://schemas.microsoft.com/office/drawing/2014/main" id="{3BDCE1F1-B751-04CB-D3C1-4D4B9CA5713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23175" y="6278227"/>
            <a:ext cx="406400" cy="406400"/>
          </a:xfrm>
          <a:prstGeom prst="rect">
            <a:avLst/>
          </a:prstGeom>
        </p:spPr>
      </p:pic>
      <p:sp>
        <p:nvSpPr>
          <p:cNvPr id="10" name="TextBox 9">
            <a:extLst>
              <a:ext uri="{FF2B5EF4-FFF2-40B4-BE49-F238E27FC236}">
                <a16:creationId xmlns:a16="http://schemas.microsoft.com/office/drawing/2014/main" id="{AEDF7C5F-5CF3-D5F7-8CCA-A04C33C70B63}"/>
              </a:ext>
            </a:extLst>
          </p:cNvPr>
          <p:cNvSpPr txBox="1"/>
          <p:nvPr/>
        </p:nvSpPr>
        <p:spPr>
          <a:xfrm>
            <a:off x="504444" y="5908895"/>
            <a:ext cx="48924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a:ea typeface="ＭＳ Ｐゴシック"/>
                <a:cs typeface="+mn-cs"/>
              </a:rPr>
              <a:t>1 Travel Assistance is provided through an arrangement with an outside service provider</a:t>
            </a:r>
            <a:r>
              <a:rPr kumimoji="0" lang="en-US" sz="700" b="0" i="0" u="none" strike="noStrike" kern="1200" cap="none" spc="0" normalizeH="0" baseline="0" noProof="0" dirty="0">
                <a:ln>
                  <a:noFill/>
                </a:ln>
                <a:solidFill>
                  <a:srgbClr val="000000"/>
                </a:solidFill>
                <a:effectLst/>
                <a:uLnTx/>
                <a:uFillTx/>
                <a:latin typeface="Arial"/>
                <a:ea typeface="ＭＳ Ｐゴシック"/>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a:ea typeface="ＭＳ Ｐゴシック"/>
                <a:cs typeface="+mn-cs"/>
              </a:rPr>
              <a:t>2 Business travel is not available for spouse and dependents.</a:t>
            </a:r>
            <a:endParaRPr kumimoji="0" lang="en-US" sz="80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32" name="AutoShape 4" descr="Get It On Google Play badge Logo PNG Vector">
            <a:extLst>
              <a:ext uri="{FF2B5EF4-FFF2-40B4-BE49-F238E27FC236}">
                <a16:creationId xmlns:a16="http://schemas.microsoft.com/office/drawing/2014/main" id="{F9871DC2-6A39-24EE-970C-21802A865EDF}"/>
              </a:ext>
            </a:extLst>
          </p:cNvPr>
          <p:cNvSpPr>
            <a:spLocks noChangeAspect="1" noChangeArrowheads="1"/>
          </p:cNvSpPr>
          <p:nvPr/>
        </p:nvSpPr>
        <p:spPr bwMode="auto">
          <a:xfrm flipV="1">
            <a:off x="5943599" y="1607813"/>
            <a:ext cx="1668787" cy="166878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8" name="TextBox 17">
            <a:extLst>
              <a:ext uri="{FF2B5EF4-FFF2-40B4-BE49-F238E27FC236}">
                <a16:creationId xmlns:a16="http://schemas.microsoft.com/office/drawing/2014/main" id="{16B1EC8D-9A4E-BECF-EC12-5F781228E17C}"/>
              </a:ext>
            </a:extLst>
          </p:cNvPr>
          <p:cNvSpPr txBox="1"/>
          <p:nvPr/>
        </p:nvSpPr>
        <p:spPr>
          <a:xfrm>
            <a:off x="7052571" y="1159059"/>
            <a:ext cx="3320461" cy="34778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4EA7"/>
                </a:solidFill>
                <a:effectLst/>
                <a:uLnTx/>
                <a:uFillTx/>
                <a:latin typeface="Arial"/>
                <a:ea typeface="+mn-ea"/>
                <a:cs typeface="+mn-cs"/>
              </a:rPr>
              <a:t>Get the App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4EA7"/>
                </a:solidFill>
                <a:effectLst/>
                <a:uLnTx/>
                <a:uFillTx/>
                <a:latin typeface="Arial"/>
                <a:ea typeface="+mn-ea"/>
                <a:cs typeface="+mn-cs"/>
              </a:rPr>
              <a:t>Get the most out of Travel Assistance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4EA7"/>
                </a:solidFill>
                <a:effectLst/>
                <a:uLnTx/>
                <a:uFillTx/>
                <a:latin typeface="Arial"/>
                <a:ea typeface="+mn-ea"/>
                <a:cs typeface="+mn-cs"/>
              </a:rPr>
              <a:t>with the Assist America Mobile App</a:t>
            </a:r>
            <a:r>
              <a:rPr kumimoji="0" lang="en-US" sz="1400" b="0" i="0" u="none" strike="noStrike" kern="1200" cap="none" spc="0" normalizeH="0" baseline="0" noProof="0">
                <a:ln>
                  <a:noFill/>
                </a:ln>
                <a:solidFill>
                  <a:srgbClr val="000000"/>
                </a:solidFill>
                <a:effectLst/>
                <a:uLnTx/>
                <a:uFillTx/>
                <a:latin typeface="Arial"/>
                <a:ea typeface="+mn-ea"/>
                <a:cs typeface="+mn-cs"/>
              </a:rPr>
              <a:t>.</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Click one of the links below or scan the QR code to download the app. Enter your reference number and name to set up your account. From there, you can use valuable travel resources including:</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One-touch access to Assist America’s Emergency Operations Center</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Worldwide travel alerts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Mobile ID card</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Embassy locator</a:t>
            </a:r>
          </a:p>
        </p:txBody>
      </p:sp>
      <p:pic>
        <p:nvPicPr>
          <p:cNvPr id="29" name="Picture 28">
            <a:extLst>
              <a:ext uri="{FF2B5EF4-FFF2-40B4-BE49-F238E27FC236}">
                <a16:creationId xmlns:a16="http://schemas.microsoft.com/office/drawing/2014/main" id="{D7AC82B8-F9D6-9FE7-75AD-FBABE8A86CA5}"/>
              </a:ext>
            </a:extLst>
          </p:cNvPr>
          <p:cNvPicPr>
            <a:picLocks noChangeAspect="1"/>
          </p:cNvPicPr>
          <p:nvPr/>
        </p:nvPicPr>
        <p:blipFill>
          <a:blip r:embed="rId6"/>
          <a:stretch>
            <a:fillRect/>
          </a:stretch>
        </p:blipFill>
        <p:spPr>
          <a:xfrm>
            <a:off x="7825815" y="5027659"/>
            <a:ext cx="681288" cy="681288"/>
          </a:xfrm>
          <a:prstGeom prst="rect">
            <a:avLst/>
          </a:prstGeom>
        </p:spPr>
      </p:pic>
      <p:pic>
        <p:nvPicPr>
          <p:cNvPr id="31" name="Picture 30">
            <a:hlinkClick r:id="rId7"/>
            <a:extLst>
              <a:ext uri="{FF2B5EF4-FFF2-40B4-BE49-F238E27FC236}">
                <a16:creationId xmlns:a16="http://schemas.microsoft.com/office/drawing/2014/main" id="{D0EAA870-35B4-D781-E9A4-9E104DC3DE26}"/>
              </a:ext>
            </a:extLst>
          </p:cNvPr>
          <p:cNvPicPr>
            <a:picLocks noChangeAspect="1"/>
          </p:cNvPicPr>
          <p:nvPr/>
        </p:nvPicPr>
        <p:blipFill>
          <a:blip r:embed="rId8">
            <a:extLst>
              <a:ext uri="{BEBA8EAE-BF5A-486C-A8C5-ECC9F3942E4B}">
                <a14:imgProps xmlns:a14="http://schemas.microsoft.com/office/drawing/2010/main">
                  <a14:imgLayer r:embed="rId9">
                    <a14:imgEffect>
                      <a14:saturation sat="0"/>
                    </a14:imgEffect>
                  </a14:imgLayer>
                </a14:imgProps>
              </a:ext>
            </a:extLst>
          </a:blip>
          <a:srcRect l="29441" t="37235" r="29699" b="37202"/>
          <a:stretch/>
        </p:blipFill>
        <p:spPr>
          <a:xfrm>
            <a:off x="8755599" y="5027659"/>
            <a:ext cx="1042256" cy="342338"/>
          </a:xfrm>
          <a:prstGeom prst="rect">
            <a:avLst/>
          </a:prstGeom>
        </p:spPr>
      </p:pic>
      <p:pic>
        <p:nvPicPr>
          <p:cNvPr id="33" name="Picture 32">
            <a:hlinkClick r:id="rId10"/>
            <a:extLst>
              <a:ext uri="{FF2B5EF4-FFF2-40B4-BE49-F238E27FC236}">
                <a16:creationId xmlns:a16="http://schemas.microsoft.com/office/drawing/2014/main" id="{D2A514B3-5847-3641-34E0-6462A8AAFBEA}"/>
              </a:ext>
            </a:extLst>
          </p:cNvPr>
          <p:cNvPicPr>
            <a:picLocks noChangeAspect="1"/>
          </p:cNvPicPr>
          <p:nvPr/>
        </p:nvPicPr>
        <p:blipFill>
          <a:blip r:embed="rId11"/>
          <a:stretch>
            <a:fillRect/>
          </a:stretch>
        </p:blipFill>
        <p:spPr>
          <a:xfrm>
            <a:off x="8755599" y="5395324"/>
            <a:ext cx="1042416" cy="305776"/>
          </a:xfrm>
          <a:prstGeom prst="rect">
            <a:avLst/>
          </a:prstGeom>
        </p:spPr>
      </p:pic>
      <p:pic>
        <p:nvPicPr>
          <p:cNvPr id="35" name="Picture 34" descr="A white life preserver floating in water">
            <a:extLst>
              <a:ext uri="{FF2B5EF4-FFF2-40B4-BE49-F238E27FC236}">
                <a16:creationId xmlns:a16="http://schemas.microsoft.com/office/drawing/2014/main" id="{6BAF63CA-F2DE-FE5A-716A-3D7CED9AFA74}"/>
              </a:ext>
            </a:extLst>
          </p:cNvPr>
          <p:cNvPicPr>
            <a:picLocks noChangeAspect="1"/>
          </p:cNvPicPr>
          <p:nvPr/>
        </p:nvPicPr>
        <p:blipFill>
          <a:blip r:embed="rId12"/>
          <a:stretch>
            <a:fillRect/>
          </a:stretch>
        </p:blipFill>
        <p:spPr>
          <a:xfrm>
            <a:off x="10284434" y="3135728"/>
            <a:ext cx="1338741" cy="2684331"/>
          </a:xfrm>
          <a:prstGeom prst="rect">
            <a:avLst/>
          </a:prstGeom>
        </p:spPr>
      </p:pic>
    </p:spTree>
    <p:extLst>
      <p:ext uri="{BB962C8B-B14F-4D97-AF65-F5344CB8AC3E}">
        <p14:creationId xmlns:p14="http://schemas.microsoft.com/office/powerpoint/2010/main" val="1534529759"/>
      </p:ext>
    </p:extLst>
  </p:cSld>
  <p:clrMapOvr>
    <a:masterClrMapping/>
  </p:clrMapOvr>
  <mc:AlternateContent xmlns:mc="http://schemas.openxmlformats.org/markup-compatibility/2006" xmlns:p14="http://schemas.microsoft.com/office/powerpoint/2010/main">
    <mc:Choice Requires="p14">
      <p:transition spd="slow" p14:dur="2000" advTm="51000"/>
    </mc:Choice>
    <mc:Fallback xmlns="">
      <p:transition spd="slow" advTm="5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descr="A person holding a surfboard on a beach&#10;&#10;AI-generated content may be incorrect.">
            <a:extLst>
              <a:ext uri="{FF2B5EF4-FFF2-40B4-BE49-F238E27FC236}">
                <a16:creationId xmlns:a16="http://schemas.microsoft.com/office/drawing/2014/main" id="{E41D6183-3547-29A3-480F-ADB4182F4496}"/>
              </a:ext>
            </a:extLst>
          </p:cNvPr>
          <p:cNvPicPr>
            <a:picLocks noGrp="1" noChangeAspect="1"/>
          </p:cNvPicPr>
          <p:nvPr>
            <p:ph type="pic" sz="quarter" idx="14"/>
          </p:nvPr>
        </p:nvPicPr>
        <p:blipFill>
          <a:blip r:embed="rId5"/>
          <a:srcRect l="28223" r="6874"/>
          <a:stretch/>
        </p:blipFill>
        <p:spPr>
          <a:xfrm>
            <a:off x="5901340" y="393189"/>
            <a:ext cx="5907024" cy="6071616"/>
          </a:xfrm>
        </p:spPr>
      </p:pic>
      <p:sp>
        <p:nvSpPr>
          <p:cNvPr id="2" name="Title 1">
            <a:extLst>
              <a:ext uri="{FF2B5EF4-FFF2-40B4-BE49-F238E27FC236}">
                <a16:creationId xmlns:a16="http://schemas.microsoft.com/office/drawing/2014/main" id="{4FEDEC92-B5DB-8949-FE49-4794B40BAC5E}"/>
              </a:ext>
            </a:extLst>
          </p:cNvPr>
          <p:cNvSpPr>
            <a:spLocks noGrp="1"/>
          </p:cNvSpPr>
          <p:nvPr>
            <p:ph type="title"/>
          </p:nvPr>
        </p:nvSpPr>
        <p:spPr>
          <a:xfrm>
            <a:off x="922200" y="2530794"/>
            <a:ext cx="4572000" cy="2277737"/>
          </a:xfrm>
        </p:spPr>
        <p:txBody>
          <a:bodyPr/>
          <a:lstStyle/>
          <a:p>
            <a:pPr>
              <a:lnSpc>
                <a:spcPct val="100000"/>
              </a:lnSpc>
              <a:spcBef>
                <a:spcPts val="0"/>
              </a:spcBef>
            </a:pPr>
            <a:r>
              <a:rPr lang="en-US" dirty="0"/>
              <a:t>Disability Insurance</a:t>
            </a:r>
            <a:br>
              <a:rPr lang="en-US" dirty="0"/>
            </a:br>
            <a:r>
              <a:rPr lang="en-US" sz="1200" dirty="0"/>
              <a:t> </a:t>
            </a:r>
            <a:br>
              <a:rPr lang="en-US" dirty="0"/>
            </a:br>
            <a:r>
              <a:rPr lang="en-US" sz="2800" b="0" dirty="0"/>
              <a:t>Protection for </a:t>
            </a:r>
            <a:br>
              <a:rPr lang="en-US" sz="2800" b="0" dirty="0"/>
            </a:br>
            <a:r>
              <a:rPr lang="en-US" sz="2800" b="0" i="1" dirty="0"/>
              <a:t>your</a:t>
            </a:r>
            <a:r>
              <a:rPr lang="en-US" sz="2800" b="0" dirty="0"/>
              <a:t> Paycheck</a:t>
            </a:r>
            <a:endParaRPr lang="en-US" b="0" dirty="0"/>
          </a:p>
        </p:txBody>
      </p:sp>
      <p:sp>
        <p:nvSpPr>
          <p:cNvPr id="3" name="Slide Number Placeholder 2">
            <a:extLst>
              <a:ext uri="{FF2B5EF4-FFF2-40B4-BE49-F238E27FC236}">
                <a16:creationId xmlns:a16="http://schemas.microsoft.com/office/drawing/2014/main" id="{1613C959-C7EE-AA9F-8840-E66E2F26024B}"/>
              </a:ext>
            </a:extLst>
          </p:cNvPr>
          <p:cNvSpPr>
            <a:spLocks noGrp="1"/>
          </p:cNvSpPr>
          <p:nvPr>
            <p:ph type="sldNum" sz="quarter" idx="4294967295"/>
          </p:nvPr>
        </p:nvSpPr>
        <p:spPr>
          <a:xfrm>
            <a:off x="0" y="6376988"/>
            <a:ext cx="457200" cy="257175"/>
          </a:xfrm>
        </p:spPr>
        <p:txBody>
          <a:bodyPr/>
          <a:lstStyle/>
          <a:p>
            <a:pPr>
              <a:defRPr/>
            </a:pPr>
            <a:fld id="{73EF3F73-D8BE-1D4F-8F0C-03C5EC803F68}" type="slidenum">
              <a:rPr lang="en-US" smtClean="0"/>
              <a:pPr>
                <a:defRPr/>
              </a:pPr>
              <a:t>14</a:t>
            </a:fld>
            <a:endParaRPr lang="en-US"/>
          </a:p>
        </p:txBody>
      </p:sp>
      <p:sp>
        <p:nvSpPr>
          <p:cNvPr id="4" name="Date Placeholder 3">
            <a:extLst>
              <a:ext uri="{FF2B5EF4-FFF2-40B4-BE49-F238E27FC236}">
                <a16:creationId xmlns:a16="http://schemas.microsoft.com/office/drawing/2014/main" id="{D3EB7C52-D603-94C7-3587-FD54ED8EC9B5}"/>
              </a:ext>
            </a:extLst>
          </p:cNvPr>
          <p:cNvSpPr>
            <a:spLocks noGrp="1"/>
          </p:cNvSpPr>
          <p:nvPr>
            <p:ph type="dt" sz="half" idx="4294967295"/>
          </p:nvPr>
        </p:nvSpPr>
        <p:spPr>
          <a:xfrm>
            <a:off x="0" y="6376988"/>
            <a:ext cx="1274763" cy="257175"/>
          </a:xfrm>
        </p:spPr>
        <p:txBody>
          <a:bodyPr/>
          <a:lstStyle/>
          <a:p>
            <a:pPr>
              <a:defRPr/>
            </a:pPr>
            <a:fld id="{B941F052-8052-4351-9751-5B4C35886122}" type="datetime1">
              <a:rPr lang="en-US" smtClean="0"/>
              <a:t>8/18/2026</a:t>
            </a:fld>
            <a:endParaRPr lang="en-US"/>
          </a:p>
        </p:txBody>
      </p:sp>
      <p:pic>
        <p:nvPicPr>
          <p:cNvPr id="8" name="Audio 4">
            <a:hlinkClick r:id="" action="ppaction://media"/>
            <a:extLst>
              <a:ext uri="{FF2B5EF4-FFF2-40B4-BE49-F238E27FC236}">
                <a16:creationId xmlns:a16="http://schemas.microsoft.com/office/drawing/2014/main" id="{C5FEC577-6686-B14A-D966-FBA7F3B25B8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01964" y="6266010"/>
            <a:ext cx="406400" cy="406400"/>
          </a:xfrm>
          <a:prstGeom prst="rect">
            <a:avLst/>
          </a:prstGeom>
        </p:spPr>
      </p:pic>
    </p:spTree>
    <p:extLst>
      <p:ext uri="{BB962C8B-B14F-4D97-AF65-F5344CB8AC3E}">
        <p14:creationId xmlns:p14="http://schemas.microsoft.com/office/powerpoint/2010/main" val="497847920"/>
      </p:ext>
    </p:extLst>
  </p:cSld>
  <p:clrMapOvr>
    <a:masterClrMapping/>
  </p:clrMapOvr>
  <mc:AlternateContent xmlns:mc="http://schemas.openxmlformats.org/markup-compatibility/2006" xmlns:p14="http://schemas.microsoft.com/office/powerpoint/2010/main">
    <mc:Choice Requires="p14">
      <p:transition spd="slow" p14:dur="2000" advTm="39830"/>
    </mc:Choice>
    <mc:Fallback xmlns="">
      <p:transition spd="slow" advTm="398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83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527ED96D-7E11-9E72-48DE-A0539FC45D77}"/>
              </a:ext>
            </a:extLst>
          </p:cNvPr>
          <p:cNvGraphicFramePr>
            <a:graphicFrameLocks noGrp="1"/>
          </p:cNvGraphicFramePr>
          <p:nvPr>
            <p:extLst>
              <p:ext uri="{D42A27DB-BD31-4B8C-83A1-F6EECF244321}">
                <p14:modId xmlns:p14="http://schemas.microsoft.com/office/powerpoint/2010/main" val="776909207"/>
              </p:ext>
            </p:extLst>
          </p:nvPr>
        </p:nvGraphicFramePr>
        <p:xfrm>
          <a:off x="2361645" y="2221981"/>
          <a:ext cx="7468710" cy="2985650"/>
        </p:xfrm>
        <a:graphic>
          <a:graphicData uri="http://schemas.openxmlformats.org/drawingml/2006/table">
            <a:tbl>
              <a:tblPr firstRow="1" bandRow="1">
                <a:effectLst/>
                <a:tableStyleId>{5C22544A-7EE6-4342-B048-85BDC9FD1C3A}</a:tableStyleId>
              </a:tblPr>
              <a:tblGrid>
                <a:gridCol w="3734355">
                  <a:extLst>
                    <a:ext uri="{9D8B030D-6E8A-4147-A177-3AD203B41FA5}">
                      <a16:colId xmlns:a16="http://schemas.microsoft.com/office/drawing/2014/main" val="4207882946"/>
                    </a:ext>
                  </a:extLst>
                </a:gridCol>
                <a:gridCol w="3734355">
                  <a:extLst>
                    <a:ext uri="{9D8B030D-6E8A-4147-A177-3AD203B41FA5}">
                      <a16:colId xmlns:a16="http://schemas.microsoft.com/office/drawing/2014/main" val="1553352697"/>
                    </a:ext>
                  </a:extLst>
                </a:gridCol>
              </a:tblGrid>
              <a:tr h="2972912">
                <a:tc>
                  <a:txBody>
                    <a:bodyPr/>
                    <a:lstStyle/>
                    <a:p>
                      <a:endParaRPr lang="en-US" sz="2100"/>
                    </a:p>
                    <a:p>
                      <a:endParaRPr lang="en-US" sz="2100"/>
                    </a:p>
                    <a:p>
                      <a:endParaRPr lang="en-US" sz="2100"/>
                    </a:p>
                    <a:p>
                      <a:endParaRPr lang="en-US" sz="2100"/>
                    </a:p>
                    <a:p>
                      <a:endParaRPr lang="en-US" sz="2100"/>
                    </a:p>
                    <a:p>
                      <a:endParaRPr lang="en-US" sz="2100"/>
                    </a:p>
                    <a:p>
                      <a:endParaRPr lang="en-US" sz="2100"/>
                    </a:p>
                    <a:p>
                      <a:endParaRPr lang="en-US" sz="2100"/>
                    </a:p>
                    <a:p>
                      <a:endParaRPr lang="en-US" sz="2100"/>
                    </a:p>
                  </a:txBody>
                  <a:tcPr marL="105291" marR="105291" marT="52645" marB="52645">
                    <a:lnL w="12700" cap="flat" cmpd="sng" algn="ctr">
                      <a:solidFill>
                        <a:srgbClr val="004EA8"/>
                      </a:solidFill>
                      <a:prstDash val="solid"/>
                      <a:round/>
                      <a:headEnd type="none" w="med" len="med"/>
                      <a:tailEnd type="none" w="med" len="med"/>
                    </a:lnL>
                    <a:lnR w="12700" cap="flat" cmpd="sng" algn="ctr">
                      <a:solidFill>
                        <a:srgbClr val="004EA8"/>
                      </a:solidFill>
                      <a:prstDash val="solid"/>
                      <a:round/>
                      <a:headEnd type="none" w="med" len="med"/>
                      <a:tailEnd type="none" w="med" len="med"/>
                    </a:lnR>
                    <a:lnT w="12700" cap="flat" cmpd="sng" algn="ctr">
                      <a:solidFill>
                        <a:srgbClr val="004EA8"/>
                      </a:solidFill>
                      <a:prstDash val="solid"/>
                      <a:round/>
                      <a:headEnd type="none" w="med" len="med"/>
                      <a:tailEnd type="none" w="med" len="med"/>
                    </a:lnT>
                    <a:lnB w="12700" cap="flat" cmpd="sng" algn="ctr">
                      <a:solidFill>
                        <a:srgbClr val="004EA8"/>
                      </a:solidFill>
                      <a:prstDash val="solid"/>
                      <a:round/>
                      <a:headEnd type="none" w="med" len="med"/>
                      <a:tailEnd type="none" w="med" len="med"/>
                    </a:lnB>
                    <a:solidFill>
                      <a:srgbClr val="004EA7"/>
                    </a:solidFill>
                  </a:tcPr>
                </a:tc>
                <a:tc>
                  <a:txBody>
                    <a:bodyPr/>
                    <a:lstStyle/>
                    <a:p>
                      <a:pPr algn="l"/>
                      <a:endParaRPr lang="en-US" sz="2100" b="0">
                        <a:solidFill>
                          <a:srgbClr val="004EA7"/>
                        </a:solidFill>
                      </a:endParaRPr>
                    </a:p>
                  </a:txBody>
                  <a:tcPr marL="105291" marR="105291" marT="52645" marB="52645" anchor="ctr">
                    <a:lnL w="12700" cap="flat" cmpd="sng" algn="ctr">
                      <a:solidFill>
                        <a:srgbClr val="004EA8"/>
                      </a:solidFill>
                      <a:prstDash val="solid"/>
                      <a:round/>
                      <a:headEnd type="none" w="med" len="med"/>
                      <a:tailEnd type="none" w="med" len="med"/>
                    </a:lnL>
                    <a:lnR w="12700" cap="flat" cmpd="sng" algn="ctr">
                      <a:solidFill>
                        <a:srgbClr val="004EA7"/>
                      </a:solidFill>
                      <a:prstDash val="solid"/>
                      <a:round/>
                      <a:headEnd type="none" w="med" len="med"/>
                      <a:tailEnd type="none" w="med" len="med"/>
                    </a:lnR>
                    <a:lnT w="12700" cap="flat" cmpd="sng" algn="ctr">
                      <a:solidFill>
                        <a:srgbClr val="004EA7"/>
                      </a:solidFill>
                      <a:prstDash val="solid"/>
                      <a:round/>
                      <a:headEnd type="none" w="med" len="med"/>
                      <a:tailEnd type="none" w="med" len="med"/>
                    </a:lnT>
                    <a:lnB w="12700" cap="flat" cmpd="sng" algn="ctr">
                      <a:solidFill>
                        <a:srgbClr val="004EA7"/>
                      </a:solidFill>
                      <a:prstDash val="solid"/>
                      <a:round/>
                      <a:headEnd type="none" w="med" len="med"/>
                      <a:tailEnd type="none" w="med" len="med"/>
                    </a:lnB>
                    <a:solidFill>
                      <a:schemeClr val="bg1"/>
                    </a:solidFill>
                  </a:tcPr>
                </a:tc>
                <a:extLst>
                  <a:ext uri="{0D108BD9-81ED-4DB2-BD59-A6C34878D82A}">
                    <a16:rowId xmlns:a16="http://schemas.microsoft.com/office/drawing/2014/main" val="1149904837"/>
                  </a:ext>
                </a:extLst>
              </a:tr>
            </a:tbl>
          </a:graphicData>
        </a:graphic>
      </p:graphicFrame>
      <p:sp>
        <p:nvSpPr>
          <p:cNvPr id="15366" name="Title 14"/>
          <p:cNvSpPr>
            <a:spLocks noGrp="1"/>
          </p:cNvSpPr>
          <p:nvPr>
            <p:ph type="title"/>
          </p:nvPr>
        </p:nvSpPr>
        <p:spPr/>
        <p:txBody>
          <a:bodyPr/>
          <a:lstStyle/>
          <a:p>
            <a:r>
              <a:rPr lang="en-US" sz="3200">
                <a:solidFill>
                  <a:srgbClr val="004EA7"/>
                </a:solidFill>
              </a:rPr>
              <a:t>Protect Your Paycheck</a:t>
            </a:r>
          </a:p>
        </p:txBody>
      </p:sp>
      <p:sp>
        <p:nvSpPr>
          <p:cNvPr id="13" name="Text Placeholder 12">
            <a:extLst>
              <a:ext uri="{FF2B5EF4-FFF2-40B4-BE49-F238E27FC236}">
                <a16:creationId xmlns:a16="http://schemas.microsoft.com/office/drawing/2014/main" id="{8DAFE87F-2C3A-9E4F-1F69-E833C27BF102}"/>
              </a:ext>
            </a:extLst>
          </p:cNvPr>
          <p:cNvSpPr>
            <a:spLocks noGrp="1"/>
          </p:cNvSpPr>
          <p:nvPr>
            <p:ph type="body" sz="quarter" idx="11"/>
          </p:nvPr>
        </p:nvSpPr>
        <p:spPr>
          <a:xfrm>
            <a:off x="350062" y="1058289"/>
            <a:ext cx="9029712" cy="548741"/>
          </a:xfrm>
        </p:spPr>
        <p:txBody>
          <a:bodyPr/>
          <a:lstStyle/>
          <a:p>
            <a:r>
              <a:rPr lang="en-US" sz="1600" b="0"/>
              <a:t>A disability can quickly drain a family’s savings and jeopardize their long-term financial security</a:t>
            </a:r>
          </a:p>
        </p:txBody>
      </p:sp>
      <p:sp>
        <p:nvSpPr>
          <p:cNvPr id="11" name="Slide Number Placeholder 10">
            <a:extLst>
              <a:ext uri="{FF2B5EF4-FFF2-40B4-BE49-F238E27FC236}">
                <a16:creationId xmlns:a16="http://schemas.microsoft.com/office/drawing/2014/main" id="{12E84EAD-CEE2-4546-E282-31F9B42F965B}"/>
              </a:ext>
            </a:extLst>
          </p:cNvPr>
          <p:cNvSpPr>
            <a:spLocks noGrp="1"/>
          </p:cNvSpPr>
          <p:nvPr>
            <p:ph type="sldNum" sz="quarter" idx="12"/>
          </p:nvPr>
        </p:nvSpPr>
        <p:spPr/>
        <p:txBody>
          <a:bodyPr/>
          <a:lstStyle/>
          <a:p>
            <a:pPr>
              <a:defRPr/>
            </a:pPr>
            <a:fld id="{FAB721C6-B02D-8045-8C83-F3873172C969}" type="slidenum">
              <a:rPr lang="en-US" smtClean="0"/>
              <a:pPr>
                <a:defRPr/>
              </a:pPr>
              <a:t>15</a:t>
            </a:fld>
            <a:endParaRPr lang="en-US"/>
          </a:p>
        </p:txBody>
      </p:sp>
      <p:sp>
        <p:nvSpPr>
          <p:cNvPr id="10" name="Date Placeholder 9">
            <a:extLst>
              <a:ext uri="{FF2B5EF4-FFF2-40B4-BE49-F238E27FC236}">
                <a16:creationId xmlns:a16="http://schemas.microsoft.com/office/drawing/2014/main" id="{F76F9597-225C-ECCD-AD1D-49486FB20F51}"/>
              </a:ext>
            </a:extLst>
          </p:cNvPr>
          <p:cNvSpPr>
            <a:spLocks noGrp="1"/>
          </p:cNvSpPr>
          <p:nvPr>
            <p:ph type="dt" sz="half" idx="2"/>
          </p:nvPr>
        </p:nvSpPr>
        <p:spPr/>
        <p:txBody>
          <a:bodyPr/>
          <a:lstStyle/>
          <a:p>
            <a:pPr>
              <a:defRPr/>
            </a:pPr>
            <a:fld id="{DD6ADBFE-04CE-4470-8F58-7594AC2DFFE4}" type="datetime1">
              <a:rPr lang="en-US" smtClean="0"/>
              <a:t>8/18/2026</a:t>
            </a:fld>
            <a:endParaRPr lang="en-US"/>
          </a:p>
        </p:txBody>
      </p:sp>
      <p:sp>
        <p:nvSpPr>
          <p:cNvPr id="2" name="TextBox 1">
            <a:extLst>
              <a:ext uri="{FF2B5EF4-FFF2-40B4-BE49-F238E27FC236}">
                <a16:creationId xmlns:a16="http://schemas.microsoft.com/office/drawing/2014/main" id="{922EDD75-F8EA-4B52-BD9E-8A8F3F420CC6}"/>
              </a:ext>
            </a:extLst>
          </p:cNvPr>
          <p:cNvSpPr txBox="1"/>
          <p:nvPr/>
        </p:nvSpPr>
        <p:spPr>
          <a:xfrm>
            <a:off x="1911063" y="6390267"/>
            <a:ext cx="7468711" cy="230832"/>
          </a:xfrm>
          <a:prstGeom prst="rect">
            <a:avLst/>
          </a:prstGeom>
          <a:noFill/>
        </p:spPr>
        <p:txBody>
          <a:bodyPr wrap="none" lIns="91440" tIns="45720" rIns="91440" bIns="45720" rtlCol="0" anchor="t">
            <a:spAutoFit/>
          </a:bodyPr>
          <a:lstStyle/>
          <a:p>
            <a:r>
              <a:rPr lang="en-US" sz="900" dirty="0"/>
              <a:t>Source: U.S. Social Security Administration, </a:t>
            </a:r>
            <a:r>
              <a:rPr lang="en-US" sz="900" i="1" dirty="0">
                <a:cs typeface="Arial"/>
              </a:rPr>
              <a:t>Fact Sheet</a:t>
            </a:r>
            <a:r>
              <a:rPr lang="en-US" sz="900" dirty="0"/>
              <a:t>, </a:t>
            </a:r>
            <a:r>
              <a:rPr lang="en-US" sz="900" b="0" i="0" dirty="0">
                <a:solidFill>
                  <a:srgbClr val="4B4B4B"/>
                </a:solidFill>
                <a:effectLst/>
                <a:highlight>
                  <a:srgbClr val="F5F5F5"/>
                </a:highlight>
              </a:rPr>
              <a:t>https://www.ssa.gov/news/press/factsheets/basicfact-alt.pdf. Accessed Sept. 5, 2024</a:t>
            </a:r>
            <a:endParaRPr lang="en-US" sz="900" dirty="0">
              <a:cs typeface="Arial"/>
            </a:endParaRPr>
          </a:p>
        </p:txBody>
      </p:sp>
      <p:pic>
        <p:nvPicPr>
          <p:cNvPr id="7" name="Audio 6">
            <a:hlinkClick r:id="" action="ppaction://media"/>
            <a:extLst>
              <a:ext uri="{FF2B5EF4-FFF2-40B4-BE49-F238E27FC236}">
                <a16:creationId xmlns:a16="http://schemas.microsoft.com/office/drawing/2014/main" id="{816E6FF5-3C42-4C45-A524-47DBAFD7A9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74704" y="6302483"/>
            <a:ext cx="406400" cy="406400"/>
          </a:xfrm>
          <a:prstGeom prst="rect">
            <a:avLst/>
          </a:prstGeom>
        </p:spPr>
      </p:pic>
      <p:sp>
        <p:nvSpPr>
          <p:cNvPr id="22" name="TextBox 21">
            <a:extLst>
              <a:ext uri="{FF2B5EF4-FFF2-40B4-BE49-F238E27FC236}">
                <a16:creationId xmlns:a16="http://schemas.microsoft.com/office/drawing/2014/main" id="{A960EE38-0997-504D-4FA0-6B8D9E44CB38}"/>
              </a:ext>
            </a:extLst>
          </p:cNvPr>
          <p:cNvSpPr txBox="1"/>
          <p:nvPr/>
        </p:nvSpPr>
        <p:spPr>
          <a:xfrm>
            <a:off x="6594143" y="2724163"/>
            <a:ext cx="2620452" cy="2123658"/>
          </a:xfrm>
          <a:prstGeom prst="rect">
            <a:avLst/>
          </a:prstGeom>
          <a:noFill/>
        </p:spPr>
        <p:txBody>
          <a:bodyPr wrap="square" lIns="91440" tIns="45720" rIns="91440" bIns="45720" rtlCol="0" anchor="t">
            <a:spAutoFit/>
          </a:bodyPr>
          <a:lstStyle/>
          <a:p>
            <a:pPr algn="ctr"/>
            <a:r>
              <a:rPr lang="en-US" sz="5400" b="1" spc="-300" dirty="0">
                <a:solidFill>
                  <a:srgbClr val="004EA7"/>
                </a:solidFill>
              </a:rPr>
              <a:t>1 in 4</a:t>
            </a:r>
          </a:p>
          <a:p>
            <a:pPr algn="ctr"/>
            <a:r>
              <a:rPr lang="en-US" sz="2000" b="0" dirty="0">
                <a:solidFill>
                  <a:srgbClr val="004EA7"/>
                </a:solidFill>
              </a:rPr>
              <a:t>20-year-olds will experience a </a:t>
            </a:r>
            <a:endParaRPr lang="en-US" sz="2000" b="0" dirty="0">
              <a:solidFill>
                <a:srgbClr val="004EA7"/>
              </a:solidFill>
              <a:cs typeface="Arial"/>
            </a:endParaRPr>
          </a:p>
          <a:p>
            <a:pPr algn="ctr"/>
            <a:r>
              <a:rPr lang="en-US" sz="2000" b="0" dirty="0">
                <a:solidFill>
                  <a:srgbClr val="004EA7"/>
                </a:solidFill>
              </a:rPr>
              <a:t>disability by age 67</a:t>
            </a:r>
            <a:r>
              <a:rPr lang="en-US" sz="2000" dirty="0">
                <a:solidFill>
                  <a:srgbClr val="004EA7"/>
                </a:solidFill>
              </a:rPr>
              <a:t>.</a:t>
            </a:r>
            <a:endParaRPr lang="en-US" sz="2000" b="0" dirty="0">
              <a:solidFill>
                <a:srgbClr val="004EA7"/>
              </a:solidFill>
            </a:endParaRPr>
          </a:p>
          <a:p>
            <a:endParaRPr lang="en-US" dirty="0"/>
          </a:p>
        </p:txBody>
      </p:sp>
      <p:grpSp>
        <p:nvGrpSpPr>
          <p:cNvPr id="12" name="Group 11">
            <a:extLst>
              <a:ext uri="{FF2B5EF4-FFF2-40B4-BE49-F238E27FC236}">
                <a16:creationId xmlns:a16="http://schemas.microsoft.com/office/drawing/2014/main" id="{9EEF6ECE-A034-075A-875D-A167CB0AFD1B}"/>
              </a:ext>
            </a:extLst>
          </p:cNvPr>
          <p:cNvGrpSpPr/>
          <p:nvPr/>
        </p:nvGrpSpPr>
        <p:grpSpPr>
          <a:xfrm>
            <a:off x="3178967" y="2826565"/>
            <a:ext cx="1935760" cy="1763708"/>
            <a:chOff x="2583543" y="2584510"/>
            <a:chExt cx="1681117" cy="1531698"/>
          </a:xfrm>
        </p:grpSpPr>
        <p:grpSp>
          <p:nvGrpSpPr>
            <p:cNvPr id="4" name="Group 3">
              <a:extLst>
                <a:ext uri="{FF2B5EF4-FFF2-40B4-BE49-F238E27FC236}">
                  <a16:creationId xmlns:a16="http://schemas.microsoft.com/office/drawing/2014/main" id="{4BA21769-8F28-08C4-0CF7-414C907F9B24}"/>
                </a:ext>
              </a:extLst>
            </p:cNvPr>
            <p:cNvGrpSpPr/>
            <p:nvPr/>
          </p:nvGrpSpPr>
          <p:grpSpPr>
            <a:xfrm>
              <a:off x="2583543" y="2584510"/>
              <a:ext cx="1681117" cy="1531698"/>
              <a:chOff x="2762043" y="2818368"/>
              <a:chExt cx="1299417" cy="1137216"/>
            </a:xfrm>
          </p:grpSpPr>
          <p:sp>
            <p:nvSpPr>
              <p:cNvPr id="25" name="Freeform 14">
                <a:extLst>
                  <a:ext uri="{FF2B5EF4-FFF2-40B4-BE49-F238E27FC236}">
                    <a16:creationId xmlns:a16="http://schemas.microsoft.com/office/drawing/2014/main" id="{EFE8BF68-AB9D-AA44-9E12-4A7D7B7DEF18}"/>
                  </a:ext>
                  <a:ext uri="{C183D7F6-B498-43B3-948B-1728B52AA6E4}">
                    <adec:decorative xmlns:adec="http://schemas.microsoft.com/office/drawing/2017/decorative" val="1"/>
                  </a:ext>
                </a:extLst>
              </p:cNvPr>
              <p:cNvSpPr>
                <a:spLocks noEditPoints="1"/>
              </p:cNvSpPr>
              <p:nvPr/>
            </p:nvSpPr>
            <p:spPr bwMode="auto">
              <a:xfrm>
                <a:off x="3462683" y="2825184"/>
                <a:ext cx="598777" cy="526584"/>
              </a:xfrm>
              <a:custGeom>
                <a:avLst/>
                <a:gdLst>
                  <a:gd name="T0" fmla="*/ 156 w 156"/>
                  <a:gd name="T1" fmla="*/ 150 h 150"/>
                  <a:gd name="T2" fmla="*/ 0 w 156"/>
                  <a:gd name="T3" fmla="*/ 150 h 150"/>
                  <a:gd name="T4" fmla="*/ 0 w 156"/>
                  <a:gd name="T5" fmla="*/ 146 h 150"/>
                  <a:gd name="T6" fmla="*/ 58 w 156"/>
                  <a:gd name="T7" fmla="*/ 100 h 150"/>
                  <a:gd name="T8" fmla="*/ 59 w 156"/>
                  <a:gd name="T9" fmla="*/ 95 h 150"/>
                  <a:gd name="T10" fmla="*/ 47 w 156"/>
                  <a:gd name="T11" fmla="*/ 72 h 150"/>
                  <a:gd name="T12" fmla="*/ 41 w 156"/>
                  <a:gd name="T13" fmla="*/ 64 h 150"/>
                  <a:gd name="T14" fmla="*/ 42 w 156"/>
                  <a:gd name="T15" fmla="*/ 46 h 150"/>
                  <a:gd name="T16" fmla="*/ 42 w 156"/>
                  <a:gd name="T17" fmla="*/ 46 h 150"/>
                  <a:gd name="T18" fmla="*/ 50 w 156"/>
                  <a:gd name="T19" fmla="*/ 10 h 150"/>
                  <a:gd name="T20" fmla="*/ 78 w 156"/>
                  <a:gd name="T21" fmla="*/ 0 h 150"/>
                  <a:gd name="T22" fmla="*/ 106 w 156"/>
                  <a:gd name="T23" fmla="*/ 10 h 150"/>
                  <a:gd name="T24" fmla="*/ 114 w 156"/>
                  <a:gd name="T25" fmla="*/ 46 h 150"/>
                  <a:gd name="T26" fmla="*/ 114 w 156"/>
                  <a:gd name="T27" fmla="*/ 46 h 150"/>
                  <a:gd name="T28" fmla="*/ 115 w 156"/>
                  <a:gd name="T29" fmla="*/ 64 h 150"/>
                  <a:gd name="T30" fmla="*/ 109 w 156"/>
                  <a:gd name="T31" fmla="*/ 72 h 150"/>
                  <a:gd name="T32" fmla="*/ 97 w 156"/>
                  <a:gd name="T33" fmla="*/ 95 h 150"/>
                  <a:gd name="T34" fmla="*/ 98 w 156"/>
                  <a:gd name="T35" fmla="*/ 100 h 150"/>
                  <a:gd name="T36" fmla="*/ 156 w 156"/>
                  <a:gd name="T37" fmla="*/ 146 h 150"/>
                  <a:gd name="T38" fmla="*/ 156 w 156"/>
                  <a:gd name="T39" fmla="*/ 150 h 150"/>
                  <a:gd name="T40" fmla="*/ 9 w 156"/>
                  <a:gd name="T41" fmla="*/ 142 h 150"/>
                  <a:gd name="T42" fmla="*/ 147 w 156"/>
                  <a:gd name="T43" fmla="*/ 142 h 150"/>
                  <a:gd name="T44" fmla="*/ 126 w 156"/>
                  <a:gd name="T45" fmla="*/ 121 h 150"/>
                  <a:gd name="T46" fmla="*/ 96 w 156"/>
                  <a:gd name="T47" fmla="*/ 108 h 150"/>
                  <a:gd name="T48" fmla="*/ 89 w 156"/>
                  <a:gd name="T49" fmla="*/ 93 h 150"/>
                  <a:gd name="T50" fmla="*/ 89 w 156"/>
                  <a:gd name="T51" fmla="*/ 92 h 150"/>
                  <a:gd name="T52" fmla="*/ 90 w 156"/>
                  <a:gd name="T53" fmla="*/ 90 h 150"/>
                  <a:gd name="T54" fmla="*/ 102 w 156"/>
                  <a:gd name="T55" fmla="*/ 68 h 150"/>
                  <a:gd name="T56" fmla="*/ 102 w 156"/>
                  <a:gd name="T57" fmla="*/ 64 h 150"/>
                  <a:gd name="T58" fmla="*/ 106 w 156"/>
                  <a:gd name="T59" fmla="*/ 64 h 150"/>
                  <a:gd name="T60" fmla="*/ 108 w 156"/>
                  <a:gd name="T61" fmla="*/ 60 h 150"/>
                  <a:gd name="T62" fmla="*/ 107 w 156"/>
                  <a:gd name="T63" fmla="*/ 51 h 150"/>
                  <a:gd name="T64" fmla="*/ 105 w 156"/>
                  <a:gd name="T65" fmla="*/ 50 h 150"/>
                  <a:gd name="T66" fmla="*/ 106 w 156"/>
                  <a:gd name="T67" fmla="*/ 48 h 150"/>
                  <a:gd name="T68" fmla="*/ 106 w 156"/>
                  <a:gd name="T69" fmla="*/ 45 h 150"/>
                  <a:gd name="T70" fmla="*/ 100 w 156"/>
                  <a:gd name="T71" fmla="*/ 15 h 150"/>
                  <a:gd name="T72" fmla="*/ 78 w 156"/>
                  <a:gd name="T73" fmla="*/ 8 h 150"/>
                  <a:gd name="T74" fmla="*/ 56 w 156"/>
                  <a:gd name="T75" fmla="*/ 15 h 150"/>
                  <a:gd name="T76" fmla="*/ 50 w 156"/>
                  <a:gd name="T77" fmla="*/ 45 h 150"/>
                  <a:gd name="T78" fmla="*/ 50 w 156"/>
                  <a:gd name="T79" fmla="*/ 48 h 150"/>
                  <a:gd name="T80" fmla="*/ 51 w 156"/>
                  <a:gd name="T81" fmla="*/ 50 h 150"/>
                  <a:gd name="T82" fmla="*/ 49 w 156"/>
                  <a:gd name="T83" fmla="*/ 51 h 150"/>
                  <a:gd name="T84" fmla="*/ 48 w 156"/>
                  <a:gd name="T85" fmla="*/ 60 h 150"/>
                  <a:gd name="T86" fmla="*/ 50 w 156"/>
                  <a:gd name="T87" fmla="*/ 64 h 150"/>
                  <a:gd name="T88" fmla="*/ 54 w 156"/>
                  <a:gd name="T89" fmla="*/ 64 h 150"/>
                  <a:gd name="T90" fmla="*/ 54 w 156"/>
                  <a:gd name="T91" fmla="*/ 68 h 150"/>
                  <a:gd name="T92" fmla="*/ 66 w 156"/>
                  <a:gd name="T93" fmla="*/ 90 h 150"/>
                  <a:gd name="T94" fmla="*/ 67 w 156"/>
                  <a:gd name="T95" fmla="*/ 92 h 150"/>
                  <a:gd name="T96" fmla="*/ 67 w 156"/>
                  <a:gd name="T97" fmla="*/ 93 h 150"/>
                  <a:gd name="T98" fmla="*/ 60 w 156"/>
                  <a:gd name="T99" fmla="*/ 108 h 150"/>
                  <a:gd name="T100" fmla="*/ 30 w 156"/>
                  <a:gd name="T101" fmla="*/ 121 h 150"/>
                  <a:gd name="T102" fmla="*/ 9 w 156"/>
                  <a:gd name="T103" fmla="*/ 14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6" h="150">
                    <a:moveTo>
                      <a:pt x="156" y="150"/>
                    </a:moveTo>
                    <a:cubicBezTo>
                      <a:pt x="0" y="150"/>
                      <a:pt x="0" y="150"/>
                      <a:pt x="0" y="150"/>
                    </a:cubicBezTo>
                    <a:cubicBezTo>
                      <a:pt x="0" y="146"/>
                      <a:pt x="0" y="146"/>
                      <a:pt x="0" y="146"/>
                    </a:cubicBezTo>
                    <a:cubicBezTo>
                      <a:pt x="0" y="122"/>
                      <a:pt x="46" y="103"/>
                      <a:pt x="58" y="100"/>
                    </a:cubicBezTo>
                    <a:cubicBezTo>
                      <a:pt x="59" y="99"/>
                      <a:pt x="59" y="97"/>
                      <a:pt x="59" y="95"/>
                    </a:cubicBezTo>
                    <a:cubicBezTo>
                      <a:pt x="56" y="92"/>
                      <a:pt x="50" y="83"/>
                      <a:pt x="47" y="72"/>
                    </a:cubicBezTo>
                    <a:cubicBezTo>
                      <a:pt x="44" y="70"/>
                      <a:pt x="42" y="68"/>
                      <a:pt x="41" y="64"/>
                    </a:cubicBezTo>
                    <a:cubicBezTo>
                      <a:pt x="39" y="58"/>
                      <a:pt x="39" y="51"/>
                      <a:pt x="42" y="46"/>
                    </a:cubicBezTo>
                    <a:cubicBezTo>
                      <a:pt x="42" y="46"/>
                      <a:pt x="42" y="46"/>
                      <a:pt x="42" y="46"/>
                    </a:cubicBezTo>
                    <a:cubicBezTo>
                      <a:pt x="42" y="39"/>
                      <a:pt x="40" y="22"/>
                      <a:pt x="50" y="10"/>
                    </a:cubicBezTo>
                    <a:cubicBezTo>
                      <a:pt x="56" y="3"/>
                      <a:pt x="66" y="0"/>
                      <a:pt x="78" y="0"/>
                    </a:cubicBezTo>
                    <a:cubicBezTo>
                      <a:pt x="90" y="0"/>
                      <a:pt x="100" y="3"/>
                      <a:pt x="106" y="10"/>
                    </a:cubicBezTo>
                    <a:cubicBezTo>
                      <a:pt x="116" y="22"/>
                      <a:pt x="114" y="39"/>
                      <a:pt x="114" y="46"/>
                    </a:cubicBezTo>
                    <a:cubicBezTo>
                      <a:pt x="114" y="46"/>
                      <a:pt x="114" y="46"/>
                      <a:pt x="114" y="46"/>
                    </a:cubicBezTo>
                    <a:cubicBezTo>
                      <a:pt x="117" y="51"/>
                      <a:pt x="117" y="58"/>
                      <a:pt x="115" y="64"/>
                    </a:cubicBezTo>
                    <a:cubicBezTo>
                      <a:pt x="114" y="68"/>
                      <a:pt x="112" y="70"/>
                      <a:pt x="109" y="72"/>
                    </a:cubicBezTo>
                    <a:cubicBezTo>
                      <a:pt x="106" y="83"/>
                      <a:pt x="100" y="92"/>
                      <a:pt x="97" y="95"/>
                    </a:cubicBezTo>
                    <a:cubicBezTo>
                      <a:pt x="97" y="97"/>
                      <a:pt x="97" y="99"/>
                      <a:pt x="98" y="100"/>
                    </a:cubicBezTo>
                    <a:cubicBezTo>
                      <a:pt x="110" y="103"/>
                      <a:pt x="156" y="122"/>
                      <a:pt x="156" y="146"/>
                    </a:cubicBezTo>
                    <a:lnTo>
                      <a:pt x="156" y="150"/>
                    </a:lnTo>
                    <a:close/>
                    <a:moveTo>
                      <a:pt x="9" y="142"/>
                    </a:moveTo>
                    <a:cubicBezTo>
                      <a:pt x="147" y="142"/>
                      <a:pt x="147" y="142"/>
                      <a:pt x="147" y="142"/>
                    </a:cubicBezTo>
                    <a:cubicBezTo>
                      <a:pt x="145" y="136"/>
                      <a:pt x="138" y="128"/>
                      <a:pt x="126" y="121"/>
                    </a:cubicBezTo>
                    <a:cubicBezTo>
                      <a:pt x="114" y="114"/>
                      <a:pt x="101" y="109"/>
                      <a:pt x="96" y="108"/>
                    </a:cubicBezTo>
                    <a:cubicBezTo>
                      <a:pt x="89" y="107"/>
                      <a:pt x="89" y="97"/>
                      <a:pt x="89" y="93"/>
                    </a:cubicBezTo>
                    <a:cubicBezTo>
                      <a:pt x="89" y="92"/>
                      <a:pt x="89" y="92"/>
                      <a:pt x="89" y="92"/>
                    </a:cubicBezTo>
                    <a:cubicBezTo>
                      <a:pt x="90" y="90"/>
                      <a:pt x="90" y="90"/>
                      <a:pt x="90" y="90"/>
                    </a:cubicBezTo>
                    <a:cubicBezTo>
                      <a:pt x="90" y="90"/>
                      <a:pt x="100" y="80"/>
                      <a:pt x="102" y="68"/>
                    </a:cubicBezTo>
                    <a:cubicBezTo>
                      <a:pt x="102" y="64"/>
                      <a:pt x="102" y="64"/>
                      <a:pt x="102" y="64"/>
                    </a:cubicBezTo>
                    <a:cubicBezTo>
                      <a:pt x="106" y="64"/>
                      <a:pt x="106" y="64"/>
                      <a:pt x="106" y="64"/>
                    </a:cubicBezTo>
                    <a:cubicBezTo>
                      <a:pt x="106" y="64"/>
                      <a:pt x="107" y="63"/>
                      <a:pt x="108" y="60"/>
                    </a:cubicBezTo>
                    <a:cubicBezTo>
                      <a:pt x="109" y="56"/>
                      <a:pt x="109" y="52"/>
                      <a:pt x="107" y="51"/>
                    </a:cubicBezTo>
                    <a:cubicBezTo>
                      <a:pt x="105" y="50"/>
                      <a:pt x="105" y="50"/>
                      <a:pt x="105" y="50"/>
                    </a:cubicBezTo>
                    <a:cubicBezTo>
                      <a:pt x="106" y="48"/>
                      <a:pt x="106" y="48"/>
                      <a:pt x="106" y="48"/>
                    </a:cubicBezTo>
                    <a:cubicBezTo>
                      <a:pt x="106" y="47"/>
                      <a:pt x="106" y="46"/>
                      <a:pt x="106" y="45"/>
                    </a:cubicBezTo>
                    <a:cubicBezTo>
                      <a:pt x="106" y="39"/>
                      <a:pt x="108" y="24"/>
                      <a:pt x="100" y="15"/>
                    </a:cubicBezTo>
                    <a:cubicBezTo>
                      <a:pt x="95" y="10"/>
                      <a:pt x="88" y="8"/>
                      <a:pt x="78" y="8"/>
                    </a:cubicBezTo>
                    <a:cubicBezTo>
                      <a:pt x="68" y="8"/>
                      <a:pt x="61" y="10"/>
                      <a:pt x="56" y="15"/>
                    </a:cubicBezTo>
                    <a:cubicBezTo>
                      <a:pt x="48" y="24"/>
                      <a:pt x="50" y="39"/>
                      <a:pt x="50" y="45"/>
                    </a:cubicBezTo>
                    <a:cubicBezTo>
                      <a:pt x="50" y="46"/>
                      <a:pt x="50" y="47"/>
                      <a:pt x="50" y="48"/>
                    </a:cubicBezTo>
                    <a:cubicBezTo>
                      <a:pt x="51" y="50"/>
                      <a:pt x="51" y="50"/>
                      <a:pt x="51" y="50"/>
                    </a:cubicBezTo>
                    <a:cubicBezTo>
                      <a:pt x="49" y="51"/>
                      <a:pt x="49" y="51"/>
                      <a:pt x="49" y="51"/>
                    </a:cubicBezTo>
                    <a:cubicBezTo>
                      <a:pt x="47" y="52"/>
                      <a:pt x="47" y="56"/>
                      <a:pt x="48" y="60"/>
                    </a:cubicBezTo>
                    <a:cubicBezTo>
                      <a:pt x="49" y="63"/>
                      <a:pt x="50" y="64"/>
                      <a:pt x="50" y="64"/>
                    </a:cubicBezTo>
                    <a:cubicBezTo>
                      <a:pt x="54" y="64"/>
                      <a:pt x="54" y="64"/>
                      <a:pt x="54" y="64"/>
                    </a:cubicBezTo>
                    <a:cubicBezTo>
                      <a:pt x="54" y="68"/>
                      <a:pt x="54" y="68"/>
                      <a:pt x="54" y="68"/>
                    </a:cubicBezTo>
                    <a:cubicBezTo>
                      <a:pt x="56" y="80"/>
                      <a:pt x="66" y="90"/>
                      <a:pt x="66" y="90"/>
                    </a:cubicBezTo>
                    <a:cubicBezTo>
                      <a:pt x="67" y="92"/>
                      <a:pt x="67" y="92"/>
                      <a:pt x="67" y="92"/>
                    </a:cubicBezTo>
                    <a:cubicBezTo>
                      <a:pt x="67" y="93"/>
                      <a:pt x="67" y="93"/>
                      <a:pt x="67" y="93"/>
                    </a:cubicBezTo>
                    <a:cubicBezTo>
                      <a:pt x="67" y="97"/>
                      <a:pt x="67" y="107"/>
                      <a:pt x="60" y="108"/>
                    </a:cubicBezTo>
                    <a:cubicBezTo>
                      <a:pt x="55" y="109"/>
                      <a:pt x="42" y="114"/>
                      <a:pt x="30" y="121"/>
                    </a:cubicBezTo>
                    <a:cubicBezTo>
                      <a:pt x="18" y="128"/>
                      <a:pt x="11" y="136"/>
                      <a:pt x="9" y="142"/>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a:p>
            </p:txBody>
          </p:sp>
          <p:sp>
            <p:nvSpPr>
              <p:cNvPr id="29" name="Freeform 14">
                <a:extLst>
                  <a:ext uri="{FF2B5EF4-FFF2-40B4-BE49-F238E27FC236}">
                    <a16:creationId xmlns:a16="http://schemas.microsoft.com/office/drawing/2014/main" id="{351491DA-0A43-BF07-2809-B5EA0F2CFE61}"/>
                  </a:ext>
                  <a:ext uri="{C183D7F6-B498-43B3-948B-1728B52AA6E4}">
                    <adec:decorative xmlns:adec="http://schemas.microsoft.com/office/drawing/2017/decorative" val="1"/>
                  </a:ext>
                </a:extLst>
              </p:cNvPr>
              <p:cNvSpPr>
                <a:spLocks noEditPoints="1"/>
              </p:cNvSpPr>
              <p:nvPr/>
            </p:nvSpPr>
            <p:spPr bwMode="auto">
              <a:xfrm>
                <a:off x="2762043" y="3422184"/>
                <a:ext cx="598777" cy="526584"/>
              </a:xfrm>
              <a:custGeom>
                <a:avLst/>
                <a:gdLst>
                  <a:gd name="T0" fmla="*/ 156 w 156"/>
                  <a:gd name="T1" fmla="*/ 150 h 150"/>
                  <a:gd name="T2" fmla="*/ 0 w 156"/>
                  <a:gd name="T3" fmla="*/ 150 h 150"/>
                  <a:gd name="T4" fmla="*/ 0 w 156"/>
                  <a:gd name="T5" fmla="*/ 146 h 150"/>
                  <a:gd name="T6" fmla="*/ 58 w 156"/>
                  <a:gd name="T7" fmla="*/ 100 h 150"/>
                  <a:gd name="T8" fmla="*/ 59 w 156"/>
                  <a:gd name="T9" fmla="*/ 95 h 150"/>
                  <a:gd name="T10" fmla="*/ 47 w 156"/>
                  <a:gd name="T11" fmla="*/ 72 h 150"/>
                  <a:gd name="T12" fmla="*/ 41 w 156"/>
                  <a:gd name="T13" fmla="*/ 64 h 150"/>
                  <a:gd name="T14" fmla="*/ 42 w 156"/>
                  <a:gd name="T15" fmla="*/ 46 h 150"/>
                  <a:gd name="T16" fmla="*/ 42 w 156"/>
                  <a:gd name="T17" fmla="*/ 46 h 150"/>
                  <a:gd name="T18" fmla="*/ 50 w 156"/>
                  <a:gd name="T19" fmla="*/ 10 h 150"/>
                  <a:gd name="T20" fmla="*/ 78 w 156"/>
                  <a:gd name="T21" fmla="*/ 0 h 150"/>
                  <a:gd name="T22" fmla="*/ 106 w 156"/>
                  <a:gd name="T23" fmla="*/ 10 h 150"/>
                  <a:gd name="T24" fmla="*/ 114 w 156"/>
                  <a:gd name="T25" fmla="*/ 46 h 150"/>
                  <a:gd name="T26" fmla="*/ 114 w 156"/>
                  <a:gd name="T27" fmla="*/ 46 h 150"/>
                  <a:gd name="T28" fmla="*/ 115 w 156"/>
                  <a:gd name="T29" fmla="*/ 64 h 150"/>
                  <a:gd name="T30" fmla="*/ 109 w 156"/>
                  <a:gd name="T31" fmla="*/ 72 h 150"/>
                  <a:gd name="T32" fmla="*/ 97 w 156"/>
                  <a:gd name="T33" fmla="*/ 95 h 150"/>
                  <a:gd name="T34" fmla="*/ 98 w 156"/>
                  <a:gd name="T35" fmla="*/ 100 h 150"/>
                  <a:gd name="T36" fmla="*/ 156 w 156"/>
                  <a:gd name="T37" fmla="*/ 146 h 150"/>
                  <a:gd name="T38" fmla="*/ 156 w 156"/>
                  <a:gd name="T39" fmla="*/ 150 h 150"/>
                  <a:gd name="T40" fmla="*/ 9 w 156"/>
                  <a:gd name="T41" fmla="*/ 142 h 150"/>
                  <a:gd name="T42" fmla="*/ 147 w 156"/>
                  <a:gd name="T43" fmla="*/ 142 h 150"/>
                  <a:gd name="T44" fmla="*/ 126 w 156"/>
                  <a:gd name="T45" fmla="*/ 121 h 150"/>
                  <a:gd name="T46" fmla="*/ 96 w 156"/>
                  <a:gd name="T47" fmla="*/ 108 h 150"/>
                  <a:gd name="T48" fmla="*/ 89 w 156"/>
                  <a:gd name="T49" fmla="*/ 93 h 150"/>
                  <a:gd name="T50" fmla="*/ 89 w 156"/>
                  <a:gd name="T51" fmla="*/ 92 h 150"/>
                  <a:gd name="T52" fmla="*/ 90 w 156"/>
                  <a:gd name="T53" fmla="*/ 90 h 150"/>
                  <a:gd name="T54" fmla="*/ 102 w 156"/>
                  <a:gd name="T55" fmla="*/ 68 h 150"/>
                  <a:gd name="T56" fmla="*/ 102 w 156"/>
                  <a:gd name="T57" fmla="*/ 64 h 150"/>
                  <a:gd name="T58" fmla="*/ 106 w 156"/>
                  <a:gd name="T59" fmla="*/ 64 h 150"/>
                  <a:gd name="T60" fmla="*/ 108 w 156"/>
                  <a:gd name="T61" fmla="*/ 60 h 150"/>
                  <a:gd name="T62" fmla="*/ 107 w 156"/>
                  <a:gd name="T63" fmla="*/ 51 h 150"/>
                  <a:gd name="T64" fmla="*/ 105 w 156"/>
                  <a:gd name="T65" fmla="*/ 50 h 150"/>
                  <a:gd name="T66" fmla="*/ 106 w 156"/>
                  <a:gd name="T67" fmla="*/ 48 h 150"/>
                  <a:gd name="T68" fmla="*/ 106 w 156"/>
                  <a:gd name="T69" fmla="*/ 45 h 150"/>
                  <a:gd name="T70" fmla="*/ 100 w 156"/>
                  <a:gd name="T71" fmla="*/ 15 h 150"/>
                  <a:gd name="T72" fmla="*/ 78 w 156"/>
                  <a:gd name="T73" fmla="*/ 8 h 150"/>
                  <a:gd name="T74" fmla="*/ 56 w 156"/>
                  <a:gd name="T75" fmla="*/ 15 h 150"/>
                  <a:gd name="T76" fmla="*/ 50 w 156"/>
                  <a:gd name="T77" fmla="*/ 45 h 150"/>
                  <a:gd name="T78" fmla="*/ 50 w 156"/>
                  <a:gd name="T79" fmla="*/ 48 h 150"/>
                  <a:gd name="T80" fmla="*/ 51 w 156"/>
                  <a:gd name="T81" fmla="*/ 50 h 150"/>
                  <a:gd name="T82" fmla="*/ 49 w 156"/>
                  <a:gd name="T83" fmla="*/ 51 h 150"/>
                  <a:gd name="T84" fmla="*/ 48 w 156"/>
                  <a:gd name="T85" fmla="*/ 60 h 150"/>
                  <a:gd name="T86" fmla="*/ 50 w 156"/>
                  <a:gd name="T87" fmla="*/ 64 h 150"/>
                  <a:gd name="T88" fmla="*/ 54 w 156"/>
                  <a:gd name="T89" fmla="*/ 64 h 150"/>
                  <a:gd name="T90" fmla="*/ 54 w 156"/>
                  <a:gd name="T91" fmla="*/ 68 h 150"/>
                  <a:gd name="T92" fmla="*/ 66 w 156"/>
                  <a:gd name="T93" fmla="*/ 90 h 150"/>
                  <a:gd name="T94" fmla="*/ 67 w 156"/>
                  <a:gd name="T95" fmla="*/ 92 h 150"/>
                  <a:gd name="T96" fmla="*/ 67 w 156"/>
                  <a:gd name="T97" fmla="*/ 93 h 150"/>
                  <a:gd name="T98" fmla="*/ 60 w 156"/>
                  <a:gd name="T99" fmla="*/ 108 h 150"/>
                  <a:gd name="T100" fmla="*/ 30 w 156"/>
                  <a:gd name="T101" fmla="*/ 121 h 150"/>
                  <a:gd name="T102" fmla="*/ 9 w 156"/>
                  <a:gd name="T103" fmla="*/ 14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6" h="150">
                    <a:moveTo>
                      <a:pt x="156" y="150"/>
                    </a:moveTo>
                    <a:cubicBezTo>
                      <a:pt x="0" y="150"/>
                      <a:pt x="0" y="150"/>
                      <a:pt x="0" y="150"/>
                    </a:cubicBezTo>
                    <a:cubicBezTo>
                      <a:pt x="0" y="146"/>
                      <a:pt x="0" y="146"/>
                      <a:pt x="0" y="146"/>
                    </a:cubicBezTo>
                    <a:cubicBezTo>
                      <a:pt x="0" y="122"/>
                      <a:pt x="46" y="103"/>
                      <a:pt x="58" y="100"/>
                    </a:cubicBezTo>
                    <a:cubicBezTo>
                      <a:pt x="59" y="99"/>
                      <a:pt x="59" y="97"/>
                      <a:pt x="59" y="95"/>
                    </a:cubicBezTo>
                    <a:cubicBezTo>
                      <a:pt x="56" y="92"/>
                      <a:pt x="50" y="83"/>
                      <a:pt x="47" y="72"/>
                    </a:cubicBezTo>
                    <a:cubicBezTo>
                      <a:pt x="44" y="70"/>
                      <a:pt x="42" y="68"/>
                      <a:pt x="41" y="64"/>
                    </a:cubicBezTo>
                    <a:cubicBezTo>
                      <a:pt x="39" y="58"/>
                      <a:pt x="39" y="51"/>
                      <a:pt x="42" y="46"/>
                    </a:cubicBezTo>
                    <a:cubicBezTo>
                      <a:pt x="42" y="46"/>
                      <a:pt x="42" y="46"/>
                      <a:pt x="42" y="46"/>
                    </a:cubicBezTo>
                    <a:cubicBezTo>
                      <a:pt x="42" y="39"/>
                      <a:pt x="40" y="22"/>
                      <a:pt x="50" y="10"/>
                    </a:cubicBezTo>
                    <a:cubicBezTo>
                      <a:pt x="56" y="3"/>
                      <a:pt x="66" y="0"/>
                      <a:pt x="78" y="0"/>
                    </a:cubicBezTo>
                    <a:cubicBezTo>
                      <a:pt x="90" y="0"/>
                      <a:pt x="100" y="3"/>
                      <a:pt x="106" y="10"/>
                    </a:cubicBezTo>
                    <a:cubicBezTo>
                      <a:pt x="116" y="22"/>
                      <a:pt x="114" y="39"/>
                      <a:pt x="114" y="46"/>
                    </a:cubicBezTo>
                    <a:cubicBezTo>
                      <a:pt x="114" y="46"/>
                      <a:pt x="114" y="46"/>
                      <a:pt x="114" y="46"/>
                    </a:cubicBezTo>
                    <a:cubicBezTo>
                      <a:pt x="117" y="51"/>
                      <a:pt x="117" y="58"/>
                      <a:pt x="115" y="64"/>
                    </a:cubicBezTo>
                    <a:cubicBezTo>
                      <a:pt x="114" y="68"/>
                      <a:pt x="112" y="70"/>
                      <a:pt x="109" y="72"/>
                    </a:cubicBezTo>
                    <a:cubicBezTo>
                      <a:pt x="106" y="83"/>
                      <a:pt x="100" y="92"/>
                      <a:pt x="97" y="95"/>
                    </a:cubicBezTo>
                    <a:cubicBezTo>
                      <a:pt x="97" y="97"/>
                      <a:pt x="97" y="99"/>
                      <a:pt x="98" y="100"/>
                    </a:cubicBezTo>
                    <a:cubicBezTo>
                      <a:pt x="110" y="103"/>
                      <a:pt x="156" y="122"/>
                      <a:pt x="156" y="146"/>
                    </a:cubicBezTo>
                    <a:lnTo>
                      <a:pt x="156" y="150"/>
                    </a:lnTo>
                    <a:close/>
                    <a:moveTo>
                      <a:pt x="9" y="142"/>
                    </a:moveTo>
                    <a:cubicBezTo>
                      <a:pt x="147" y="142"/>
                      <a:pt x="147" y="142"/>
                      <a:pt x="147" y="142"/>
                    </a:cubicBezTo>
                    <a:cubicBezTo>
                      <a:pt x="145" y="136"/>
                      <a:pt x="138" y="128"/>
                      <a:pt x="126" y="121"/>
                    </a:cubicBezTo>
                    <a:cubicBezTo>
                      <a:pt x="114" y="114"/>
                      <a:pt x="101" y="109"/>
                      <a:pt x="96" y="108"/>
                    </a:cubicBezTo>
                    <a:cubicBezTo>
                      <a:pt x="89" y="107"/>
                      <a:pt x="89" y="97"/>
                      <a:pt x="89" y="93"/>
                    </a:cubicBezTo>
                    <a:cubicBezTo>
                      <a:pt x="89" y="92"/>
                      <a:pt x="89" y="92"/>
                      <a:pt x="89" y="92"/>
                    </a:cubicBezTo>
                    <a:cubicBezTo>
                      <a:pt x="90" y="90"/>
                      <a:pt x="90" y="90"/>
                      <a:pt x="90" y="90"/>
                    </a:cubicBezTo>
                    <a:cubicBezTo>
                      <a:pt x="90" y="90"/>
                      <a:pt x="100" y="80"/>
                      <a:pt x="102" y="68"/>
                    </a:cubicBezTo>
                    <a:cubicBezTo>
                      <a:pt x="102" y="64"/>
                      <a:pt x="102" y="64"/>
                      <a:pt x="102" y="64"/>
                    </a:cubicBezTo>
                    <a:cubicBezTo>
                      <a:pt x="106" y="64"/>
                      <a:pt x="106" y="64"/>
                      <a:pt x="106" y="64"/>
                    </a:cubicBezTo>
                    <a:cubicBezTo>
                      <a:pt x="106" y="64"/>
                      <a:pt x="107" y="63"/>
                      <a:pt x="108" y="60"/>
                    </a:cubicBezTo>
                    <a:cubicBezTo>
                      <a:pt x="109" y="56"/>
                      <a:pt x="109" y="52"/>
                      <a:pt x="107" y="51"/>
                    </a:cubicBezTo>
                    <a:cubicBezTo>
                      <a:pt x="105" y="50"/>
                      <a:pt x="105" y="50"/>
                      <a:pt x="105" y="50"/>
                    </a:cubicBezTo>
                    <a:cubicBezTo>
                      <a:pt x="106" y="48"/>
                      <a:pt x="106" y="48"/>
                      <a:pt x="106" y="48"/>
                    </a:cubicBezTo>
                    <a:cubicBezTo>
                      <a:pt x="106" y="47"/>
                      <a:pt x="106" y="46"/>
                      <a:pt x="106" y="45"/>
                    </a:cubicBezTo>
                    <a:cubicBezTo>
                      <a:pt x="106" y="39"/>
                      <a:pt x="108" y="24"/>
                      <a:pt x="100" y="15"/>
                    </a:cubicBezTo>
                    <a:cubicBezTo>
                      <a:pt x="95" y="10"/>
                      <a:pt x="88" y="8"/>
                      <a:pt x="78" y="8"/>
                    </a:cubicBezTo>
                    <a:cubicBezTo>
                      <a:pt x="68" y="8"/>
                      <a:pt x="61" y="10"/>
                      <a:pt x="56" y="15"/>
                    </a:cubicBezTo>
                    <a:cubicBezTo>
                      <a:pt x="48" y="24"/>
                      <a:pt x="50" y="39"/>
                      <a:pt x="50" y="45"/>
                    </a:cubicBezTo>
                    <a:cubicBezTo>
                      <a:pt x="50" y="46"/>
                      <a:pt x="50" y="47"/>
                      <a:pt x="50" y="48"/>
                    </a:cubicBezTo>
                    <a:cubicBezTo>
                      <a:pt x="51" y="50"/>
                      <a:pt x="51" y="50"/>
                      <a:pt x="51" y="50"/>
                    </a:cubicBezTo>
                    <a:cubicBezTo>
                      <a:pt x="49" y="51"/>
                      <a:pt x="49" y="51"/>
                      <a:pt x="49" y="51"/>
                    </a:cubicBezTo>
                    <a:cubicBezTo>
                      <a:pt x="47" y="52"/>
                      <a:pt x="47" y="56"/>
                      <a:pt x="48" y="60"/>
                    </a:cubicBezTo>
                    <a:cubicBezTo>
                      <a:pt x="49" y="63"/>
                      <a:pt x="50" y="64"/>
                      <a:pt x="50" y="64"/>
                    </a:cubicBezTo>
                    <a:cubicBezTo>
                      <a:pt x="54" y="64"/>
                      <a:pt x="54" y="64"/>
                      <a:pt x="54" y="64"/>
                    </a:cubicBezTo>
                    <a:cubicBezTo>
                      <a:pt x="54" y="68"/>
                      <a:pt x="54" y="68"/>
                      <a:pt x="54" y="68"/>
                    </a:cubicBezTo>
                    <a:cubicBezTo>
                      <a:pt x="56" y="80"/>
                      <a:pt x="66" y="90"/>
                      <a:pt x="66" y="90"/>
                    </a:cubicBezTo>
                    <a:cubicBezTo>
                      <a:pt x="67" y="92"/>
                      <a:pt x="67" y="92"/>
                      <a:pt x="67" y="92"/>
                    </a:cubicBezTo>
                    <a:cubicBezTo>
                      <a:pt x="67" y="93"/>
                      <a:pt x="67" y="93"/>
                      <a:pt x="67" y="93"/>
                    </a:cubicBezTo>
                    <a:cubicBezTo>
                      <a:pt x="67" y="97"/>
                      <a:pt x="67" y="107"/>
                      <a:pt x="60" y="108"/>
                    </a:cubicBezTo>
                    <a:cubicBezTo>
                      <a:pt x="55" y="109"/>
                      <a:pt x="42" y="114"/>
                      <a:pt x="30" y="121"/>
                    </a:cubicBezTo>
                    <a:cubicBezTo>
                      <a:pt x="18" y="128"/>
                      <a:pt x="11" y="136"/>
                      <a:pt x="9" y="142"/>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a:p>
            </p:txBody>
          </p:sp>
          <p:sp>
            <p:nvSpPr>
              <p:cNvPr id="30" name="Freeform 14">
                <a:extLst>
                  <a:ext uri="{FF2B5EF4-FFF2-40B4-BE49-F238E27FC236}">
                    <a16:creationId xmlns:a16="http://schemas.microsoft.com/office/drawing/2014/main" id="{AC58F202-9B30-DD11-8921-1738B9020BDA}"/>
                  </a:ext>
                  <a:ext uri="{C183D7F6-B498-43B3-948B-1728B52AA6E4}">
                    <adec:decorative xmlns:adec="http://schemas.microsoft.com/office/drawing/2017/decorative" val="1"/>
                  </a:ext>
                </a:extLst>
              </p:cNvPr>
              <p:cNvSpPr>
                <a:spLocks noEditPoints="1"/>
              </p:cNvSpPr>
              <p:nvPr/>
            </p:nvSpPr>
            <p:spPr bwMode="auto">
              <a:xfrm>
                <a:off x="3462683" y="3429000"/>
                <a:ext cx="598777" cy="526584"/>
              </a:xfrm>
              <a:custGeom>
                <a:avLst/>
                <a:gdLst>
                  <a:gd name="T0" fmla="*/ 156 w 156"/>
                  <a:gd name="T1" fmla="*/ 150 h 150"/>
                  <a:gd name="T2" fmla="*/ 0 w 156"/>
                  <a:gd name="T3" fmla="*/ 150 h 150"/>
                  <a:gd name="T4" fmla="*/ 0 w 156"/>
                  <a:gd name="T5" fmla="*/ 146 h 150"/>
                  <a:gd name="T6" fmla="*/ 58 w 156"/>
                  <a:gd name="T7" fmla="*/ 100 h 150"/>
                  <a:gd name="T8" fmla="*/ 59 w 156"/>
                  <a:gd name="T9" fmla="*/ 95 h 150"/>
                  <a:gd name="T10" fmla="*/ 47 w 156"/>
                  <a:gd name="T11" fmla="*/ 72 h 150"/>
                  <a:gd name="T12" fmla="*/ 41 w 156"/>
                  <a:gd name="T13" fmla="*/ 64 h 150"/>
                  <a:gd name="T14" fmla="*/ 42 w 156"/>
                  <a:gd name="T15" fmla="*/ 46 h 150"/>
                  <a:gd name="T16" fmla="*/ 42 w 156"/>
                  <a:gd name="T17" fmla="*/ 46 h 150"/>
                  <a:gd name="T18" fmla="*/ 50 w 156"/>
                  <a:gd name="T19" fmla="*/ 10 h 150"/>
                  <a:gd name="T20" fmla="*/ 78 w 156"/>
                  <a:gd name="T21" fmla="*/ 0 h 150"/>
                  <a:gd name="T22" fmla="*/ 106 w 156"/>
                  <a:gd name="T23" fmla="*/ 10 h 150"/>
                  <a:gd name="T24" fmla="*/ 114 w 156"/>
                  <a:gd name="T25" fmla="*/ 46 h 150"/>
                  <a:gd name="T26" fmla="*/ 114 w 156"/>
                  <a:gd name="T27" fmla="*/ 46 h 150"/>
                  <a:gd name="T28" fmla="*/ 115 w 156"/>
                  <a:gd name="T29" fmla="*/ 64 h 150"/>
                  <a:gd name="T30" fmla="*/ 109 w 156"/>
                  <a:gd name="T31" fmla="*/ 72 h 150"/>
                  <a:gd name="T32" fmla="*/ 97 w 156"/>
                  <a:gd name="T33" fmla="*/ 95 h 150"/>
                  <a:gd name="T34" fmla="*/ 98 w 156"/>
                  <a:gd name="T35" fmla="*/ 100 h 150"/>
                  <a:gd name="T36" fmla="*/ 156 w 156"/>
                  <a:gd name="T37" fmla="*/ 146 h 150"/>
                  <a:gd name="T38" fmla="*/ 156 w 156"/>
                  <a:gd name="T39" fmla="*/ 150 h 150"/>
                  <a:gd name="T40" fmla="*/ 9 w 156"/>
                  <a:gd name="T41" fmla="*/ 142 h 150"/>
                  <a:gd name="T42" fmla="*/ 147 w 156"/>
                  <a:gd name="T43" fmla="*/ 142 h 150"/>
                  <a:gd name="T44" fmla="*/ 126 w 156"/>
                  <a:gd name="T45" fmla="*/ 121 h 150"/>
                  <a:gd name="T46" fmla="*/ 96 w 156"/>
                  <a:gd name="T47" fmla="*/ 108 h 150"/>
                  <a:gd name="T48" fmla="*/ 89 w 156"/>
                  <a:gd name="T49" fmla="*/ 93 h 150"/>
                  <a:gd name="T50" fmla="*/ 89 w 156"/>
                  <a:gd name="T51" fmla="*/ 92 h 150"/>
                  <a:gd name="T52" fmla="*/ 90 w 156"/>
                  <a:gd name="T53" fmla="*/ 90 h 150"/>
                  <a:gd name="T54" fmla="*/ 102 w 156"/>
                  <a:gd name="T55" fmla="*/ 68 h 150"/>
                  <a:gd name="T56" fmla="*/ 102 w 156"/>
                  <a:gd name="T57" fmla="*/ 64 h 150"/>
                  <a:gd name="T58" fmla="*/ 106 w 156"/>
                  <a:gd name="T59" fmla="*/ 64 h 150"/>
                  <a:gd name="T60" fmla="*/ 108 w 156"/>
                  <a:gd name="T61" fmla="*/ 60 h 150"/>
                  <a:gd name="T62" fmla="*/ 107 w 156"/>
                  <a:gd name="T63" fmla="*/ 51 h 150"/>
                  <a:gd name="T64" fmla="*/ 105 w 156"/>
                  <a:gd name="T65" fmla="*/ 50 h 150"/>
                  <a:gd name="T66" fmla="*/ 106 w 156"/>
                  <a:gd name="T67" fmla="*/ 48 h 150"/>
                  <a:gd name="T68" fmla="*/ 106 w 156"/>
                  <a:gd name="T69" fmla="*/ 45 h 150"/>
                  <a:gd name="T70" fmla="*/ 100 w 156"/>
                  <a:gd name="T71" fmla="*/ 15 h 150"/>
                  <a:gd name="T72" fmla="*/ 78 w 156"/>
                  <a:gd name="T73" fmla="*/ 8 h 150"/>
                  <a:gd name="T74" fmla="*/ 56 w 156"/>
                  <a:gd name="T75" fmla="*/ 15 h 150"/>
                  <a:gd name="T76" fmla="*/ 50 w 156"/>
                  <a:gd name="T77" fmla="*/ 45 h 150"/>
                  <a:gd name="T78" fmla="*/ 50 w 156"/>
                  <a:gd name="T79" fmla="*/ 48 h 150"/>
                  <a:gd name="T80" fmla="*/ 51 w 156"/>
                  <a:gd name="T81" fmla="*/ 50 h 150"/>
                  <a:gd name="T82" fmla="*/ 49 w 156"/>
                  <a:gd name="T83" fmla="*/ 51 h 150"/>
                  <a:gd name="T84" fmla="*/ 48 w 156"/>
                  <a:gd name="T85" fmla="*/ 60 h 150"/>
                  <a:gd name="T86" fmla="*/ 50 w 156"/>
                  <a:gd name="T87" fmla="*/ 64 h 150"/>
                  <a:gd name="T88" fmla="*/ 54 w 156"/>
                  <a:gd name="T89" fmla="*/ 64 h 150"/>
                  <a:gd name="T90" fmla="*/ 54 w 156"/>
                  <a:gd name="T91" fmla="*/ 68 h 150"/>
                  <a:gd name="T92" fmla="*/ 66 w 156"/>
                  <a:gd name="T93" fmla="*/ 90 h 150"/>
                  <a:gd name="T94" fmla="*/ 67 w 156"/>
                  <a:gd name="T95" fmla="*/ 92 h 150"/>
                  <a:gd name="T96" fmla="*/ 67 w 156"/>
                  <a:gd name="T97" fmla="*/ 93 h 150"/>
                  <a:gd name="T98" fmla="*/ 60 w 156"/>
                  <a:gd name="T99" fmla="*/ 108 h 150"/>
                  <a:gd name="T100" fmla="*/ 30 w 156"/>
                  <a:gd name="T101" fmla="*/ 121 h 150"/>
                  <a:gd name="T102" fmla="*/ 9 w 156"/>
                  <a:gd name="T103" fmla="*/ 14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6" h="150">
                    <a:moveTo>
                      <a:pt x="156" y="150"/>
                    </a:moveTo>
                    <a:cubicBezTo>
                      <a:pt x="0" y="150"/>
                      <a:pt x="0" y="150"/>
                      <a:pt x="0" y="150"/>
                    </a:cubicBezTo>
                    <a:cubicBezTo>
                      <a:pt x="0" y="146"/>
                      <a:pt x="0" y="146"/>
                      <a:pt x="0" y="146"/>
                    </a:cubicBezTo>
                    <a:cubicBezTo>
                      <a:pt x="0" y="122"/>
                      <a:pt x="46" y="103"/>
                      <a:pt x="58" y="100"/>
                    </a:cubicBezTo>
                    <a:cubicBezTo>
                      <a:pt x="59" y="99"/>
                      <a:pt x="59" y="97"/>
                      <a:pt x="59" y="95"/>
                    </a:cubicBezTo>
                    <a:cubicBezTo>
                      <a:pt x="56" y="92"/>
                      <a:pt x="50" y="83"/>
                      <a:pt x="47" y="72"/>
                    </a:cubicBezTo>
                    <a:cubicBezTo>
                      <a:pt x="44" y="70"/>
                      <a:pt x="42" y="68"/>
                      <a:pt x="41" y="64"/>
                    </a:cubicBezTo>
                    <a:cubicBezTo>
                      <a:pt x="39" y="58"/>
                      <a:pt x="39" y="51"/>
                      <a:pt x="42" y="46"/>
                    </a:cubicBezTo>
                    <a:cubicBezTo>
                      <a:pt x="42" y="46"/>
                      <a:pt x="42" y="46"/>
                      <a:pt x="42" y="46"/>
                    </a:cubicBezTo>
                    <a:cubicBezTo>
                      <a:pt x="42" y="39"/>
                      <a:pt x="40" y="22"/>
                      <a:pt x="50" y="10"/>
                    </a:cubicBezTo>
                    <a:cubicBezTo>
                      <a:pt x="56" y="3"/>
                      <a:pt x="66" y="0"/>
                      <a:pt x="78" y="0"/>
                    </a:cubicBezTo>
                    <a:cubicBezTo>
                      <a:pt x="90" y="0"/>
                      <a:pt x="100" y="3"/>
                      <a:pt x="106" y="10"/>
                    </a:cubicBezTo>
                    <a:cubicBezTo>
                      <a:pt x="116" y="22"/>
                      <a:pt x="114" y="39"/>
                      <a:pt x="114" y="46"/>
                    </a:cubicBezTo>
                    <a:cubicBezTo>
                      <a:pt x="114" y="46"/>
                      <a:pt x="114" y="46"/>
                      <a:pt x="114" y="46"/>
                    </a:cubicBezTo>
                    <a:cubicBezTo>
                      <a:pt x="117" y="51"/>
                      <a:pt x="117" y="58"/>
                      <a:pt x="115" y="64"/>
                    </a:cubicBezTo>
                    <a:cubicBezTo>
                      <a:pt x="114" y="68"/>
                      <a:pt x="112" y="70"/>
                      <a:pt x="109" y="72"/>
                    </a:cubicBezTo>
                    <a:cubicBezTo>
                      <a:pt x="106" y="83"/>
                      <a:pt x="100" y="92"/>
                      <a:pt x="97" y="95"/>
                    </a:cubicBezTo>
                    <a:cubicBezTo>
                      <a:pt x="97" y="97"/>
                      <a:pt x="97" y="99"/>
                      <a:pt x="98" y="100"/>
                    </a:cubicBezTo>
                    <a:cubicBezTo>
                      <a:pt x="110" y="103"/>
                      <a:pt x="156" y="122"/>
                      <a:pt x="156" y="146"/>
                    </a:cubicBezTo>
                    <a:lnTo>
                      <a:pt x="156" y="150"/>
                    </a:lnTo>
                    <a:close/>
                    <a:moveTo>
                      <a:pt x="9" y="142"/>
                    </a:moveTo>
                    <a:cubicBezTo>
                      <a:pt x="147" y="142"/>
                      <a:pt x="147" y="142"/>
                      <a:pt x="147" y="142"/>
                    </a:cubicBezTo>
                    <a:cubicBezTo>
                      <a:pt x="145" y="136"/>
                      <a:pt x="138" y="128"/>
                      <a:pt x="126" y="121"/>
                    </a:cubicBezTo>
                    <a:cubicBezTo>
                      <a:pt x="114" y="114"/>
                      <a:pt x="101" y="109"/>
                      <a:pt x="96" y="108"/>
                    </a:cubicBezTo>
                    <a:cubicBezTo>
                      <a:pt x="89" y="107"/>
                      <a:pt x="89" y="97"/>
                      <a:pt x="89" y="93"/>
                    </a:cubicBezTo>
                    <a:cubicBezTo>
                      <a:pt x="89" y="92"/>
                      <a:pt x="89" y="92"/>
                      <a:pt x="89" y="92"/>
                    </a:cubicBezTo>
                    <a:cubicBezTo>
                      <a:pt x="90" y="90"/>
                      <a:pt x="90" y="90"/>
                      <a:pt x="90" y="90"/>
                    </a:cubicBezTo>
                    <a:cubicBezTo>
                      <a:pt x="90" y="90"/>
                      <a:pt x="100" y="80"/>
                      <a:pt x="102" y="68"/>
                    </a:cubicBezTo>
                    <a:cubicBezTo>
                      <a:pt x="102" y="64"/>
                      <a:pt x="102" y="64"/>
                      <a:pt x="102" y="64"/>
                    </a:cubicBezTo>
                    <a:cubicBezTo>
                      <a:pt x="106" y="64"/>
                      <a:pt x="106" y="64"/>
                      <a:pt x="106" y="64"/>
                    </a:cubicBezTo>
                    <a:cubicBezTo>
                      <a:pt x="106" y="64"/>
                      <a:pt x="107" y="63"/>
                      <a:pt x="108" y="60"/>
                    </a:cubicBezTo>
                    <a:cubicBezTo>
                      <a:pt x="109" y="56"/>
                      <a:pt x="109" y="52"/>
                      <a:pt x="107" y="51"/>
                    </a:cubicBezTo>
                    <a:cubicBezTo>
                      <a:pt x="105" y="50"/>
                      <a:pt x="105" y="50"/>
                      <a:pt x="105" y="50"/>
                    </a:cubicBezTo>
                    <a:cubicBezTo>
                      <a:pt x="106" y="48"/>
                      <a:pt x="106" y="48"/>
                      <a:pt x="106" y="48"/>
                    </a:cubicBezTo>
                    <a:cubicBezTo>
                      <a:pt x="106" y="47"/>
                      <a:pt x="106" y="46"/>
                      <a:pt x="106" y="45"/>
                    </a:cubicBezTo>
                    <a:cubicBezTo>
                      <a:pt x="106" y="39"/>
                      <a:pt x="108" y="24"/>
                      <a:pt x="100" y="15"/>
                    </a:cubicBezTo>
                    <a:cubicBezTo>
                      <a:pt x="95" y="10"/>
                      <a:pt x="88" y="8"/>
                      <a:pt x="78" y="8"/>
                    </a:cubicBezTo>
                    <a:cubicBezTo>
                      <a:pt x="68" y="8"/>
                      <a:pt x="61" y="10"/>
                      <a:pt x="56" y="15"/>
                    </a:cubicBezTo>
                    <a:cubicBezTo>
                      <a:pt x="48" y="24"/>
                      <a:pt x="50" y="39"/>
                      <a:pt x="50" y="45"/>
                    </a:cubicBezTo>
                    <a:cubicBezTo>
                      <a:pt x="50" y="46"/>
                      <a:pt x="50" y="47"/>
                      <a:pt x="50" y="48"/>
                    </a:cubicBezTo>
                    <a:cubicBezTo>
                      <a:pt x="51" y="50"/>
                      <a:pt x="51" y="50"/>
                      <a:pt x="51" y="50"/>
                    </a:cubicBezTo>
                    <a:cubicBezTo>
                      <a:pt x="49" y="51"/>
                      <a:pt x="49" y="51"/>
                      <a:pt x="49" y="51"/>
                    </a:cubicBezTo>
                    <a:cubicBezTo>
                      <a:pt x="47" y="52"/>
                      <a:pt x="47" y="56"/>
                      <a:pt x="48" y="60"/>
                    </a:cubicBezTo>
                    <a:cubicBezTo>
                      <a:pt x="49" y="63"/>
                      <a:pt x="50" y="64"/>
                      <a:pt x="50" y="64"/>
                    </a:cubicBezTo>
                    <a:cubicBezTo>
                      <a:pt x="54" y="64"/>
                      <a:pt x="54" y="64"/>
                      <a:pt x="54" y="64"/>
                    </a:cubicBezTo>
                    <a:cubicBezTo>
                      <a:pt x="54" y="68"/>
                      <a:pt x="54" y="68"/>
                      <a:pt x="54" y="68"/>
                    </a:cubicBezTo>
                    <a:cubicBezTo>
                      <a:pt x="56" y="80"/>
                      <a:pt x="66" y="90"/>
                      <a:pt x="66" y="90"/>
                    </a:cubicBezTo>
                    <a:cubicBezTo>
                      <a:pt x="67" y="92"/>
                      <a:pt x="67" y="92"/>
                      <a:pt x="67" y="92"/>
                    </a:cubicBezTo>
                    <a:cubicBezTo>
                      <a:pt x="67" y="93"/>
                      <a:pt x="67" y="93"/>
                      <a:pt x="67" y="93"/>
                    </a:cubicBezTo>
                    <a:cubicBezTo>
                      <a:pt x="67" y="97"/>
                      <a:pt x="67" y="107"/>
                      <a:pt x="60" y="108"/>
                    </a:cubicBezTo>
                    <a:cubicBezTo>
                      <a:pt x="55" y="109"/>
                      <a:pt x="42" y="114"/>
                      <a:pt x="30" y="121"/>
                    </a:cubicBezTo>
                    <a:cubicBezTo>
                      <a:pt x="18" y="128"/>
                      <a:pt x="11" y="136"/>
                      <a:pt x="9" y="142"/>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a:p>
            </p:txBody>
          </p:sp>
          <p:sp>
            <p:nvSpPr>
              <p:cNvPr id="24" name="Freeform 14">
                <a:extLst>
                  <a:ext uri="{FF2B5EF4-FFF2-40B4-BE49-F238E27FC236}">
                    <a16:creationId xmlns:a16="http://schemas.microsoft.com/office/drawing/2014/main" id="{E24E52D6-5CEA-0640-5940-C2DB602E3348}"/>
                  </a:ext>
                  <a:ext uri="{C183D7F6-B498-43B3-948B-1728B52AA6E4}">
                    <adec:decorative xmlns:adec="http://schemas.microsoft.com/office/drawing/2017/decorative" val="1"/>
                  </a:ext>
                </a:extLst>
              </p:cNvPr>
              <p:cNvSpPr>
                <a:spLocks noEditPoints="1"/>
              </p:cNvSpPr>
              <p:nvPr/>
            </p:nvSpPr>
            <p:spPr bwMode="auto">
              <a:xfrm>
                <a:off x="2762043" y="2818368"/>
                <a:ext cx="598777" cy="526584"/>
              </a:xfrm>
              <a:custGeom>
                <a:avLst/>
                <a:gdLst>
                  <a:gd name="T0" fmla="*/ 156 w 156"/>
                  <a:gd name="T1" fmla="*/ 150 h 150"/>
                  <a:gd name="T2" fmla="*/ 0 w 156"/>
                  <a:gd name="T3" fmla="*/ 150 h 150"/>
                  <a:gd name="T4" fmla="*/ 0 w 156"/>
                  <a:gd name="T5" fmla="*/ 146 h 150"/>
                  <a:gd name="T6" fmla="*/ 58 w 156"/>
                  <a:gd name="T7" fmla="*/ 100 h 150"/>
                  <a:gd name="T8" fmla="*/ 59 w 156"/>
                  <a:gd name="T9" fmla="*/ 95 h 150"/>
                  <a:gd name="T10" fmla="*/ 47 w 156"/>
                  <a:gd name="T11" fmla="*/ 72 h 150"/>
                  <a:gd name="T12" fmla="*/ 41 w 156"/>
                  <a:gd name="T13" fmla="*/ 64 h 150"/>
                  <a:gd name="T14" fmla="*/ 42 w 156"/>
                  <a:gd name="T15" fmla="*/ 46 h 150"/>
                  <a:gd name="T16" fmla="*/ 42 w 156"/>
                  <a:gd name="T17" fmla="*/ 46 h 150"/>
                  <a:gd name="T18" fmla="*/ 50 w 156"/>
                  <a:gd name="T19" fmla="*/ 10 h 150"/>
                  <a:gd name="T20" fmla="*/ 78 w 156"/>
                  <a:gd name="T21" fmla="*/ 0 h 150"/>
                  <a:gd name="T22" fmla="*/ 106 w 156"/>
                  <a:gd name="T23" fmla="*/ 10 h 150"/>
                  <a:gd name="T24" fmla="*/ 114 w 156"/>
                  <a:gd name="T25" fmla="*/ 46 h 150"/>
                  <a:gd name="T26" fmla="*/ 114 w 156"/>
                  <a:gd name="T27" fmla="*/ 46 h 150"/>
                  <a:gd name="T28" fmla="*/ 115 w 156"/>
                  <a:gd name="T29" fmla="*/ 64 h 150"/>
                  <a:gd name="T30" fmla="*/ 109 w 156"/>
                  <a:gd name="T31" fmla="*/ 72 h 150"/>
                  <a:gd name="T32" fmla="*/ 97 w 156"/>
                  <a:gd name="T33" fmla="*/ 95 h 150"/>
                  <a:gd name="T34" fmla="*/ 98 w 156"/>
                  <a:gd name="T35" fmla="*/ 100 h 150"/>
                  <a:gd name="T36" fmla="*/ 156 w 156"/>
                  <a:gd name="T37" fmla="*/ 146 h 150"/>
                  <a:gd name="T38" fmla="*/ 156 w 156"/>
                  <a:gd name="T39" fmla="*/ 150 h 150"/>
                  <a:gd name="T40" fmla="*/ 9 w 156"/>
                  <a:gd name="T41" fmla="*/ 142 h 150"/>
                  <a:gd name="T42" fmla="*/ 147 w 156"/>
                  <a:gd name="T43" fmla="*/ 142 h 150"/>
                  <a:gd name="T44" fmla="*/ 126 w 156"/>
                  <a:gd name="T45" fmla="*/ 121 h 150"/>
                  <a:gd name="T46" fmla="*/ 96 w 156"/>
                  <a:gd name="T47" fmla="*/ 108 h 150"/>
                  <a:gd name="T48" fmla="*/ 89 w 156"/>
                  <a:gd name="T49" fmla="*/ 93 h 150"/>
                  <a:gd name="T50" fmla="*/ 89 w 156"/>
                  <a:gd name="T51" fmla="*/ 92 h 150"/>
                  <a:gd name="T52" fmla="*/ 90 w 156"/>
                  <a:gd name="T53" fmla="*/ 90 h 150"/>
                  <a:gd name="T54" fmla="*/ 102 w 156"/>
                  <a:gd name="T55" fmla="*/ 68 h 150"/>
                  <a:gd name="T56" fmla="*/ 102 w 156"/>
                  <a:gd name="T57" fmla="*/ 64 h 150"/>
                  <a:gd name="T58" fmla="*/ 106 w 156"/>
                  <a:gd name="T59" fmla="*/ 64 h 150"/>
                  <a:gd name="T60" fmla="*/ 108 w 156"/>
                  <a:gd name="T61" fmla="*/ 60 h 150"/>
                  <a:gd name="T62" fmla="*/ 107 w 156"/>
                  <a:gd name="T63" fmla="*/ 51 h 150"/>
                  <a:gd name="T64" fmla="*/ 105 w 156"/>
                  <a:gd name="T65" fmla="*/ 50 h 150"/>
                  <a:gd name="T66" fmla="*/ 106 w 156"/>
                  <a:gd name="T67" fmla="*/ 48 h 150"/>
                  <a:gd name="T68" fmla="*/ 106 w 156"/>
                  <a:gd name="T69" fmla="*/ 45 h 150"/>
                  <a:gd name="T70" fmla="*/ 100 w 156"/>
                  <a:gd name="T71" fmla="*/ 15 h 150"/>
                  <a:gd name="T72" fmla="*/ 78 w 156"/>
                  <a:gd name="T73" fmla="*/ 8 h 150"/>
                  <a:gd name="T74" fmla="*/ 56 w 156"/>
                  <a:gd name="T75" fmla="*/ 15 h 150"/>
                  <a:gd name="T76" fmla="*/ 50 w 156"/>
                  <a:gd name="T77" fmla="*/ 45 h 150"/>
                  <a:gd name="T78" fmla="*/ 50 w 156"/>
                  <a:gd name="T79" fmla="*/ 48 h 150"/>
                  <a:gd name="T80" fmla="*/ 51 w 156"/>
                  <a:gd name="T81" fmla="*/ 50 h 150"/>
                  <a:gd name="T82" fmla="*/ 49 w 156"/>
                  <a:gd name="T83" fmla="*/ 51 h 150"/>
                  <a:gd name="T84" fmla="*/ 48 w 156"/>
                  <a:gd name="T85" fmla="*/ 60 h 150"/>
                  <a:gd name="T86" fmla="*/ 50 w 156"/>
                  <a:gd name="T87" fmla="*/ 64 h 150"/>
                  <a:gd name="T88" fmla="*/ 54 w 156"/>
                  <a:gd name="T89" fmla="*/ 64 h 150"/>
                  <a:gd name="T90" fmla="*/ 54 w 156"/>
                  <a:gd name="T91" fmla="*/ 68 h 150"/>
                  <a:gd name="T92" fmla="*/ 66 w 156"/>
                  <a:gd name="T93" fmla="*/ 90 h 150"/>
                  <a:gd name="T94" fmla="*/ 67 w 156"/>
                  <a:gd name="T95" fmla="*/ 92 h 150"/>
                  <a:gd name="T96" fmla="*/ 67 w 156"/>
                  <a:gd name="T97" fmla="*/ 93 h 150"/>
                  <a:gd name="T98" fmla="*/ 60 w 156"/>
                  <a:gd name="T99" fmla="*/ 108 h 150"/>
                  <a:gd name="T100" fmla="*/ 30 w 156"/>
                  <a:gd name="T101" fmla="*/ 121 h 150"/>
                  <a:gd name="T102" fmla="*/ 9 w 156"/>
                  <a:gd name="T103" fmla="*/ 14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6" h="150">
                    <a:moveTo>
                      <a:pt x="156" y="150"/>
                    </a:moveTo>
                    <a:cubicBezTo>
                      <a:pt x="0" y="150"/>
                      <a:pt x="0" y="150"/>
                      <a:pt x="0" y="150"/>
                    </a:cubicBezTo>
                    <a:cubicBezTo>
                      <a:pt x="0" y="146"/>
                      <a:pt x="0" y="146"/>
                      <a:pt x="0" y="146"/>
                    </a:cubicBezTo>
                    <a:cubicBezTo>
                      <a:pt x="0" y="122"/>
                      <a:pt x="46" y="103"/>
                      <a:pt x="58" y="100"/>
                    </a:cubicBezTo>
                    <a:cubicBezTo>
                      <a:pt x="59" y="99"/>
                      <a:pt x="59" y="97"/>
                      <a:pt x="59" y="95"/>
                    </a:cubicBezTo>
                    <a:cubicBezTo>
                      <a:pt x="56" y="92"/>
                      <a:pt x="50" y="83"/>
                      <a:pt x="47" y="72"/>
                    </a:cubicBezTo>
                    <a:cubicBezTo>
                      <a:pt x="44" y="70"/>
                      <a:pt x="42" y="68"/>
                      <a:pt x="41" y="64"/>
                    </a:cubicBezTo>
                    <a:cubicBezTo>
                      <a:pt x="39" y="58"/>
                      <a:pt x="39" y="51"/>
                      <a:pt x="42" y="46"/>
                    </a:cubicBezTo>
                    <a:cubicBezTo>
                      <a:pt x="42" y="46"/>
                      <a:pt x="42" y="46"/>
                      <a:pt x="42" y="46"/>
                    </a:cubicBezTo>
                    <a:cubicBezTo>
                      <a:pt x="42" y="39"/>
                      <a:pt x="40" y="22"/>
                      <a:pt x="50" y="10"/>
                    </a:cubicBezTo>
                    <a:cubicBezTo>
                      <a:pt x="56" y="3"/>
                      <a:pt x="66" y="0"/>
                      <a:pt x="78" y="0"/>
                    </a:cubicBezTo>
                    <a:cubicBezTo>
                      <a:pt x="90" y="0"/>
                      <a:pt x="100" y="3"/>
                      <a:pt x="106" y="10"/>
                    </a:cubicBezTo>
                    <a:cubicBezTo>
                      <a:pt x="116" y="22"/>
                      <a:pt x="114" y="39"/>
                      <a:pt x="114" y="46"/>
                    </a:cubicBezTo>
                    <a:cubicBezTo>
                      <a:pt x="114" y="46"/>
                      <a:pt x="114" y="46"/>
                      <a:pt x="114" y="46"/>
                    </a:cubicBezTo>
                    <a:cubicBezTo>
                      <a:pt x="117" y="51"/>
                      <a:pt x="117" y="58"/>
                      <a:pt x="115" y="64"/>
                    </a:cubicBezTo>
                    <a:cubicBezTo>
                      <a:pt x="114" y="68"/>
                      <a:pt x="112" y="70"/>
                      <a:pt x="109" y="72"/>
                    </a:cubicBezTo>
                    <a:cubicBezTo>
                      <a:pt x="106" y="83"/>
                      <a:pt x="100" y="92"/>
                      <a:pt x="97" y="95"/>
                    </a:cubicBezTo>
                    <a:cubicBezTo>
                      <a:pt x="97" y="97"/>
                      <a:pt x="97" y="99"/>
                      <a:pt x="98" y="100"/>
                    </a:cubicBezTo>
                    <a:cubicBezTo>
                      <a:pt x="110" y="103"/>
                      <a:pt x="156" y="122"/>
                      <a:pt x="156" y="146"/>
                    </a:cubicBezTo>
                    <a:lnTo>
                      <a:pt x="156" y="150"/>
                    </a:lnTo>
                    <a:close/>
                    <a:moveTo>
                      <a:pt x="9" y="142"/>
                    </a:moveTo>
                    <a:cubicBezTo>
                      <a:pt x="147" y="142"/>
                      <a:pt x="147" y="142"/>
                      <a:pt x="147" y="142"/>
                    </a:cubicBezTo>
                    <a:cubicBezTo>
                      <a:pt x="145" y="136"/>
                      <a:pt x="138" y="128"/>
                      <a:pt x="126" y="121"/>
                    </a:cubicBezTo>
                    <a:cubicBezTo>
                      <a:pt x="114" y="114"/>
                      <a:pt x="101" y="109"/>
                      <a:pt x="96" y="108"/>
                    </a:cubicBezTo>
                    <a:cubicBezTo>
                      <a:pt x="89" y="107"/>
                      <a:pt x="89" y="97"/>
                      <a:pt x="89" y="93"/>
                    </a:cubicBezTo>
                    <a:cubicBezTo>
                      <a:pt x="89" y="92"/>
                      <a:pt x="89" y="92"/>
                      <a:pt x="89" y="92"/>
                    </a:cubicBezTo>
                    <a:cubicBezTo>
                      <a:pt x="90" y="90"/>
                      <a:pt x="90" y="90"/>
                      <a:pt x="90" y="90"/>
                    </a:cubicBezTo>
                    <a:cubicBezTo>
                      <a:pt x="90" y="90"/>
                      <a:pt x="100" y="80"/>
                      <a:pt x="102" y="68"/>
                    </a:cubicBezTo>
                    <a:cubicBezTo>
                      <a:pt x="102" y="64"/>
                      <a:pt x="102" y="64"/>
                      <a:pt x="102" y="64"/>
                    </a:cubicBezTo>
                    <a:cubicBezTo>
                      <a:pt x="106" y="64"/>
                      <a:pt x="106" y="64"/>
                      <a:pt x="106" y="64"/>
                    </a:cubicBezTo>
                    <a:cubicBezTo>
                      <a:pt x="106" y="64"/>
                      <a:pt x="107" y="63"/>
                      <a:pt x="108" y="60"/>
                    </a:cubicBezTo>
                    <a:cubicBezTo>
                      <a:pt x="109" y="56"/>
                      <a:pt x="109" y="52"/>
                      <a:pt x="107" y="51"/>
                    </a:cubicBezTo>
                    <a:cubicBezTo>
                      <a:pt x="105" y="50"/>
                      <a:pt x="105" y="50"/>
                      <a:pt x="105" y="50"/>
                    </a:cubicBezTo>
                    <a:cubicBezTo>
                      <a:pt x="106" y="48"/>
                      <a:pt x="106" y="48"/>
                      <a:pt x="106" y="48"/>
                    </a:cubicBezTo>
                    <a:cubicBezTo>
                      <a:pt x="106" y="47"/>
                      <a:pt x="106" y="46"/>
                      <a:pt x="106" y="45"/>
                    </a:cubicBezTo>
                    <a:cubicBezTo>
                      <a:pt x="106" y="39"/>
                      <a:pt x="108" y="24"/>
                      <a:pt x="100" y="15"/>
                    </a:cubicBezTo>
                    <a:cubicBezTo>
                      <a:pt x="95" y="10"/>
                      <a:pt x="88" y="8"/>
                      <a:pt x="78" y="8"/>
                    </a:cubicBezTo>
                    <a:cubicBezTo>
                      <a:pt x="68" y="8"/>
                      <a:pt x="61" y="10"/>
                      <a:pt x="56" y="15"/>
                    </a:cubicBezTo>
                    <a:cubicBezTo>
                      <a:pt x="48" y="24"/>
                      <a:pt x="50" y="39"/>
                      <a:pt x="50" y="45"/>
                    </a:cubicBezTo>
                    <a:cubicBezTo>
                      <a:pt x="50" y="46"/>
                      <a:pt x="50" y="47"/>
                      <a:pt x="50" y="48"/>
                    </a:cubicBezTo>
                    <a:cubicBezTo>
                      <a:pt x="51" y="50"/>
                      <a:pt x="51" y="50"/>
                      <a:pt x="51" y="50"/>
                    </a:cubicBezTo>
                    <a:cubicBezTo>
                      <a:pt x="49" y="51"/>
                      <a:pt x="49" y="51"/>
                      <a:pt x="49" y="51"/>
                    </a:cubicBezTo>
                    <a:cubicBezTo>
                      <a:pt x="47" y="52"/>
                      <a:pt x="47" y="56"/>
                      <a:pt x="48" y="60"/>
                    </a:cubicBezTo>
                    <a:cubicBezTo>
                      <a:pt x="49" y="63"/>
                      <a:pt x="50" y="64"/>
                      <a:pt x="50" y="64"/>
                    </a:cubicBezTo>
                    <a:cubicBezTo>
                      <a:pt x="54" y="64"/>
                      <a:pt x="54" y="64"/>
                      <a:pt x="54" y="64"/>
                    </a:cubicBezTo>
                    <a:cubicBezTo>
                      <a:pt x="54" y="68"/>
                      <a:pt x="54" y="68"/>
                      <a:pt x="54" y="68"/>
                    </a:cubicBezTo>
                    <a:cubicBezTo>
                      <a:pt x="56" y="80"/>
                      <a:pt x="66" y="90"/>
                      <a:pt x="66" y="90"/>
                    </a:cubicBezTo>
                    <a:cubicBezTo>
                      <a:pt x="67" y="92"/>
                      <a:pt x="67" y="92"/>
                      <a:pt x="67" y="92"/>
                    </a:cubicBezTo>
                    <a:cubicBezTo>
                      <a:pt x="67" y="93"/>
                      <a:pt x="67" y="93"/>
                      <a:pt x="67" y="93"/>
                    </a:cubicBezTo>
                    <a:cubicBezTo>
                      <a:pt x="67" y="97"/>
                      <a:pt x="67" y="107"/>
                      <a:pt x="60" y="108"/>
                    </a:cubicBezTo>
                    <a:cubicBezTo>
                      <a:pt x="55" y="109"/>
                      <a:pt x="42" y="114"/>
                      <a:pt x="30" y="121"/>
                    </a:cubicBezTo>
                    <a:cubicBezTo>
                      <a:pt x="18" y="128"/>
                      <a:pt x="11" y="136"/>
                      <a:pt x="9" y="142"/>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a:p>
            </p:txBody>
          </p:sp>
          <mc:AlternateContent xmlns:mc="http://schemas.openxmlformats.org/markup-compatibility/2006" xmlns:p14="http://schemas.microsoft.com/office/powerpoint/2010/main">
            <mc:Choice Requires="p14">
              <p:contentPart p14:bwMode="auto" r:id="rId6">
                <p14:nvContentPartPr>
                  <p14:cNvPr id="34" name="Ink 33">
                    <a:extLst>
                      <a:ext uri="{FF2B5EF4-FFF2-40B4-BE49-F238E27FC236}">
                        <a16:creationId xmlns:a16="http://schemas.microsoft.com/office/drawing/2014/main" id="{CB55CE59-EC04-3D2B-1508-99459C8756D7}"/>
                      </a:ext>
                    </a:extLst>
                  </p14:cNvPr>
                  <p14:cNvContentPartPr/>
                  <p14:nvPr/>
                </p14:nvContentPartPr>
                <p14:xfrm>
                  <a:off x="2934525" y="2842774"/>
                  <a:ext cx="256680" cy="216720"/>
                </p14:xfrm>
              </p:contentPart>
            </mc:Choice>
            <mc:Fallback xmlns="">
              <p:pic>
                <p:nvPicPr>
                  <p:cNvPr id="34" name="Ink 33">
                    <a:extLst>
                      <a:ext uri="{FF2B5EF4-FFF2-40B4-BE49-F238E27FC236}">
                        <a16:creationId xmlns:a16="http://schemas.microsoft.com/office/drawing/2014/main" id="{CB55CE59-EC04-3D2B-1508-99459C8756D7}"/>
                      </a:ext>
                    </a:extLst>
                  </p:cNvPr>
                  <p:cNvPicPr/>
                  <p:nvPr/>
                </p:nvPicPr>
                <p:blipFill>
                  <a:blip r:embed="rId7"/>
                  <a:stretch>
                    <a:fillRect/>
                  </a:stretch>
                </p:blipFill>
                <p:spPr>
                  <a:xfrm>
                    <a:off x="2930416" y="2838834"/>
                    <a:ext cx="264898" cy="224601"/>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6" name="Ink 35">
                    <a:extLst>
                      <a:ext uri="{FF2B5EF4-FFF2-40B4-BE49-F238E27FC236}">
                        <a16:creationId xmlns:a16="http://schemas.microsoft.com/office/drawing/2014/main" id="{35BBB10C-B420-263E-5EDB-2D2DB4326CB6}"/>
                      </a:ext>
                    </a:extLst>
                  </p14:cNvPr>
                  <p14:cNvContentPartPr/>
                  <p14:nvPr/>
                </p14:nvContentPartPr>
                <p14:xfrm>
                  <a:off x="2923365" y="2907934"/>
                  <a:ext cx="267480" cy="360360"/>
                </p14:xfrm>
              </p:contentPart>
            </mc:Choice>
            <mc:Fallback xmlns="">
              <p:pic>
                <p:nvPicPr>
                  <p:cNvPr id="36" name="Ink 35">
                    <a:extLst>
                      <a:ext uri="{FF2B5EF4-FFF2-40B4-BE49-F238E27FC236}">
                        <a16:creationId xmlns:a16="http://schemas.microsoft.com/office/drawing/2014/main" id="{35BBB10C-B420-263E-5EDB-2D2DB4326CB6}"/>
                      </a:ext>
                    </a:extLst>
                  </p:cNvPr>
                  <p:cNvPicPr/>
                  <p:nvPr/>
                </p:nvPicPr>
                <p:blipFill>
                  <a:blip r:embed="rId9"/>
                  <a:stretch>
                    <a:fillRect/>
                  </a:stretch>
                </p:blipFill>
                <p:spPr>
                  <a:xfrm>
                    <a:off x="2899181" y="2884685"/>
                    <a:ext cx="315607" cy="406626"/>
                  </a:xfrm>
                  <a:prstGeom prst="rect">
                    <a:avLst/>
                  </a:prstGeom>
                </p:spPr>
              </p:pic>
            </mc:Fallback>
          </mc:AlternateContent>
          <p:grpSp>
            <p:nvGrpSpPr>
              <p:cNvPr id="39" name="Group 38">
                <a:extLst>
                  <a:ext uri="{FF2B5EF4-FFF2-40B4-BE49-F238E27FC236}">
                    <a16:creationId xmlns:a16="http://schemas.microsoft.com/office/drawing/2014/main" id="{1D54B891-2BC6-8FB3-0428-02E7DD36453F}"/>
                  </a:ext>
                </a:extLst>
              </p:cNvPr>
              <p:cNvGrpSpPr/>
              <p:nvPr/>
            </p:nvGrpSpPr>
            <p:grpSpPr>
              <a:xfrm>
                <a:off x="2976645" y="2852854"/>
                <a:ext cx="161640" cy="261720"/>
                <a:chOff x="2976645" y="2852854"/>
                <a:chExt cx="161640" cy="261720"/>
              </a:xfrm>
            </p:grpSpPr>
            <mc:AlternateContent xmlns:mc="http://schemas.openxmlformats.org/markup-compatibility/2006" xmlns:p14="http://schemas.microsoft.com/office/powerpoint/2010/main">
              <mc:Choice Requires="p14">
                <p:contentPart p14:bwMode="auto" r:id="rId10">
                  <p14:nvContentPartPr>
                    <p14:cNvPr id="32" name="Ink 31">
                      <a:extLst>
                        <a:ext uri="{FF2B5EF4-FFF2-40B4-BE49-F238E27FC236}">
                          <a16:creationId xmlns:a16="http://schemas.microsoft.com/office/drawing/2014/main" id="{B2377F0D-A894-9CD4-1AC6-24DCB8A4C483}"/>
                        </a:ext>
                      </a:extLst>
                    </p14:cNvPr>
                    <p14:cNvContentPartPr/>
                    <p14:nvPr/>
                  </p14:nvContentPartPr>
                  <p14:xfrm flipV="1">
                    <a:off x="2983485" y="2852854"/>
                    <a:ext cx="71640" cy="48240"/>
                  </p14:xfrm>
                </p:contentPart>
              </mc:Choice>
              <mc:Fallback xmlns="">
                <p:pic>
                  <p:nvPicPr>
                    <p:cNvPr id="32" name="Ink 31">
                      <a:extLst>
                        <a:ext uri="{FF2B5EF4-FFF2-40B4-BE49-F238E27FC236}">
                          <a16:creationId xmlns:a16="http://schemas.microsoft.com/office/drawing/2014/main" id="{B2377F0D-A894-9CD4-1AC6-24DCB8A4C483}"/>
                        </a:ext>
                      </a:extLst>
                    </p:cNvPr>
                    <p:cNvPicPr/>
                    <p:nvPr/>
                  </p:nvPicPr>
                  <p:blipFill>
                    <a:blip r:embed="rId11"/>
                    <a:stretch>
                      <a:fillRect/>
                    </a:stretch>
                  </p:blipFill>
                  <p:spPr>
                    <a:xfrm flipV="1">
                      <a:off x="2979384" y="2848930"/>
                      <a:ext cx="79841" cy="56088"/>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3" name="Ink 32">
                      <a:extLst>
                        <a:ext uri="{FF2B5EF4-FFF2-40B4-BE49-F238E27FC236}">
                          <a16:creationId xmlns:a16="http://schemas.microsoft.com/office/drawing/2014/main" id="{F6DA39B3-31E1-7EA8-4AAF-A4FFDF93E280}"/>
                        </a:ext>
                      </a:extLst>
                    </p14:cNvPr>
                    <p14:cNvContentPartPr/>
                    <p14:nvPr/>
                  </p14:nvContentPartPr>
                  <p14:xfrm>
                    <a:off x="3031725" y="2893174"/>
                    <a:ext cx="2160" cy="360"/>
                  </p14:xfrm>
                </p:contentPart>
              </mc:Choice>
              <mc:Fallback xmlns="">
                <p:pic>
                  <p:nvPicPr>
                    <p:cNvPr id="33" name="Ink 32">
                      <a:extLst>
                        <a:ext uri="{FF2B5EF4-FFF2-40B4-BE49-F238E27FC236}">
                          <a16:creationId xmlns:a16="http://schemas.microsoft.com/office/drawing/2014/main" id="{F6DA39B3-31E1-7EA8-4AAF-A4FFDF93E280}"/>
                        </a:ext>
                      </a:extLst>
                    </p:cNvPr>
                    <p:cNvPicPr/>
                    <p:nvPr/>
                  </p:nvPicPr>
                  <p:blipFill>
                    <a:blip r:embed="rId13"/>
                    <a:stretch>
                      <a:fillRect/>
                    </a:stretch>
                  </p:blipFill>
                  <p:spPr>
                    <a:xfrm>
                      <a:off x="3026479" y="2887054"/>
                      <a:ext cx="12651"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8" name="Ink 37">
                      <a:extLst>
                        <a:ext uri="{FF2B5EF4-FFF2-40B4-BE49-F238E27FC236}">
                          <a16:creationId xmlns:a16="http://schemas.microsoft.com/office/drawing/2014/main" id="{5C8DEFED-563A-6B5C-8FD4-31AF7630481A}"/>
                        </a:ext>
                      </a:extLst>
                    </p14:cNvPr>
                    <p14:cNvContentPartPr/>
                    <p14:nvPr/>
                  </p14:nvContentPartPr>
                  <p14:xfrm>
                    <a:off x="2976645" y="2955814"/>
                    <a:ext cx="161640" cy="158760"/>
                  </p14:xfrm>
                </p:contentPart>
              </mc:Choice>
              <mc:Fallback xmlns="">
                <p:pic>
                  <p:nvPicPr>
                    <p:cNvPr id="38" name="Ink 37">
                      <a:extLst>
                        <a:ext uri="{FF2B5EF4-FFF2-40B4-BE49-F238E27FC236}">
                          <a16:creationId xmlns:a16="http://schemas.microsoft.com/office/drawing/2014/main" id="{5C8DEFED-563A-6B5C-8FD4-31AF7630481A}"/>
                        </a:ext>
                      </a:extLst>
                    </p:cNvPr>
                    <p:cNvPicPr/>
                    <p:nvPr/>
                  </p:nvPicPr>
                  <p:blipFill>
                    <a:blip r:embed="rId15"/>
                    <a:stretch>
                      <a:fillRect/>
                    </a:stretch>
                  </p:blipFill>
                  <p:spPr>
                    <a:xfrm>
                      <a:off x="2952447" y="2932569"/>
                      <a:ext cx="209793" cy="205017"/>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40" name="Ink 39">
                    <a:extLst>
                      <a:ext uri="{FF2B5EF4-FFF2-40B4-BE49-F238E27FC236}">
                        <a16:creationId xmlns:a16="http://schemas.microsoft.com/office/drawing/2014/main" id="{E98BD472-5F89-41A1-F010-15C24E170F63}"/>
                      </a:ext>
                    </a:extLst>
                  </p14:cNvPr>
                  <p14:cNvContentPartPr/>
                  <p14:nvPr/>
                </p14:nvContentPartPr>
                <p14:xfrm>
                  <a:off x="2788365" y="3195754"/>
                  <a:ext cx="555480" cy="127080"/>
                </p14:xfrm>
              </p:contentPart>
            </mc:Choice>
            <mc:Fallback xmlns="">
              <p:pic>
                <p:nvPicPr>
                  <p:cNvPr id="40" name="Ink 39">
                    <a:extLst>
                      <a:ext uri="{FF2B5EF4-FFF2-40B4-BE49-F238E27FC236}">
                        <a16:creationId xmlns:a16="http://schemas.microsoft.com/office/drawing/2014/main" id="{E98BD472-5F89-41A1-F010-15C24E170F63}"/>
                      </a:ext>
                    </a:extLst>
                  </p:cNvPr>
                  <p:cNvPicPr/>
                  <p:nvPr/>
                </p:nvPicPr>
                <p:blipFill>
                  <a:blip r:embed="rId17"/>
                  <a:stretch>
                    <a:fillRect/>
                  </a:stretch>
                </p:blipFill>
                <p:spPr>
                  <a:xfrm>
                    <a:off x="2784259" y="3191812"/>
                    <a:ext cx="563691" cy="134965"/>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2" name="Ink 41">
                    <a:extLst>
                      <a:ext uri="{FF2B5EF4-FFF2-40B4-BE49-F238E27FC236}">
                        <a16:creationId xmlns:a16="http://schemas.microsoft.com/office/drawing/2014/main" id="{C071D568-4F8E-5743-547E-B02350F0713A}"/>
                      </a:ext>
                    </a:extLst>
                  </p14:cNvPr>
                  <p14:cNvContentPartPr/>
                  <p14:nvPr/>
                </p14:nvContentPartPr>
                <p14:xfrm>
                  <a:off x="2824005" y="3235714"/>
                  <a:ext cx="466920" cy="97200"/>
                </p14:xfrm>
              </p:contentPart>
            </mc:Choice>
            <mc:Fallback xmlns="">
              <p:pic>
                <p:nvPicPr>
                  <p:cNvPr id="42" name="Ink 41">
                    <a:extLst>
                      <a:ext uri="{FF2B5EF4-FFF2-40B4-BE49-F238E27FC236}">
                        <a16:creationId xmlns:a16="http://schemas.microsoft.com/office/drawing/2014/main" id="{C071D568-4F8E-5743-547E-B02350F0713A}"/>
                      </a:ext>
                    </a:extLst>
                  </p:cNvPr>
                  <p:cNvPicPr/>
                  <p:nvPr/>
                </p:nvPicPr>
                <p:blipFill>
                  <a:blip r:embed="rId19"/>
                  <a:stretch>
                    <a:fillRect/>
                  </a:stretch>
                </p:blipFill>
                <p:spPr>
                  <a:xfrm>
                    <a:off x="2819899" y="3231780"/>
                    <a:ext cx="475133" cy="105069"/>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3" name="Ink 42">
                    <a:extLst>
                      <a:ext uri="{FF2B5EF4-FFF2-40B4-BE49-F238E27FC236}">
                        <a16:creationId xmlns:a16="http://schemas.microsoft.com/office/drawing/2014/main" id="{83990842-F385-24ED-9714-190A5EFF463A}"/>
                      </a:ext>
                    </a:extLst>
                  </p14:cNvPr>
                  <p14:cNvContentPartPr/>
                  <p14:nvPr/>
                </p14:nvContentPartPr>
                <p14:xfrm>
                  <a:off x="2878005" y="3285754"/>
                  <a:ext cx="177120" cy="31320"/>
                </p14:xfrm>
              </p:contentPart>
            </mc:Choice>
            <mc:Fallback xmlns="">
              <p:pic>
                <p:nvPicPr>
                  <p:cNvPr id="43" name="Ink 42">
                    <a:extLst>
                      <a:ext uri="{FF2B5EF4-FFF2-40B4-BE49-F238E27FC236}">
                        <a16:creationId xmlns:a16="http://schemas.microsoft.com/office/drawing/2014/main" id="{83990842-F385-24ED-9714-190A5EFF463A}"/>
                      </a:ext>
                    </a:extLst>
                  </p:cNvPr>
                  <p:cNvPicPr/>
                  <p:nvPr/>
                </p:nvPicPr>
                <p:blipFill>
                  <a:blip r:embed="rId21"/>
                  <a:stretch>
                    <a:fillRect/>
                  </a:stretch>
                </p:blipFill>
                <p:spPr>
                  <a:xfrm>
                    <a:off x="2873892" y="3281781"/>
                    <a:ext cx="185347" cy="39267"/>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9" name="Ink 48">
                    <a:extLst>
                      <a:ext uri="{FF2B5EF4-FFF2-40B4-BE49-F238E27FC236}">
                        <a16:creationId xmlns:a16="http://schemas.microsoft.com/office/drawing/2014/main" id="{E9C9AB85-4718-A883-A082-FF00BC78FFB1}"/>
                      </a:ext>
                    </a:extLst>
                  </p14:cNvPr>
                  <p14:cNvContentPartPr/>
                  <p14:nvPr/>
                </p14:nvContentPartPr>
                <p14:xfrm>
                  <a:off x="2873325" y="3291874"/>
                  <a:ext cx="23400" cy="40320"/>
                </p14:xfrm>
              </p:contentPart>
            </mc:Choice>
            <mc:Fallback xmlns="">
              <p:pic>
                <p:nvPicPr>
                  <p:cNvPr id="49" name="Ink 48">
                    <a:extLst>
                      <a:ext uri="{FF2B5EF4-FFF2-40B4-BE49-F238E27FC236}">
                        <a16:creationId xmlns:a16="http://schemas.microsoft.com/office/drawing/2014/main" id="{E9C9AB85-4718-A883-A082-FF00BC78FFB1}"/>
                      </a:ext>
                    </a:extLst>
                  </p:cNvPr>
                  <p:cNvPicPr/>
                  <p:nvPr/>
                </p:nvPicPr>
                <p:blipFill>
                  <a:blip r:embed="rId23"/>
                  <a:stretch>
                    <a:fillRect/>
                  </a:stretch>
                </p:blipFill>
                <p:spPr>
                  <a:xfrm>
                    <a:off x="2869181" y="3287912"/>
                    <a:ext cx="31688" cy="48244"/>
                  </a:xfrm>
                  <a:prstGeom prst="rect">
                    <a:avLst/>
                  </a:prstGeom>
                </p:spPr>
              </p:pic>
            </mc:Fallback>
          </mc:AlternateContent>
          <p:grpSp>
            <p:nvGrpSpPr>
              <p:cNvPr id="52" name="Group 51">
                <a:extLst>
                  <a:ext uri="{FF2B5EF4-FFF2-40B4-BE49-F238E27FC236}">
                    <a16:creationId xmlns:a16="http://schemas.microsoft.com/office/drawing/2014/main" id="{C8ABC312-4F95-FD11-3580-834BFEDDEA12}"/>
                  </a:ext>
                </a:extLst>
              </p:cNvPr>
              <p:cNvGrpSpPr/>
              <p:nvPr/>
            </p:nvGrpSpPr>
            <p:grpSpPr>
              <a:xfrm>
                <a:off x="2817525" y="3234634"/>
                <a:ext cx="213480" cy="91080"/>
                <a:chOff x="2817525" y="3234634"/>
                <a:chExt cx="213480" cy="91080"/>
              </a:xfrm>
            </p:grpSpPr>
            <mc:AlternateContent xmlns:mc="http://schemas.openxmlformats.org/markup-compatibility/2006" xmlns:p14="http://schemas.microsoft.com/office/powerpoint/2010/main">
              <mc:Choice Requires="p14">
                <p:contentPart p14:bwMode="auto" r:id="rId24">
                  <p14:nvContentPartPr>
                    <p14:cNvPr id="44" name="Ink 43">
                      <a:extLst>
                        <a:ext uri="{FF2B5EF4-FFF2-40B4-BE49-F238E27FC236}">
                          <a16:creationId xmlns:a16="http://schemas.microsoft.com/office/drawing/2014/main" id="{78CACDAE-D2A1-C4F2-03CB-D8C6E04AA4DB}"/>
                        </a:ext>
                      </a:extLst>
                    </p14:cNvPr>
                    <p14:cNvContentPartPr/>
                    <p14:nvPr/>
                  </p14:nvContentPartPr>
                  <p14:xfrm>
                    <a:off x="2817525" y="3261994"/>
                    <a:ext cx="145800" cy="63720"/>
                  </p14:xfrm>
                </p:contentPart>
              </mc:Choice>
              <mc:Fallback xmlns="">
                <p:pic>
                  <p:nvPicPr>
                    <p:cNvPr id="44" name="Ink 43">
                      <a:extLst>
                        <a:ext uri="{FF2B5EF4-FFF2-40B4-BE49-F238E27FC236}">
                          <a16:creationId xmlns:a16="http://schemas.microsoft.com/office/drawing/2014/main" id="{78CACDAE-D2A1-C4F2-03CB-D8C6E04AA4DB}"/>
                        </a:ext>
                      </a:extLst>
                    </p:cNvPr>
                    <p:cNvPicPr/>
                    <p:nvPr/>
                  </p:nvPicPr>
                  <p:blipFill>
                    <a:blip r:embed="rId25"/>
                    <a:stretch>
                      <a:fillRect/>
                    </a:stretch>
                  </p:blipFill>
                  <p:spPr>
                    <a:xfrm>
                      <a:off x="2813401" y="3258041"/>
                      <a:ext cx="154048" cy="71627"/>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5" name="Ink 44">
                      <a:extLst>
                        <a:ext uri="{FF2B5EF4-FFF2-40B4-BE49-F238E27FC236}">
                          <a16:creationId xmlns:a16="http://schemas.microsoft.com/office/drawing/2014/main" id="{E3847660-234E-1542-BF52-04C664B9352E}"/>
                        </a:ext>
                      </a:extLst>
                    </p14:cNvPr>
                    <p14:cNvContentPartPr/>
                    <p14:nvPr/>
                  </p14:nvContentPartPr>
                  <p14:xfrm>
                    <a:off x="2852445" y="3234634"/>
                    <a:ext cx="43920" cy="54000"/>
                  </p14:xfrm>
                </p:contentPart>
              </mc:Choice>
              <mc:Fallback xmlns="">
                <p:pic>
                  <p:nvPicPr>
                    <p:cNvPr id="45" name="Ink 44">
                      <a:extLst>
                        <a:ext uri="{FF2B5EF4-FFF2-40B4-BE49-F238E27FC236}">
                          <a16:creationId xmlns:a16="http://schemas.microsoft.com/office/drawing/2014/main" id="{E3847660-234E-1542-BF52-04C664B9352E}"/>
                        </a:ext>
                      </a:extLst>
                    </p:cNvPr>
                    <p:cNvPicPr/>
                    <p:nvPr/>
                  </p:nvPicPr>
                  <p:blipFill>
                    <a:blip r:embed="rId27"/>
                    <a:stretch>
                      <a:fillRect/>
                    </a:stretch>
                  </p:blipFill>
                  <p:spPr>
                    <a:xfrm>
                      <a:off x="2848297" y="3230677"/>
                      <a:ext cx="52216" cy="61914"/>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6" name="Ink 45">
                      <a:extLst>
                        <a:ext uri="{FF2B5EF4-FFF2-40B4-BE49-F238E27FC236}">
                          <a16:creationId xmlns:a16="http://schemas.microsoft.com/office/drawing/2014/main" id="{41852845-EE79-A0AC-2507-12FDD4304EDB}"/>
                        </a:ext>
                      </a:extLst>
                    </p14:cNvPr>
                    <p14:cNvContentPartPr/>
                    <p14:nvPr/>
                  </p14:nvContentPartPr>
                  <p14:xfrm>
                    <a:off x="2850285" y="3290794"/>
                    <a:ext cx="360" cy="360"/>
                  </p14:xfrm>
                </p:contentPart>
              </mc:Choice>
              <mc:Fallback xmlns="">
                <p:pic>
                  <p:nvPicPr>
                    <p:cNvPr id="46" name="Ink 45">
                      <a:extLst>
                        <a:ext uri="{FF2B5EF4-FFF2-40B4-BE49-F238E27FC236}">
                          <a16:creationId xmlns:a16="http://schemas.microsoft.com/office/drawing/2014/main" id="{41852845-EE79-A0AC-2507-12FDD4304EDB}"/>
                        </a:ext>
                      </a:extLst>
                    </p:cNvPr>
                    <p:cNvPicPr/>
                    <p:nvPr/>
                  </p:nvPicPr>
                  <p:blipFill>
                    <a:blip r:embed="rId13"/>
                    <a:stretch>
                      <a:fillRect/>
                    </a:stretch>
                  </p:blipFill>
                  <p:spPr>
                    <a:xfrm>
                      <a:off x="2844165" y="3284674"/>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51" name="Ink 50">
                      <a:extLst>
                        <a:ext uri="{FF2B5EF4-FFF2-40B4-BE49-F238E27FC236}">
                          <a16:creationId xmlns:a16="http://schemas.microsoft.com/office/drawing/2014/main" id="{2B8C77CB-0F59-766F-957B-D8ED9FA8A6F2}"/>
                        </a:ext>
                      </a:extLst>
                    </p14:cNvPr>
                    <p14:cNvContentPartPr/>
                    <p14:nvPr/>
                  </p14:nvContentPartPr>
                  <p14:xfrm>
                    <a:off x="2902485" y="3261994"/>
                    <a:ext cx="128520" cy="60480"/>
                  </p14:xfrm>
                </p:contentPart>
              </mc:Choice>
              <mc:Fallback xmlns="">
                <p:pic>
                  <p:nvPicPr>
                    <p:cNvPr id="51" name="Ink 50">
                      <a:extLst>
                        <a:ext uri="{FF2B5EF4-FFF2-40B4-BE49-F238E27FC236}">
                          <a16:creationId xmlns:a16="http://schemas.microsoft.com/office/drawing/2014/main" id="{2B8C77CB-0F59-766F-957B-D8ED9FA8A6F2}"/>
                        </a:ext>
                      </a:extLst>
                    </p:cNvPr>
                    <p:cNvPicPr/>
                    <p:nvPr/>
                  </p:nvPicPr>
                  <p:blipFill>
                    <a:blip r:embed="rId30"/>
                    <a:stretch>
                      <a:fillRect/>
                    </a:stretch>
                  </p:blipFill>
                  <p:spPr>
                    <a:xfrm>
                      <a:off x="2898370" y="3258040"/>
                      <a:ext cx="136749" cy="68389"/>
                    </a:xfrm>
                    <a:prstGeom prst="rect">
                      <a:avLst/>
                    </a:prstGeom>
                  </p:spPr>
                </p:pic>
              </mc:Fallback>
            </mc:AlternateContent>
          </p:grpSp>
        </p:grpSp>
        <p:sp>
          <p:nvSpPr>
            <p:cNvPr id="5" name="Oval 4">
              <a:extLst>
                <a:ext uri="{FF2B5EF4-FFF2-40B4-BE49-F238E27FC236}">
                  <a16:creationId xmlns:a16="http://schemas.microsoft.com/office/drawing/2014/main" id="{86F6D2A8-6ED9-FD28-10FC-54E0B1AB5DA8}"/>
                </a:ext>
              </a:extLst>
            </p:cNvPr>
            <p:cNvSpPr/>
            <p:nvPr/>
          </p:nvSpPr>
          <p:spPr>
            <a:xfrm>
              <a:off x="2806691" y="2601123"/>
              <a:ext cx="331613" cy="44020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B8DEF6A-C071-733B-AA55-FA4840E102AF}"/>
                </a:ext>
              </a:extLst>
            </p:cNvPr>
            <p:cNvSpPr/>
            <p:nvPr/>
          </p:nvSpPr>
          <p:spPr>
            <a:xfrm>
              <a:off x="2903220" y="2952206"/>
              <a:ext cx="156839" cy="311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0C1CE57-A50E-76C5-A96D-73C46B521714}"/>
                </a:ext>
              </a:extLst>
            </p:cNvPr>
            <p:cNvSpPr/>
            <p:nvPr/>
          </p:nvSpPr>
          <p:spPr>
            <a:xfrm>
              <a:off x="2597324" y="3071117"/>
              <a:ext cx="736970" cy="194891"/>
            </a:xfrm>
            <a:custGeom>
              <a:avLst/>
              <a:gdLst>
                <a:gd name="connsiteX0" fmla="*/ 0 w 478979"/>
                <a:gd name="connsiteY0" fmla="*/ 0 h 132841"/>
                <a:gd name="connsiteX1" fmla="*/ 478979 w 478979"/>
                <a:gd name="connsiteY1" fmla="*/ 0 h 132841"/>
                <a:gd name="connsiteX2" fmla="*/ 478979 w 478979"/>
                <a:gd name="connsiteY2" fmla="*/ 132841 h 132841"/>
                <a:gd name="connsiteX3" fmla="*/ 0 w 478979"/>
                <a:gd name="connsiteY3" fmla="*/ 132841 h 132841"/>
                <a:gd name="connsiteX4" fmla="*/ 0 w 478979"/>
                <a:gd name="connsiteY4" fmla="*/ 0 h 132841"/>
                <a:gd name="connsiteX0" fmla="*/ 146957 w 625936"/>
                <a:gd name="connsiteY0" fmla="*/ 0 h 139372"/>
                <a:gd name="connsiteX1" fmla="*/ 625936 w 625936"/>
                <a:gd name="connsiteY1" fmla="*/ 0 h 139372"/>
                <a:gd name="connsiteX2" fmla="*/ 625936 w 625936"/>
                <a:gd name="connsiteY2" fmla="*/ 132841 h 139372"/>
                <a:gd name="connsiteX3" fmla="*/ 0 w 625936"/>
                <a:gd name="connsiteY3" fmla="*/ 139372 h 139372"/>
                <a:gd name="connsiteX4" fmla="*/ 146957 w 625936"/>
                <a:gd name="connsiteY4" fmla="*/ 0 h 139372"/>
                <a:gd name="connsiteX0" fmla="*/ 146957 w 736970"/>
                <a:gd name="connsiteY0" fmla="*/ 0 h 142639"/>
                <a:gd name="connsiteX1" fmla="*/ 625936 w 736970"/>
                <a:gd name="connsiteY1" fmla="*/ 0 h 142639"/>
                <a:gd name="connsiteX2" fmla="*/ 736970 w 736970"/>
                <a:gd name="connsiteY2" fmla="*/ 142639 h 142639"/>
                <a:gd name="connsiteX3" fmla="*/ 0 w 736970"/>
                <a:gd name="connsiteY3" fmla="*/ 139372 h 142639"/>
                <a:gd name="connsiteX4" fmla="*/ 146957 w 736970"/>
                <a:gd name="connsiteY4" fmla="*/ 0 h 142639"/>
                <a:gd name="connsiteX0" fmla="*/ 146957 w 736970"/>
                <a:gd name="connsiteY0" fmla="*/ 42454 h 185093"/>
                <a:gd name="connsiteX1" fmla="*/ 514901 w 736970"/>
                <a:gd name="connsiteY1" fmla="*/ 0 h 185093"/>
                <a:gd name="connsiteX2" fmla="*/ 736970 w 736970"/>
                <a:gd name="connsiteY2" fmla="*/ 185093 h 185093"/>
                <a:gd name="connsiteX3" fmla="*/ 0 w 736970"/>
                <a:gd name="connsiteY3" fmla="*/ 181826 h 185093"/>
                <a:gd name="connsiteX4" fmla="*/ 146957 w 736970"/>
                <a:gd name="connsiteY4" fmla="*/ 42454 h 185093"/>
                <a:gd name="connsiteX0" fmla="*/ 146957 w 736970"/>
                <a:gd name="connsiteY0" fmla="*/ 42454 h 185093"/>
                <a:gd name="connsiteX1" fmla="*/ 514901 w 736970"/>
                <a:gd name="connsiteY1" fmla="*/ 0 h 185093"/>
                <a:gd name="connsiteX2" fmla="*/ 736970 w 736970"/>
                <a:gd name="connsiteY2" fmla="*/ 185093 h 185093"/>
                <a:gd name="connsiteX3" fmla="*/ 0 w 736970"/>
                <a:gd name="connsiteY3" fmla="*/ 181826 h 185093"/>
                <a:gd name="connsiteX4" fmla="*/ 146957 w 736970"/>
                <a:gd name="connsiteY4" fmla="*/ 42454 h 185093"/>
                <a:gd name="connsiteX0" fmla="*/ 280852 w 736970"/>
                <a:gd name="connsiteY0" fmla="*/ 0 h 194891"/>
                <a:gd name="connsiteX1" fmla="*/ 514901 w 736970"/>
                <a:gd name="connsiteY1" fmla="*/ 9798 h 194891"/>
                <a:gd name="connsiteX2" fmla="*/ 736970 w 736970"/>
                <a:gd name="connsiteY2" fmla="*/ 194891 h 194891"/>
                <a:gd name="connsiteX3" fmla="*/ 0 w 736970"/>
                <a:gd name="connsiteY3" fmla="*/ 191624 h 194891"/>
                <a:gd name="connsiteX4" fmla="*/ 280852 w 736970"/>
                <a:gd name="connsiteY4" fmla="*/ 0 h 194891"/>
                <a:gd name="connsiteX0" fmla="*/ 280852 w 736970"/>
                <a:gd name="connsiteY0" fmla="*/ 0 h 194891"/>
                <a:gd name="connsiteX1" fmla="*/ 514901 w 736970"/>
                <a:gd name="connsiteY1" fmla="*/ 9798 h 194891"/>
                <a:gd name="connsiteX2" fmla="*/ 736970 w 736970"/>
                <a:gd name="connsiteY2" fmla="*/ 194891 h 194891"/>
                <a:gd name="connsiteX3" fmla="*/ 0 w 736970"/>
                <a:gd name="connsiteY3" fmla="*/ 191624 h 194891"/>
                <a:gd name="connsiteX4" fmla="*/ 280852 w 736970"/>
                <a:gd name="connsiteY4" fmla="*/ 0 h 194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970" h="194891">
                  <a:moveTo>
                    <a:pt x="280852" y="0"/>
                  </a:moveTo>
                  <a:lnTo>
                    <a:pt x="514901" y="9798"/>
                  </a:lnTo>
                  <a:cubicBezTo>
                    <a:pt x="657504" y="87825"/>
                    <a:pt x="662947" y="133193"/>
                    <a:pt x="736970" y="194891"/>
                  </a:cubicBezTo>
                  <a:lnTo>
                    <a:pt x="0" y="191624"/>
                  </a:lnTo>
                  <a:cubicBezTo>
                    <a:pt x="93617" y="127749"/>
                    <a:pt x="10886" y="99798"/>
                    <a:pt x="280852"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mc:AlternateContent xmlns:mc="http://schemas.openxmlformats.org/markup-compatibility/2006" xmlns:p14="http://schemas.microsoft.com/office/powerpoint/2010/main">
    <mc:Choice Requires="p14">
      <p:transition spd="slow" p14:dur="2000" advTm="24790"/>
    </mc:Choice>
    <mc:Fallback xmlns="">
      <p:transition spd="slow" advTm="247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Rounded Corners 33">
            <a:extLst>
              <a:ext uri="{FF2B5EF4-FFF2-40B4-BE49-F238E27FC236}">
                <a16:creationId xmlns:a16="http://schemas.microsoft.com/office/drawing/2014/main" id="{3A1F0297-9695-654E-B87F-C4E5907B29AF}"/>
              </a:ext>
            </a:extLst>
          </p:cNvPr>
          <p:cNvSpPr/>
          <p:nvPr/>
        </p:nvSpPr>
        <p:spPr>
          <a:xfrm>
            <a:off x="1863896" y="2144446"/>
            <a:ext cx="8464208" cy="3278109"/>
          </a:xfrm>
          <a:prstGeom prst="roundRect">
            <a:avLst>
              <a:gd name="adj" fmla="val 4754"/>
            </a:avLst>
          </a:prstGeom>
          <a:solidFill>
            <a:schemeClr val="bg1"/>
          </a:solidFill>
          <a:ln>
            <a:solidFill>
              <a:srgbClr val="004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966A22D-E827-4937-AAD2-D371C193FDCC}"/>
              </a:ext>
            </a:extLst>
          </p:cNvPr>
          <p:cNvSpPr>
            <a:spLocks noGrp="1"/>
          </p:cNvSpPr>
          <p:nvPr>
            <p:ph type="title"/>
          </p:nvPr>
        </p:nvSpPr>
        <p:spPr bwMode="auto">
          <a:xfrm>
            <a:off x="350062" y="461283"/>
            <a:ext cx="10506456" cy="1234194"/>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en-US" sz="3200">
                <a:solidFill>
                  <a:srgbClr val="004EA7"/>
                </a:solidFill>
                <a:latin typeface="Arial" charset="0"/>
                <a:cs typeface="Arial" charset="0"/>
              </a:rPr>
              <a:t>Health Insurance Pays Your Doctor.</a:t>
            </a:r>
            <a:br>
              <a:rPr lang="en-US" sz="3200">
                <a:solidFill>
                  <a:srgbClr val="004EA7"/>
                </a:solidFill>
                <a:latin typeface="Arial" charset="0"/>
                <a:cs typeface="Arial" charset="0"/>
              </a:rPr>
            </a:br>
            <a:r>
              <a:rPr lang="en-US" sz="3200">
                <a:solidFill>
                  <a:srgbClr val="004EA7"/>
                </a:solidFill>
                <a:latin typeface="Arial" charset="0"/>
                <a:cs typeface="Arial" charset="0"/>
              </a:rPr>
              <a:t>Disability Insurance Pays You.</a:t>
            </a:r>
          </a:p>
        </p:txBody>
      </p:sp>
      <p:sp>
        <p:nvSpPr>
          <p:cNvPr id="11" name="Slide Number Placeholder 10">
            <a:extLst>
              <a:ext uri="{FF2B5EF4-FFF2-40B4-BE49-F238E27FC236}">
                <a16:creationId xmlns:a16="http://schemas.microsoft.com/office/drawing/2014/main" id="{0BE70AA6-AD94-5EF6-12D7-8DFE960B28E7}"/>
              </a:ext>
            </a:extLst>
          </p:cNvPr>
          <p:cNvSpPr>
            <a:spLocks noGrp="1"/>
          </p:cNvSpPr>
          <p:nvPr>
            <p:ph type="sldNum" sz="quarter" idx="12"/>
          </p:nvPr>
        </p:nvSpPr>
        <p:spPr/>
        <p:txBody>
          <a:bodyPr/>
          <a:lstStyle/>
          <a:p>
            <a:pPr>
              <a:defRPr/>
            </a:pPr>
            <a:fld id="{FAB721C6-B02D-8045-8C83-F3873172C969}" type="slidenum">
              <a:rPr lang="en-US" smtClean="0"/>
              <a:pPr>
                <a:defRPr/>
              </a:pPr>
              <a:t>16</a:t>
            </a:fld>
            <a:endParaRPr lang="en-US"/>
          </a:p>
        </p:txBody>
      </p:sp>
      <p:sp>
        <p:nvSpPr>
          <p:cNvPr id="10" name="Date Placeholder 9">
            <a:extLst>
              <a:ext uri="{FF2B5EF4-FFF2-40B4-BE49-F238E27FC236}">
                <a16:creationId xmlns:a16="http://schemas.microsoft.com/office/drawing/2014/main" id="{16DCACEA-6FFE-58EA-0A41-17892137D3B7}"/>
              </a:ext>
            </a:extLst>
          </p:cNvPr>
          <p:cNvSpPr>
            <a:spLocks noGrp="1"/>
          </p:cNvSpPr>
          <p:nvPr>
            <p:ph type="dt" sz="half" idx="2"/>
          </p:nvPr>
        </p:nvSpPr>
        <p:spPr/>
        <p:txBody>
          <a:bodyPr/>
          <a:lstStyle/>
          <a:p>
            <a:pPr>
              <a:defRPr/>
            </a:pPr>
            <a:fld id="{7EF1F1AC-4FCF-4969-B9FA-BC530D98EA8E}" type="datetime1">
              <a:rPr lang="en-US" smtClean="0"/>
              <a:t>8/18/2026</a:t>
            </a:fld>
            <a:endParaRPr lang="en-US"/>
          </a:p>
        </p:txBody>
      </p:sp>
      <p:sp>
        <p:nvSpPr>
          <p:cNvPr id="12" name="TextBox 11">
            <a:extLst>
              <a:ext uri="{FF2B5EF4-FFF2-40B4-BE49-F238E27FC236}">
                <a16:creationId xmlns:a16="http://schemas.microsoft.com/office/drawing/2014/main" id="{A25A559A-6A18-7640-93D7-92DEC48BE133}"/>
              </a:ext>
            </a:extLst>
          </p:cNvPr>
          <p:cNvSpPr txBox="1"/>
          <p:nvPr/>
        </p:nvSpPr>
        <p:spPr>
          <a:xfrm>
            <a:off x="2113046" y="2545149"/>
            <a:ext cx="7996154" cy="400110"/>
          </a:xfrm>
          <a:prstGeom prst="rect">
            <a:avLst/>
          </a:prstGeom>
          <a:noFill/>
        </p:spPr>
        <p:txBody>
          <a:bodyPr wrap="square">
            <a:spAutoFit/>
          </a:bodyPr>
          <a:lstStyle/>
          <a:p>
            <a:pPr algn="ctr"/>
            <a:r>
              <a:rPr lang="en-US" sz="2000" b="1">
                <a:solidFill>
                  <a:srgbClr val="004EA7"/>
                </a:solidFill>
                <a:cs typeface="Arial" charset="0"/>
              </a:rPr>
              <a:t>What can you use disability benefits for?</a:t>
            </a:r>
          </a:p>
        </p:txBody>
      </p:sp>
      <p:pic>
        <p:nvPicPr>
          <p:cNvPr id="9" name="Audio 8">
            <a:hlinkClick r:id="" action="ppaction://media"/>
            <a:extLst>
              <a:ext uri="{FF2B5EF4-FFF2-40B4-BE49-F238E27FC236}">
                <a16:creationId xmlns:a16="http://schemas.microsoft.com/office/drawing/2014/main" id="{54EEAE43-7228-4686-8F33-24CAB341D3D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5021" y="6227871"/>
            <a:ext cx="406400" cy="406400"/>
          </a:xfrm>
          <a:prstGeom prst="rect">
            <a:avLst/>
          </a:prstGeom>
        </p:spPr>
      </p:pic>
      <p:grpSp>
        <p:nvGrpSpPr>
          <p:cNvPr id="19" name="Group 18">
            <a:extLst>
              <a:ext uri="{FF2B5EF4-FFF2-40B4-BE49-F238E27FC236}">
                <a16:creationId xmlns:a16="http://schemas.microsoft.com/office/drawing/2014/main" id="{2BD18A2A-CC10-CCD1-0BCD-3524E293EDD7}"/>
              </a:ext>
            </a:extLst>
          </p:cNvPr>
          <p:cNvGrpSpPr/>
          <p:nvPr/>
        </p:nvGrpSpPr>
        <p:grpSpPr>
          <a:xfrm>
            <a:off x="8420391" y="3104482"/>
            <a:ext cx="1212161" cy="1212161"/>
            <a:chOff x="8351116" y="3104482"/>
            <a:chExt cx="1212161" cy="1212161"/>
          </a:xfrm>
        </p:grpSpPr>
        <p:sp>
          <p:nvSpPr>
            <p:cNvPr id="17" name="Oval 16">
              <a:extLst>
                <a:ext uri="{FF2B5EF4-FFF2-40B4-BE49-F238E27FC236}">
                  <a16:creationId xmlns:a16="http://schemas.microsoft.com/office/drawing/2014/main" id="{ED514C06-803C-543E-8F4F-F34EF4B3B9B7}"/>
                </a:ext>
              </a:extLst>
            </p:cNvPr>
            <p:cNvSpPr/>
            <p:nvPr/>
          </p:nvSpPr>
          <p:spPr>
            <a:xfrm>
              <a:off x="8351116" y="3104482"/>
              <a:ext cx="1212161" cy="1212161"/>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22CA89F8-EB2B-1B96-3D5B-682DE971385B}"/>
                </a:ext>
                <a:ext uri="{C183D7F6-B498-43B3-948B-1728B52AA6E4}">
                  <adec:decorative xmlns:adec="http://schemas.microsoft.com/office/drawing/2017/decorative" val="1"/>
                </a:ext>
              </a:extLst>
            </p:cNvPr>
            <p:cNvGrpSpPr/>
            <p:nvPr/>
          </p:nvGrpSpPr>
          <p:grpSpPr>
            <a:xfrm>
              <a:off x="8585511" y="3412222"/>
              <a:ext cx="714854" cy="688409"/>
              <a:chOff x="2303444" y="6030256"/>
              <a:chExt cx="484188" cy="420688"/>
            </a:xfrm>
            <a:solidFill>
              <a:srgbClr val="004EA7"/>
            </a:solidFill>
          </p:grpSpPr>
          <p:sp>
            <p:nvSpPr>
              <p:cNvPr id="22" name="Freeform 354">
                <a:extLst>
                  <a:ext uri="{FF2B5EF4-FFF2-40B4-BE49-F238E27FC236}">
                    <a16:creationId xmlns:a16="http://schemas.microsoft.com/office/drawing/2014/main" id="{1429C7A8-3612-7A2C-A6DC-CD16F6B18CA8}"/>
                  </a:ext>
                </a:extLst>
              </p:cNvPr>
              <p:cNvSpPr>
                <a:spLocks noEditPoints="1"/>
              </p:cNvSpPr>
              <p:nvPr/>
            </p:nvSpPr>
            <p:spPr bwMode="auto">
              <a:xfrm>
                <a:off x="2303444" y="6030256"/>
                <a:ext cx="484188" cy="346075"/>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sp>
            <p:nvSpPr>
              <p:cNvPr id="23" name="Freeform 355">
                <a:extLst>
                  <a:ext uri="{FF2B5EF4-FFF2-40B4-BE49-F238E27FC236}">
                    <a16:creationId xmlns:a16="http://schemas.microsoft.com/office/drawing/2014/main" id="{541C5E99-A78D-A668-3267-81740FB7F79A}"/>
                  </a:ext>
                </a:extLst>
              </p:cNvPr>
              <p:cNvSpPr>
                <a:spLocks/>
              </p:cNvSpPr>
              <p:nvPr/>
            </p:nvSpPr>
            <p:spPr bwMode="auto">
              <a:xfrm>
                <a:off x="2741594" y="6181068"/>
                <a:ext cx="30163" cy="165100"/>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sp>
            <p:nvSpPr>
              <p:cNvPr id="24" name="Oval 356">
                <a:extLst>
                  <a:ext uri="{FF2B5EF4-FFF2-40B4-BE49-F238E27FC236}">
                    <a16:creationId xmlns:a16="http://schemas.microsoft.com/office/drawing/2014/main" id="{07EF7DC8-207C-CAFD-F9AD-EB8382E22819}"/>
                  </a:ext>
                </a:extLst>
              </p:cNvPr>
              <p:cNvSpPr>
                <a:spLocks noChangeArrowheads="1"/>
              </p:cNvSpPr>
              <p:nvPr/>
            </p:nvSpPr>
            <p:spPr bwMode="auto">
              <a:xfrm>
                <a:off x="2727307" y="6360456"/>
                <a:ext cx="60325" cy="904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grpSp>
      </p:grpSp>
      <p:grpSp>
        <p:nvGrpSpPr>
          <p:cNvPr id="20" name="Group 19">
            <a:extLst>
              <a:ext uri="{FF2B5EF4-FFF2-40B4-BE49-F238E27FC236}">
                <a16:creationId xmlns:a16="http://schemas.microsoft.com/office/drawing/2014/main" id="{0D5A03E5-31BD-C9CE-2A49-F930B5F0E5BF}"/>
              </a:ext>
            </a:extLst>
          </p:cNvPr>
          <p:cNvGrpSpPr/>
          <p:nvPr/>
        </p:nvGrpSpPr>
        <p:grpSpPr>
          <a:xfrm>
            <a:off x="2544981" y="3117090"/>
            <a:ext cx="1212161" cy="1212161"/>
            <a:chOff x="2475706" y="3117090"/>
            <a:chExt cx="1212161" cy="1212161"/>
          </a:xfrm>
        </p:grpSpPr>
        <p:sp>
          <p:nvSpPr>
            <p:cNvPr id="4" name="Oval 3">
              <a:extLst>
                <a:ext uri="{FF2B5EF4-FFF2-40B4-BE49-F238E27FC236}">
                  <a16:creationId xmlns:a16="http://schemas.microsoft.com/office/drawing/2014/main" id="{1CB3D3A1-0E59-5890-FF85-B7D39CBB6AC3}"/>
                </a:ext>
              </a:extLst>
            </p:cNvPr>
            <p:cNvSpPr/>
            <p:nvPr/>
          </p:nvSpPr>
          <p:spPr>
            <a:xfrm>
              <a:off x="2475706" y="3117090"/>
              <a:ext cx="1212161" cy="1212161"/>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171">
              <a:extLst>
                <a:ext uri="{FF2B5EF4-FFF2-40B4-BE49-F238E27FC236}">
                  <a16:creationId xmlns:a16="http://schemas.microsoft.com/office/drawing/2014/main" id="{03F10341-2368-8015-D6AC-F430D5D506E1}"/>
                </a:ext>
                <a:ext uri="{C183D7F6-B498-43B3-948B-1728B52AA6E4}">
                  <adec:decorative xmlns:adec="http://schemas.microsoft.com/office/drawing/2017/decorative" val="1"/>
                </a:ext>
              </a:extLst>
            </p:cNvPr>
            <p:cNvSpPr>
              <a:spLocks noEditPoints="1"/>
            </p:cNvSpPr>
            <p:nvPr/>
          </p:nvSpPr>
          <p:spPr bwMode="auto">
            <a:xfrm>
              <a:off x="2648628" y="3315468"/>
              <a:ext cx="836759" cy="801941"/>
            </a:xfrm>
            <a:custGeom>
              <a:avLst/>
              <a:gdLst>
                <a:gd name="T0" fmla="*/ 120 w 146"/>
                <a:gd name="T1" fmla="*/ 35 h 135"/>
                <a:gd name="T2" fmla="*/ 120 w 146"/>
                <a:gd name="T3" fmla="*/ 2 h 135"/>
                <a:gd name="T4" fmla="*/ 102 w 146"/>
                <a:gd name="T5" fmla="*/ 2 h 135"/>
                <a:gd name="T6" fmla="*/ 102 w 146"/>
                <a:gd name="T7" fmla="*/ 21 h 135"/>
                <a:gd name="T8" fmla="*/ 73 w 146"/>
                <a:gd name="T9" fmla="*/ 0 h 135"/>
                <a:gd name="T10" fmla="*/ 0 w 146"/>
                <a:gd name="T11" fmla="*/ 56 h 135"/>
                <a:gd name="T12" fmla="*/ 12 w 146"/>
                <a:gd name="T13" fmla="*/ 71 h 135"/>
                <a:gd name="T14" fmla="*/ 19 w 146"/>
                <a:gd name="T15" fmla="*/ 66 h 135"/>
                <a:gd name="T16" fmla="*/ 19 w 146"/>
                <a:gd name="T17" fmla="*/ 135 h 135"/>
                <a:gd name="T18" fmla="*/ 128 w 146"/>
                <a:gd name="T19" fmla="*/ 135 h 135"/>
                <a:gd name="T20" fmla="*/ 128 w 146"/>
                <a:gd name="T21" fmla="*/ 66 h 135"/>
                <a:gd name="T22" fmla="*/ 135 w 146"/>
                <a:gd name="T23" fmla="*/ 71 h 135"/>
                <a:gd name="T24" fmla="*/ 146 w 146"/>
                <a:gd name="T25" fmla="*/ 56 h 135"/>
                <a:gd name="T26" fmla="*/ 120 w 146"/>
                <a:gd name="T27" fmla="*/ 35 h 135"/>
                <a:gd name="T28" fmla="*/ 116 w 146"/>
                <a:gd name="T29" fmla="*/ 125 h 135"/>
                <a:gd name="T30" fmla="*/ 92 w 146"/>
                <a:gd name="T31" fmla="*/ 125 h 135"/>
                <a:gd name="T32" fmla="*/ 92 w 146"/>
                <a:gd name="T33" fmla="*/ 85 h 135"/>
                <a:gd name="T34" fmla="*/ 54 w 146"/>
                <a:gd name="T35" fmla="*/ 85 h 135"/>
                <a:gd name="T36" fmla="*/ 54 w 146"/>
                <a:gd name="T37" fmla="*/ 125 h 135"/>
                <a:gd name="T38" fmla="*/ 31 w 146"/>
                <a:gd name="T39" fmla="*/ 125 h 135"/>
                <a:gd name="T40" fmla="*/ 31 w 146"/>
                <a:gd name="T41" fmla="*/ 59 h 135"/>
                <a:gd name="T42" fmla="*/ 73 w 146"/>
                <a:gd name="T43" fmla="*/ 26 h 135"/>
                <a:gd name="T44" fmla="*/ 116 w 146"/>
                <a:gd name="T45" fmla="*/ 59 h 135"/>
                <a:gd name="T46" fmla="*/ 116 w 146"/>
                <a:gd name="T47" fmla="*/ 12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6" h="135">
                  <a:moveTo>
                    <a:pt x="120" y="35"/>
                  </a:moveTo>
                  <a:lnTo>
                    <a:pt x="120" y="2"/>
                  </a:lnTo>
                  <a:lnTo>
                    <a:pt x="102" y="2"/>
                  </a:lnTo>
                  <a:lnTo>
                    <a:pt x="102" y="21"/>
                  </a:lnTo>
                  <a:lnTo>
                    <a:pt x="73" y="0"/>
                  </a:lnTo>
                  <a:lnTo>
                    <a:pt x="0" y="56"/>
                  </a:lnTo>
                  <a:lnTo>
                    <a:pt x="12" y="71"/>
                  </a:lnTo>
                  <a:lnTo>
                    <a:pt x="19" y="66"/>
                  </a:lnTo>
                  <a:lnTo>
                    <a:pt x="19" y="135"/>
                  </a:lnTo>
                  <a:lnTo>
                    <a:pt x="128" y="135"/>
                  </a:lnTo>
                  <a:lnTo>
                    <a:pt x="128" y="66"/>
                  </a:lnTo>
                  <a:lnTo>
                    <a:pt x="135" y="71"/>
                  </a:lnTo>
                  <a:lnTo>
                    <a:pt x="146" y="56"/>
                  </a:lnTo>
                  <a:lnTo>
                    <a:pt x="120" y="35"/>
                  </a:lnTo>
                  <a:close/>
                  <a:moveTo>
                    <a:pt x="116" y="125"/>
                  </a:moveTo>
                  <a:lnTo>
                    <a:pt x="92" y="125"/>
                  </a:lnTo>
                  <a:lnTo>
                    <a:pt x="92" y="85"/>
                  </a:lnTo>
                  <a:lnTo>
                    <a:pt x="54" y="85"/>
                  </a:lnTo>
                  <a:lnTo>
                    <a:pt x="54" y="125"/>
                  </a:lnTo>
                  <a:lnTo>
                    <a:pt x="31" y="125"/>
                  </a:lnTo>
                  <a:lnTo>
                    <a:pt x="31" y="59"/>
                  </a:lnTo>
                  <a:lnTo>
                    <a:pt x="73" y="26"/>
                  </a:lnTo>
                  <a:lnTo>
                    <a:pt x="116" y="59"/>
                  </a:lnTo>
                  <a:lnTo>
                    <a:pt x="116" y="125"/>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endParaRPr lang="id-ID"/>
            </a:p>
          </p:txBody>
        </p:sp>
      </p:grpSp>
      <p:sp>
        <p:nvSpPr>
          <p:cNvPr id="35" name="TextBox 34">
            <a:extLst>
              <a:ext uri="{FF2B5EF4-FFF2-40B4-BE49-F238E27FC236}">
                <a16:creationId xmlns:a16="http://schemas.microsoft.com/office/drawing/2014/main" id="{E914BE59-26E2-1E0C-B1CA-1772FAEF8638}"/>
              </a:ext>
            </a:extLst>
          </p:cNvPr>
          <p:cNvSpPr txBox="1"/>
          <p:nvPr/>
        </p:nvSpPr>
        <p:spPr>
          <a:xfrm>
            <a:off x="2302036" y="4293454"/>
            <a:ext cx="1743075" cy="369332"/>
          </a:xfrm>
          <a:prstGeom prst="rect">
            <a:avLst/>
          </a:prstGeom>
          <a:noFill/>
        </p:spPr>
        <p:txBody>
          <a:bodyPr wrap="square" rtlCol="0">
            <a:spAutoFit/>
          </a:bodyPr>
          <a:lstStyle/>
          <a:p>
            <a:r>
              <a:rPr lang="en-US">
                <a:solidFill>
                  <a:srgbClr val="004EA7"/>
                </a:solidFill>
              </a:rPr>
              <a:t>Rent/mortgage</a:t>
            </a:r>
          </a:p>
        </p:txBody>
      </p:sp>
      <p:sp>
        <p:nvSpPr>
          <p:cNvPr id="36" name="TextBox 35">
            <a:extLst>
              <a:ext uri="{FF2B5EF4-FFF2-40B4-BE49-F238E27FC236}">
                <a16:creationId xmlns:a16="http://schemas.microsoft.com/office/drawing/2014/main" id="{02373D3B-82C7-3635-0159-63C7774F8CEC}"/>
              </a:ext>
            </a:extLst>
          </p:cNvPr>
          <p:cNvSpPr txBox="1"/>
          <p:nvPr/>
        </p:nvSpPr>
        <p:spPr>
          <a:xfrm>
            <a:off x="4502861" y="4304230"/>
            <a:ext cx="1371600" cy="369332"/>
          </a:xfrm>
          <a:prstGeom prst="rect">
            <a:avLst/>
          </a:prstGeom>
          <a:noFill/>
        </p:spPr>
        <p:txBody>
          <a:bodyPr wrap="square" rtlCol="0">
            <a:spAutoFit/>
          </a:bodyPr>
          <a:lstStyle/>
          <a:p>
            <a:r>
              <a:rPr lang="en-US">
                <a:solidFill>
                  <a:srgbClr val="004EA7"/>
                </a:solidFill>
              </a:rPr>
              <a:t>Groceries</a:t>
            </a:r>
          </a:p>
        </p:txBody>
      </p:sp>
      <p:sp>
        <p:nvSpPr>
          <p:cNvPr id="37" name="TextBox 36">
            <a:extLst>
              <a:ext uri="{FF2B5EF4-FFF2-40B4-BE49-F238E27FC236}">
                <a16:creationId xmlns:a16="http://schemas.microsoft.com/office/drawing/2014/main" id="{5F78D9B7-DE42-E570-15E5-935BBB09D733}"/>
              </a:ext>
            </a:extLst>
          </p:cNvPr>
          <p:cNvSpPr txBox="1"/>
          <p:nvPr/>
        </p:nvSpPr>
        <p:spPr>
          <a:xfrm>
            <a:off x="6325483" y="4305075"/>
            <a:ext cx="1743075" cy="369332"/>
          </a:xfrm>
          <a:prstGeom prst="rect">
            <a:avLst/>
          </a:prstGeom>
          <a:noFill/>
        </p:spPr>
        <p:txBody>
          <a:bodyPr wrap="square" lIns="91440" tIns="45720" rIns="91440" bIns="45720" rtlCol="0" anchor="t">
            <a:spAutoFit/>
          </a:bodyPr>
          <a:lstStyle/>
          <a:p>
            <a:r>
              <a:rPr lang="en-US" dirty="0">
                <a:solidFill>
                  <a:srgbClr val="004EA7"/>
                </a:solidFill>
              </a:rPr>
              <a:t>Child-care</a:t>
            </a:r>
            <a:endParaRPr lang="en-US" dirty="0">
              <a:solidFill>
                <a:srgbClr val="004EA7"/>
              </a:solidFill>
              <a:cs typeface="Arial"/>
            </a:endParaRPr>
          </a:p>
        </p:txBody>
      </p:sp>
      <p:sp>
        <p:nvSpPr>
          <p:cNvPr id="38" name="TextBox 37">
            <a:extLst>
              <a:ext uri="{FF2B5EF4-FFF2-40B4-BE49-F238E27FC236}">
                <a16:creationId xmlns:a16="http://schemas.microsoft.com/office/drawing/2014/main" id="{AE486D34-7A82-D948-0BF3-D85476081567}"/>
              </a:ext>
            </a:extLst>
          </p:cNvPr>
          <p:cNvSpPr txBox="1"/>
          <p:nvPr/>
        </p:nvSpPr>
        <p:spPr>
          <a:xfrm>
            <a:off x="8202392" y="4304230"/>
            <a:ext cx="1743075" cy="369332"/>
          </a:xfrm>
          <a:prstGeom prst="rect">
            <a:avLst/>
          </a:prstGeom>
          <a:noFill/>
        </p:spPr>
        <p:txBody>
          <a:bodyPr wrap="square" rtlCol="0">
            <a:spAutoFit/>
          </a:bodyPr>
          <a:lstStyle/>
          <a:p>
            <a:r>
              <a:rPr lang="en-US">
                <a:solidFill>
                  <a:srgbClr val="004EA7"/>
                </a:solidFill>
              </a:rPr>
              <a:t>Student loans</a:t>
            </a:r>
          </a:p>
        </p:txBody>
      </p:sp>
      <p:grpSp>
        <p:nvGrpSpPr>
          <p:cNvPr id="18" name="Group 17">
            <a:extLst>
              <a:ext uri="{FF2B5EF4-FFF2-40B4-BE49-F238E27FC236}">
                <a16:creationId xmlns:a16="http://schemas.microsoft.com/office/drawing/2014/main" id="{220530AE-5441-BCD7-86C4-9941A9311035}"/>
              </a:ext>
            </a:extLst>
          </p:cNvPr>
          <p:cNvGrpSpPr/>
          <p:nvPr/>
        </p:nvGrpSpPr>
        <p:grpSpPr>
          <a:xfrm>
            <a:off x="6344883" y="3117090"/>
            <a:ext cx="1212161" cy="1212161"/>
            <a:chOff x="6275608" y="3117090"/>
            <a:chExt cx="1212161" cy="1212161"/>
          </a:xfrm>
        </p:grpSpPr>
        <p:sp>
          <p:nvSpPr>
            <p:cNvPr id="16" name="Oval 15">
              <a:extLst>
                <a:ext uri="{FF2B5EF4-FFF2-40B4-BE49-F238E27FC236}">
                  <a16:creationId xmlns:a16="http://schemas.microsoft.com/office/drawing/2014/main" id="{2559AF0F-09F2-67AF-BF62-52DAA4D0A10A}"/>
                </a:ext>
              </a:extLst>
            </p:cNvPr>
            <p:cNvSpPr/>
            <p:nvPr/>
          </p:nvSpPr>
          <p:spPr>
            <a:xfrm>
              <a:off x="6275608" y="3117090"/>
              <a:ext cx="1212161" cy="1212161"/>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14">
              <a:extLst>
                <a:ext uri="{FF2B5EF4-FFF2-40B4-BE49-F238E27FC236}">
                  <a16:creationId xmlns:a16="http://schemas.microsoft.com/office/drawing/2014/main" id="{A16282E8-D045-F2F3-25CD-348BBDE453A2}"/>
                </a:ext>
                <a:ext uri="{C183D7F6-B498-43B3-948B-1728B52AA6E4}">
                  <adec:decorative xmlns:adec="http://schemas.microsoft.com/office/drawing/2017/decorative" val="1"/>
                </a:ext>
              </a:extLst>
            </p:cNvPr>
            <p:cNvSpPr>
              <a:spLocks noEditPoints="1"/>
            </p:cNvSpPr>
            <p:nvPr/>
          </p:nvSpPr>
          <p:spPr bwMode="auto">
            <a:xfrm>
              <a:off x="6377692" y="3365825"/>
              <a:ext cx="621792" cy="621792"/>
            </a:xfrm>
            <a:custGeom>
              <a:avLst/>
              <a:gdLst>
                <a:gd name="T0" fmla="*/ 156 w 156"/>
                <a:gd name="T1" fmla="*/ 150 h 150"/>
                <a:gd name="T2" fmla="*/ 0 w 156"/>
                <a:gd name="T3" fmla="*/ 150 h 150"/>
                <a:gd name="T4" fmla="*/ 0 w 156"/>
                <a:gd name="T5" fmla="*/ 146 h 150"/>
                <a:gd name="T6" fmla="*/ 58 w 156"/>
                <a:gd name="T7" fmla="*/ 100 h 150"/>
                <a:gd name="T8" fmla="*/ 59 w 156"/>
                <a:gd name="T9" fmla="*/ 95 h 150"/>
                <a:gd name="T10" fmla="*/ 47 w 156"/>
                <a:gd name="T11" fmla="*/ 72 h 150"/>
                <a:gd name="T12" fmla="*/ 41 w 156"/>
                <a:gd name="T13" fmla="*/ 64 h 150"/>
                <a:gd name="T14" fmla="*/ 42 w 156"/>
                <a:gd name="T15" fmla="*/ 46 h 150"/>
                <a:gd name="T16" fmla="*/ 42 w 156"/>
                <a:gd name="T17" fmla="*/ 46 h 150"/>
                <a:gd name="T18" fmla="*/ 50 w 156"/>
                <a:gd name="T19" fmla="*/ 10 h 150"/>
                <a:gd name="T20" fmla="*/ 78 w 156"/>
                <a:gd name="T21" fmla="*/ 0 h 150"/>
                <a:gd name="T22" fmla="*/ 106 w 156"/>
                <a:gd name="T23" fmla="*/ 10 h 150"/>
                <a:gd name="T24" fmla="*/ 114 w 156"/>
                <a:gd name="T25" fmla="*/ 46 h 150"/>
                <a:gd name="T26" fmla="*/ 114 w 156"/>
                <a:gd name="T27" fmla="*/ 46 h 150"/>
                <a:gd name="T28" fmla="*/ 115 w 156"/>
                <a:gd name="T29" fmla="*/ 64 h 150"/>
                <a:gd name="T30" fmla="*/ 109 w 156"/>
                <a:gd name="T31" fmla="*/ 72 h 150"/>
                <a:gd name="T32" fmla="*/ 97 w 156"/>
                <a:gd name="T33" fmla="*/ 95 h 150"/>
                <a:gd name="T34" fmla="*/ 98 w 156"/>
                <a:gd name="T35" fmla="*/ 100 h 150"/>
                <a:gd name="T36" fmla="*/ 156 w 156"/>
                <a:gd name="T37" fmla="*/ 146 h 150"/>
                <a:gd name="T38" fmla="*/ 156 w 156"/>
                <a:gd name="T39" fmla="*/ 150 h 150"/>
                <a:gd name="T40" fmla="*/ 9 w 156"/>
                <a:gd name="T41" fmla="*/ 142 h 150"/>
                <a:gd name="T42" fmla="*/ 147 w 156"/>
                <a:gd name="T43" fmla="*/ 142 h 150"/>
                <a:gd name="T44" fmla="*/ 126 w 156"/>
                <a:gd name="T45" fmla="*/ 121 h 150"/>
                <a:gd name="T46" fmla="*/ 96 w 156"/>
                <a:gd name="T47" fmla="*/ 108 h 150"/>
                <a:gd name="T48" fmla="*/ 89 w 156"/>
                <a:gd name="T49" fmla="*/ 93 h 150"/>
                <a:gd name="T50" fmla="*/ 89 w 156"/>
                <a:gd name="T51" fmla="*/ 92 h 150"/>
                <a:gd name="T52" fmla="*/ 90 w 156"/>
                <a:gd name="T53" fmla="*/ 90 h 150"/>
                <a:gd name="T54" fmla="*/ 102 w 156"/>
                <a:gd name="T55" fmla="*/ 68 h 150"/>
                <a:gd name="T56" fmla="*/ 102 w 156"/>
                <a:gd name="T57" fmla="*/ 64 h 150"/>
                <a:gd name="T58" fmla="*/ 106 w 156"/>
                <a:gd name="T59" fmla="*/ 64 h 150"/>
                <a:gd name="T60" fmla="*/ 108 w 156"/>
                <a:gd name="T61" fmla="*/ 60 h 150"/>
                <a:gd name="T62" fmla="*/ 107 w 156"/>
                <a:gd name="T63" fmla="*/ 51 h 150"/>
                <a:gd name="T64" fmla="*/ 105 w 156"/>
                <a:gd name="T65" fmla="*/ 50 h 150"/>
                <a:gd name="T66" fmla="*/ 106 w 156"/>
                <a:gd name="T67" fmla="*/ 48 h 150"/>
                <a:gd name="T68" fmla="*/ 106 w 156"/>
                <a:gd name="T69" fmla="*/ 45 h 150"/>
                <a:gd name="T70" fmla="*/ 100 w 156"/>
                <a:gd name="T71" fmla="*/ 15 h 150"/>
                <a:gd name="T72" fmla="*/ 78 w 156"/>
                <a:gd name="T73" fmla="*/ 8 h 150"/>
                <a:gd name="T74" fmla="*/ 56 w 156"/>
                <a:gd name="T75" fmla="*/ 15 h 150"/>
                <a:gd name="T76" fmla="*/ 50 w 156"/>
                <a:gd name="T77" fmla="*/ 45 h 150"/>
                <a:gd name="T78" fmla="*/ 50 w 156"/>
                <a:gd name="T79" fmla="*/ 48 h 150"/>
                <a:gd name="T80" fmla="*/ 51 w 156"/>
                <a:gd name="T81" fmla="*/ 50 h 150"/>
                <a:gd name="T82" fmla="*/ 49 w 156"/>
                <a:gd name="T83" fmla="*/ 51 h 150"/>
                <a:gd name="T84" fmla="*/ 48 w 156"/>
                <a:gd name="T85" fmla="*/ 60 h 150"/>
                <a:gd name="T86" fmla="*/ 50 w 156"/>
                <a:gd name="T87" fmla="*/ 64 h 150"/>
                <a:gd name="T88" fmla="*/ 54 w 156"/>
                <a:gd name="T89" fmla="*/ 64 h 150"/>
                <a:gd name="T90" fmla="*/ 54 w 156"/>
                <a:gd name="T91" fmla="*/ 68 h 150"/>
                <a:gd name="T92" fmla="*/ 66 w 156"/>
                <a:gd name="T93" fmla="*/ 90 h 150"/>
                <a:gd name="T94" fmla="*/ 67 w 156"/>
                <a:gd name="T95" fmla="*/ 92 h 150"/>
                <a:gd name="T96" fmla="*/ 67 w 156"/>
                <a:gd name="T97" fmla="*/ 93 h 150"/>
                <a:gd name="T98" fmla="*/ 60 w 156"/>
                <a:gd name="T99" fmla="*/ 108 h 150"/>
                <a:gd name="T100" fmla="*/ 30 w 156"/>
                <a:gd name="T101" fmla="*/ 121 h 150"/>
                <a:gd name="T102" fmla="*/ 9 w 156"/>
                <a:gd name="T103" fmla="*/ 14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6" h="150">
                  <a:moveTo>
                    <a:pt x="156" y="150"/>
                  </a:moveTo>
                  <a:cubicBezTo>
                    <a:pt x="0" y="150"/>
                    <a:pt x="0" y="150"/>
                    <a:pt x="0" y="150"/>
                  </a:cubicBezTo>
                  <a:cubicBezTo>
                    <a:pt x="0" y="146"/>
                    <a:pt x="0" y="146"/>
                    <a:pt x="0" y="146"/>
                  </a:cubicBezTo>
                  <a:cubicBezTo>
                    <a:pt x="0" y="122"/>
                    <a:pt x="46" y="103"/>
                    <a:pt x="58" y="100"/>
                  </a:cubicBezTo>
                  <a:cubicBezTo>
                    <a:pt x="59" y="99"/>
                    <a:pt x="59" y="97"/>
                    <a:pt x="59" y="95"/>
                  </a:cubicBezTo>
                  <a:cubicBezTo>
                    <a:pt x="56" y="92"/>
                    <a:pt x="50" y="83"/>
                    <a:pt x="47" y="72"/>
                  </a:cubicBezTo>
                  <a:cubicBezTo>
                    <a:pt x="44" y="70"/>
                    <a:pt x="42" y="68"/>
                    <a:pt x="41" y="64"/>
                  </a:cubicBezTo>
                  <a:cubicBezTo>
                    <a:pt x="39" y="58"/>
                    <a:pt x="39" y="51"/>
                    <a:pt x="42" y="46"/>
                  </a:cubicBezTo>
                  <a:cubicBezTo>
                    <a:pt x="42" y="46"/>
                    <a:pt x="42" y="46"/>
                    <a:pt x="42" y="46"/>
                  </a:cubicBezTo>
                  <a:cubicBezTo>
                    <a:pt x="42" y="39"/>
                    <a:pt x="40" y="22"/>
                    <a:pt x="50" y="10"/>
                  </a:cubicBezTo>
                  <a:cubicBezTo>
                    <a:pt x="56" y="3"/>
                    <a:pt x="66" y="0"/>
                    <a:pt x="78" y="0"/>
                  </a:cubicBezTo>
                  <a:cubicBezTo>
                    <a:pt x="90" y="0"/>
                    <a:pt x="100" y="3"/>
                    <a:pt x="106" y="10"/>
                  </a:cubicBezTo>
                  <a:cubicBezTo>
                    <a:pt x="116" y="22"/>
                    <a:pt x="114" y="39"/>
                    <a:pt x="114" y="46"/>
                  </a:cubicBezTo>
                  <a:cubicBezTo>
                    <a:pt x="114" y="46"/>
                    <a:pt x="114" y="46"/>
                    <a:pt x="114" y="46"/>
                  </a:cubicBezTo>
                  <a:cubicBezTo>
                    <a:pt x="117" y="51"/>
                    <a:pt x="117" y="58"/>
                    <a:pt x="115" y="64"/>
                  </a:cubicBezTo>
                  <a:cubicBezTo>
                    <a:pt x="114" y="68"/>
                    <a:pt x="112" y="70"/>
                    <a:pt x="109" y="72"/>
                  </a:cubicBezTo>
                  <a:cubicBezTo>
                    <a:pt x="106" y="83"/>
                    <a:pt x="100" y="92"/>
                    <a:pt x="97" y="95"/>
                  </a:cubicBezTo>
                  <a:cubicBezTo>
                    <a:pt x="97" y="97"/>
                    <a:pt x="97" y="99"/>
                    <a:pt x="98" y="100"/>
                  </a:cubicBezTo>
                  <a:cubicBezTo>
                    <a:pt x="110" y="103"/>
                    <a:pt x="156" y="122"/>
                    <a:pt x="156" y="146"/>
                  </a:cubicBezTo>
                  <a:lnTo>
                    <a:pt x="156" y="150"/>
                  </a:lnTo>
                  <a:close/>
                  <a:moveTo>
                    <a:pt x="9" y="142"/>
                  </a:moveTo>
                  <a:cubicBezTo>
                    <a:pt x="147" y="142"/>
                    <a:pt x="147" y="142"/>
                    <a:pt x="147" y="142"/>
                  </a:cubicBezTo>
                  <a:cubicBezTo>
                    <a:pt x="145" y="136"/>
                    <a:pt x="138" y="128"/>
                    <a:pt x="126" y="121"/>
                  </a:cubicBezTo>
                  <a:cubicBezTo>
                    <a:pt x="114" y="114"/>
                    <a:pt x="101" y="109"/>
                    <a:pt x="96" y="108"/>
                  </a:cubicBezTo>
                  <a:cubicBezTo>
                    <a:pt x="89" y="107"/>
                    <a:pt x="89" y="97"/>
                    <a:pt x="89" y="93"/>
                  </a:cubicBezTo>
                  <a:cubicBezTo>
                    <a:pt x="89" y="92"/>
                    <a:pt x="89" y="92"/>
                    <a:pt x="89" y="92"/>
                  </a:cubicBezTo>
                  <a:cubicBezTo>
                    <a:pt x="90" y="90"/>
                    <a:pt x="90" y="90"/>
                    <a:pt x="90" y="90"/>
                  </a:cubicBezTo>
                  <a:cubicBezTo>
                    <a:pt x="90" y="90"/>
                    <a:pt x="100" y="80"/>
                    <a:pt x="102" y="68"/>
                  </a:cubicBezTo>
                  <a:cubicBezTo>
                    <a:pt x="102" y="64"/>
                    <a:pt x="102" y="64"/>
                    <a:pt x="102" y="64"/>
                  </a:cubicBezTo>
                  <a:cubicBezTo>
                    <a:pt x="106" y="64"/>
                    <a:pt x="106" y="64"/>
                    <a:pt x="106" y="64"/>
                  </a:cubicBezTo>
                  <a:cubicBezTo>
                    <a:pt x="106" y="64"/>
                    <a:pt x="107" y="63"/>
                    <a:pt x="108" y="60"/>
                  </a:cubicBezTo>
                  <a:cubicBezTo>
                    <a:pt x="109" y="56"/>
                    <a:pt x="109" y="52"/>
                    <a:pt x="107" y="51"/>
                  </a:cubicBezTo>
                  <a:cubicBezTo>
                    <a:pt x="105" y="50"/>
                    <a:pt x="105" y="50"/>
                    <a:pt x="105" y="50"/>
                  </a:cubicBezTo>
                  <a:cubicBezTo>
                    <a:pt x="106" y="48"/>
                    <a:pt x="106" y="48"/>
                    <a:pt x="106" y="48"/>
                  </a:cubicBezTo>
                  <a:cubicBezTo>
                    <a:pt x="106" y="47"/>
                    <a:pt x="106" y="46"/>
                    <a:pt x="106" y="45"/>
                  </a:cubicBezTo>
                  <a:cubicBezTo>
                    <a:pt x="106" y="39"/>
                    <a:pt x="108" y="24"/>
                    <a:pt x="100" y="15"/>
                  </a:cubicBezTo>
                  <a:cubicBezTo>
                    <a:pt x="95" y="10"/>
                    <a:pt x="88" y="8"/>
                    <a:pt x="78" y="8"/>
                  </a:cubicBezTo>
                  <a:cubicBezTo>
                    <a:pt x="68" y="8"/>
                    <a:pt x="61" y="10"/>
                    <a:pt x="56" y="15"/>
                  </a:cubicBezTo>
                  <a:cubicBezTo>
                    <a:pt x="48" y="24"/>
                    <a:pt x="50" y="39"/>
                    <a:pt x="50" y="45"/>
                  </a:cubicBezTo>
                  <a:cubicBezTo>
                    <a:pt x="50" y="46"/>
                    <a:pt x="50" y="47"/>
                    <a:pt x="50" y="48"/>
                  </a:cubicBezTo>
                  <a:cubicBezTo>
                    <a:pt x="51" y="50"/>
                    <a:pt x="51" y="50"/>
                    <a:pt x="51" y="50"/>
                  </a:cubicBezTo>
                  <a:cubicBezTo>
                    <a:pt x="49" y="51"/>
                    <a:pt x="49" y="51"/>
                    <a:pt x="49" y="51"/>
                  </a:cubicBezTo>
                  <a:cubicBezTo>
                    <a:pt x="47" y="52"/>
                    <a:pt x="47" y="56"/>
                    <a:pt x="48" y="60"/>
                  </a:cubicBezTo>
                  <a:cubicBezTo>
                    <a:pt x="49" y="63"/>
                    <a:pt x="50" y="64"/>
                    <a:pt x="50" y="64"/>
                  </a:cubicBezTo>
                  <a:cubicBezTo>
                    <a:pt x="54" y="64"/>
                    <a:pt x="54" y="64"/>
                    <a:pt x="54" y="64"/>
                  </a:cubicBezTo>
                  <a:cubicBezTo>
                    <a:pt x="54" y="68"/>
                    <a:pt x="54" y="68"/>
                    <a:pt x="54" y="68"/>
                  </a:cubicBezTo>
                  <a:cubicBezTo>
                    <a:pt x="56" y="80"/>
                    <a:pt x="66" y="90"/>
                    <a:pt x="66" y="90"/>
                  </a:cubicBezTo>
                  <a:cubicBezTo>
                    <a:pt x="67" y="92"/>
                    <a:pt x="67" y="92"/>
                    <a:pt x="67" y="92"/>
                  </a:cubicBezTo>
                  <a:cubicBezTo>
                    <a:pt x="67" y="93"/>
                    <a:pt x="67" y="93"/>
                    <a:pt x="67" y="93"/>
                  </a:cubicBezTo>
                  <a:cubicBezTo>
                    <a:pt x="67" y="97"/>
                    <a:pt x="67" y="107"/>
                    <a:pt x="60" y="108"/>
                  </a:cubicBezTo>
                  <a:cubicBezTo>
                    <a:pt x="55" y="109"/>
                    <a:pt x="42" y="114"/>
                    <a:pt x="30" y="121"/>
                  </a:cubicBezTo>
                  <a:cubicBezTo>
                    <a:pt x="18" y="128"/>
                    <a:pt x="11" y="136"/>
                    <a:pt x="9" y="142"/>
                  </a:cubicBezTo>
                  <a:close/>
                </a:path>
              </a:pathLst>
            </a:custGeom>
            <a:solidFill>
              <a:srgbClr val="004EA7"/>
            </a:solidFill>
            <a:ln>
              <a:noFill/>
            </a:ln>
          </p:spPr>
          <p:txBody>
            <a:bodyPr vert="horz" wrap="square" lIns="68580" tIns="34290" rIns="68580" bIns="34290" numCol="1" anchor="t" anchorCtr="0" compatLnSpc="1">
              <a:prstTxWarp prst="textNoShape">
                <a:avLst/>
              </a:prstTxWarp>
            </a:bodyPr>
            <a:lstStyle/>
            <a:p>
              <a:endParaRPr lang="id-ID"/>
            </a:p>
          </p:txBody>
        </p:sp>
        <p:sp>
          <p:nvSpPr>
            <p:cNvPr id="40" name="Freeform 28">
              <a:extLst>
                <a:ext uri="{FF2B5EF4-FFF2-40B4-BE49-F238E27FC236}">
                  <a16:creationId xmlns:a16="http://schemas.microsoft.com/office/drawing/2014/main" id="{F4140CA4-10D5-6593-8EF4-5E4687219653}"/>
                </a:ext>
                <a:ext uri="{C183D7F6-B498-43B3-948B-1728B52AA6E4}">
                  <adec:decorative xmlns:adec="http://schemas.microsoft.com/office/drawing/2017/decorative" val="1"/>
                </a:ext>
              </a:extLst>
            </p:cNvPr>
            <p:cNvSpPr>
              <a:spLocks noEditPoints="1"/>
            </p:cNvSpPr>
            <p:nvPr/>
          </p:nvSpPr>
          <p:spPr bwMode="auto">
            <a:xfrm>
              <a:off x="6999484" y="3618285"/>
              <a:ext cx="400449" cy="369332"/>
            </a:xfrm>
            <a:custGeom>
              <a:avLst/>
              <a:gdLst>
                <a:gd name="T0" fmla="*/ 1291 w 1334"/>
                <a:gd name="T1" fmla="*/ 1169 h 1320"/>
                <a:gd name="T2" fmla="*/ 908 w 1334"/>
                <a:gd name="T3" fmla="*/ 1017 h 1320"/>
                <a:gd name="T4" fmla="*/ 1065 w 1334"/>
                <a:gd name="T5" fmla="*/ 679 h 1320"/>
                <a:gd name="T6" fmla="*/ 960 w 1334"/>
                <a:gd name="T7" fmla="*/ 141 h 1320"/>
                <a:gd name="T8" fmla="*/ 667 w 1334"/>
                <a:gd name="T9" fmla="*/ 0 h 1320"/>
                <a:gd name="T10" fmla="*/ 374 w 1334"/>
                <a:gd name="T11" fmla="*/ 141 h 1320"/>
                <a:gd name="T12" fmla="*/ 269 w 1334"/>
                <a:gd name="T13" fmla="*/ 679 h 1320"/>
                <a:gd name="T14" fmla="*/ 426 w 1334"/>
                <a:gd name="T15" fmla="*/ 1017 h 1320"/>
                <a:gd name="T16" fmla="*/ 44 w 1334"/>
                <a:gd name="T17" fmla="*/ 1169 h 1320"/>
                <a:gd name="T18" fmla="*/ 11 w 1334"/>
                <a:gd name="T19" fmla="*/ 1262 h 1320"/>
                <a:gd name="T20" fmla="*/ 90 w 1334"/>
                <a:gd name="T21" fmla="*/ 1320 h 1320"/>
                <a:gd name="T22" fmla="*/ 1245 w 1334"/>
                <a:gd name="T23" fmla="*/ 1320 h 1320"/>
                <a:gd name="T24" fmla="*/ 1324 w 1334"/>
                <a:gd name="T25" fmla="*/ 1262 h 1320"/>
                <a:gd name="T26" fmla="*/ 1291 w 1334"/>
                <a:gd name="T27" fmla="*/ 1169 h 1320"/>
                <a:gd name="T28" fmla="*/ 843 w 1334"/>
                <a:gd name="T29" fmla="*/ 965 h 1320"/>
                <a:gd name="T30" fmla="*/ 830 w 1334"/>
                <a:gd name="T31" fmla="*/ 983 h 1320"/>
                <a:gd name="T32" fmla="*/ 505 w 1334"/>
                <a:gd name="T33" fmla="*/ 983 h 1320"/>
                <a:gd name="T34" fmla="*/ 491 w 1334"/>
                <a:gd name="T35" fmla="*/ 965 h 1320"/>
                <a:gd name="T36" fmla="*/ 344 w 1334"/>
                <a:gd name="T37" fmla="*/ 444 h 1320"/>
                <a:gd name="T38" fmla="*/ 667 w 1334"/>
                <a:gd name="T39" fmla="*/ 83 h 1320"/>
                <a:gd name="T40" fmla="*/ 991 w 1334"/>
                <a:gd name="T41" fmla="*/ 444 h 1320"/>
                <a:gd name="T42" fmla="*/ 843 w 1334"/>
                <a:gd name="T43" fmla="*/ 965 h 1320"/>
                <a:gd name="T44" fmla="*/ 90 w 1334"/>
                <a:gd name="T45" fmla="*/ 1238 h 1320"/>
                <a:gd name="T46" fmla="*/ 444 w 1334"/>
                <a:gd name="T47" fmla="*/ 1097 h 1320"/>
                <a:gd name="T48" fmla="*/ 546 w 1334"/>
                <a:gd name="T49" fmla="*/ 1075 h 1320"/>
                <a:gd name="T50" fmla="*/ 667 w 1334"/>
                <a:gd name="T51" fmla="*/ 1114 h 1320"/>
                <a:gd name="T52" fmla="*/ 788 w 1334"/>
                <a:gd name="T53" fmla="*/ 1075 h 1320"/>
                <a:gd name="T54" fmla="*/ 891 w 1334"/>
                <a:gd name="T55" fmla="*/ 1097 h 1320"/>
                <a:gd name="T56" fmla="*/ 1245 w 1334"/>
                <a:gd name="T57" fmla="*/ 1238 h 1320"/>
                <a:gd name="T58" fmla="*/ 90 w 1334"/>
                <a:gd name="T59" fmla="*/ 1238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34" h="1320">
                  <a:moveTo>
                    <a:pt x="1291" y="1169"/>
                  </a:moveTo>
                  <a:cubicBezTo>
                    <a:pt x="1282" y="1164"/>
                    <a:pt x="1132" y="1065"/>
                    <a:pt x="908" y="1017"/>
                  </a:cubicBezTo>
                  <a:cubicBezTo>
                    <a:pt x="990" y="912"/>
                    <a:pt x="1043" y="773"/>
                    <a:pt x="1065" y="679"/>
                  </a:cubicBezTo>
                  <a:cubicBezTo>
                    <a:pt x="1096" y="550"/>
                    <a:pt x="1084" y="298"/>
                    <a:pt x="960" y="141"/>
                  </a:cubicBezTo>
                  <a:cubicBezTo>
                    <a:pt x="888" y="49"/>
                    <a:pt x="786" y="0"/>
                    <a:pt x="667" y="0"/>
                  </a:cubicBezTo>
                  <a:cubicBezTo>
                    <a:pt x="548" y="0"/>
                    <a:pt x="446" y="49"/>
                    <a:pt x="374" y="141"/>
                  </a:cubicBezTo>
                  <a:cubicBezTo>
                    <a:pt x="250" y="298"/>
                    <a:pt x="238" y="550"/>
                    <a:pt x="269" y="679"/>
                  </a:cubicBezTo>
                  <a:cubicBezTo>
                    <a:pt x="292" y="773"/>
                    <a:pt x="344" y="912"/>
                    <a:pt x="426" y="1017"/>
                  </a:cubicBezTo>
                  <a:cubicBezTo>
                    <a:pt x="203" y="1065"/>
                    <a:pt x="52" y="1164"/>
                    <a:pt x="44" y="1169"/>
                  </a:cubicBezTo>
                  <a:cubicBezTo>
                    <a:pt x="13" y="1189"/>
                    <a:pt x="0" y="1227"/>
                    <a:pt x="11" y="1262"/>
                  </a:cubicBezTo>
                  <a:cubicBezTo>
                    <a:pt x="21" y="1297"/>
                    <a:pt x="53" y="1320"/>
                    <a:pt x="90" y="1320"/>
                  </a:cubicBezTo>
                  <a:cubicBezTo>
                    <a:pt x="1245" y="1320"/>
                    <a:pt x="1245" y="1320"/>
                    <a:pt x="1245" y="1320"/>
                  </a:cubicBezTo>
                  <a:cubicBezTo>
                    <a:pt x="1281" y="1320"/>
                    <a:pt x="1313" y="1297"/>
                    <a:pt x="1324" y="1262"/>
                  </a:cubicBezTo>
                  <a:cubicBezTo>
                    <a:pt x="1334" y="1227"/>
                    <a:pt x="1321" y="1189"/>
                    <a:pt x="1291" y="1169"/>
                  </a:cubicBezTo>
                  <a:close/>
                  <a:moveTo>
                    <a:pt x="843" y="965"/>
                  </a:moveTo>
                  <a:cubicBezTo>
                    <a:pt x="830" y="983"/>
                    <a:pt x="830" y="983"/>
                    <a:pt x="830" y="983"/>
                  </a:cubicBezTo>
                  <a:cubicBezTo>
                    <a:pt x="731" y="1096"/>
                    <a:pt x="603" y="1096"/>
                    <a:pt x="505" y="983"/>
                  </a:cubicBezTo>
                  <a:cubicBezTo>
                    <a:pt x="491" y="965"/>
                    <a:pt x="491" y="965"/>
                    <a:pt x="491" y="965"/>
                  </a:cubicBezTo>
                  <a:cubicBezTo>
                    <a:pt x="376" y="820"/>
                    <a:pt x="319" y="627"/>
                    <a:pt x="344" y="444"/>
                  </a:cubicBezTo>
                  <a:cubicBezTo>
                    <a:pt x="366" y="267"/>
                    <a:pt x="467" y="83"/>
                    <a:pt x="667" y="83"/>
                  </a:cubicBezTo>
                  <a:cubicBezTo>
                    <a:pt x="867" y="83"/>
                    <a:pt x="968" y="267"/>
                    <a:pt x="991" y="444"/>
                  </a:cubicBezTo>
                  <a:cubicBezTo>
                    <a:pt x="1015" y="627"/>
                    <a:pt x="958" y="820"/>
                    <a:pt x="843" y="965"/>
                  </a:cubicBezTo>
                  <a:close/>
                  <a:moveTo>
                    <a:pt x="90" y="1238"/>
                  </a:moveTo>
                  <a:cubicBezTo>
                    <a:pt x="95" y="1234"/>
                    <a:pt x="235" y="1142"/>
                    <a:pt x="444" y="1097"/>
                  </a:cubicBezTo>
                  <a:cubicBezTo>
                    <a:pt x="546" y="1075"/>
                    <a:pt x="546" y="1075"/>
                    <a:pt x="546" y="1075"/>
                  </a:cubicBezTo>
                  <a:cubicBezTo>
                    <a:pt x="583" y="1099"/>
                    <a:pt x="623" y="1114"/>
                    <a:pt x="667" y="1114"/>
                  </a:cubicBezTo>
                  <a:cubicBezTo>
                    <a:pt x="711" y="1114"/>
                    <a:pt x="752" y="1099"/>
                    <a:pt x="788" y="1075"/>
                  </a:cubicBezTo>
                  <a:cubicBezTo>
                    <a:pt x="891" y="1097"/>
                    <a:pt x="891" y="1097"/>
                    <a:pt x="891" y="1097"/>
                  </a:cubicBezTo>
                  <a:cubicBezTo>
                    <a:pt x="1098" y="1142"/>
                    <a:pt x="1237" y="1233"/>
                    <a:pt x="1245" y="1238"/>
                  </a:cubicBezTo>
                  <a:lnTo>
                    <a:pt x="90" y="1238"/>
                  </a:lnTo>
                  <a:close/>
                </a:path>
              </a:pathLst>
            </a:custGeom>
            <a:solidFill>
              <a:srgbClr val="004EA7"/>
            </a:solidFill>
            <a:ln>
              <a:noFill/>
            </a:ln>
          </p:spPr>
          <p:txBody>
            <a:bodyPr vert="horz" wrap="square" lIns="68580" tIns="34290" rIns="68580" bIns="34290" numCol="1" anchor="t" anchorCtr="0" compatLnSpc="1">
              <a:prstTxWarp prst="textNoShape">
                <a:avLst/>
              </a:prstTxWarp>
            </a:bodyPr>
            <a:lstStyle/>
            <a:p>
              <a:endParaRPr lang="id-ID"/>
            </a:p>
          </p:txBody>
        </p:sp>
      </p:grpSp>
      <p:grpSp>
        <p:nvGrpSpPr>
          <p:cNvPr id="7" name="Group 6">
            <a:extLst>
              <a:ext uri="{FF2B5EF4-FFF2-40B4-BE49-F238E27FC236}">
                <a16:creationId xmlns:a16="http://schemas.microsoft.com/office/drawing/2014/main" id="{4D0B0719-50A9-F2C9-D632-FBFE0FF47C69}"/>
              </a:ext>
            </a:extLst>
          </p:cNvPr>
          <p:cNvGrpSpPr/>
          <p:nvPr/>
        </p:nvGrpSpPr>
        <p:grpSpPr>
          <a:xfrm>
            <a:off x="4489336" y="3126055"/>
            <a:ext cx="1212161" cy="1212161"/>
            <a:chOff x="4594232" y="3437464"/>
            <a:chExt cx="900752" cy="900752"/>
          </a:xfrm>
        </p:grpSpPr>
        <p:sp>
          <p:nvSpPr>
            <p:cNvPr id="5" name="Oval 4">
              <a:extLst>
                <a:ext uri="{FF2B5EF4-FFF2-40B4-BE49-F238E27FC236}">
                  <a16:creationId xmlns:a16="http://schemas.microsoft.com/office/drawing/2014/main" id="{40138D5E-4173-E6BE-0790-25D931BEF184}"/>
                </a:ext>
              </a:extLst>
            </p:cNvPr>
            <p:cNvSpPr/>
            <p:nvPr/>
          </p:nvSpPr>
          <p:spPr>
            <a:xfrm>
              <a:off x="4594232" y="3437464"/>
              <a:ext cx="900752" cy="900752"/>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A8E497D7-E1DF-6A7C-8A26-C5A4FD923968}"/>
                </a:ext>
                <a:ext uri="{C183D7F6-B498-43B3-948B-1728B52AA6E4}">
                  <adec:decorative xmlns:adec="http://schemas.microsoft.com/office/drawing/2017/decorative" val="1"/>
                </a:ext>
              </a:extLst>
            </p:cNvPr>
            <p:cNvGrpSpPr/>
            <p:nvPr/>
          </p:nvGrpSpPr>
          <p:grpSpPr>
            <a:xfrm>
              <a:off x="4714921" y="3617492"/>
              <a:ext cx="617204" cy="617204"/>
              <a:chOff x="11764963" y="1333500"/>
              <a:chExt cx="434975" cy="361950"/>
            </a:xfrm>
            <a:solidFill>
              <a:srgbClr val="004EA7"/>
            </a:solidFill>
          </p:grpSpPr>
          <p:sp>
            <p:nvSpPr>
              <p:cNvPr id="42" name="Freeform 23">
                <a:extLst>
                  <a:ext uri="{FF2B5EF4-FFF2-40B4-BE49-F238E27FC236}">
                    <a16:creationId xmlns:a16="http://schemas.microsoft.com/office/drawing/2014/main" id="{A984B61E-7474-C11C-61FE-386F7CABF2E8}"/>
                  </a:ext>
                </a:extLst>
              </p:cNvPr>
              <p:cNvSpPr>
                <a:spLocks noEditPoints="1"/>
              </p:cNvSpPr>
              <p:nvPr/>
            </p:nvSpPr>
            <p:spPr bwMode="auto">
              <a:xfrm>
                <a:off x="11891963" y="1603375"/>
                <a:ext cx="90488" cy="92075"/>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close/>
                    <a:moveTo>
                      <a:pt x="12" y="8"/>
                    </a:moveTo>
                    <a:cubicBezTo>
                      <a:pt x="10" y="8"/>
                      <a:pt x="8" y="10"/>
                      <a:pt x="8" y="12"/>
                    </a:cubicBezTo>
                    <a:cubicBezTo>
                      <a:pt x="8" y="14"/>
                      <a:pt x="10" y="16"/>
                      <a:pt x="12" y="16"/>
                    </a:cubicBezTo>
                    <a:cubicBezTo>
                      <a:pt x="14" y="16"/>
                      <a:pt x="16" y="14"/>
                      <a:pt x="16" y="12"/>
                    </a:cubicBezTo>
                    <a:cubicBezTo>
                      <a:pt x="16" y="10"/>
                      <a:pt x="14" y="8"/>
                      <a:pt x="1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sp>
            <p:nvSpPr>
              <p:cNvPr id="43" name="Freeform 24">
                <a:extLst>
                  <a:ext uri="{FF2B5EF4-FFF2-40B4-BE49-F238E27FC236}">
                    <a16:creationId xmlns:a16="http://schemas.microsoft.com/office/drawing/2014/main" id="{763B0714-2751-F0BB-12EC-FADCE602F1AF}"/>
                  </a:ext>
                </a:extLst>
              </p:cNvPr>
              <p:cNvSpPr>
                <a:spLocks noEditPoints="1"/>
              </p:cNvSpPr>
              <p:nvPr/>
            </p:nvSpPr>
            <p:spPr bwMode="auto">
              <a:xfrm>
                <a:off x="12042775" y="1603375"/>
                <a:ext cx="90488" cy="92075"/>
              </a:xfrm>
              <a:custGeom>
                <a:avLst/>
                <a:gdLst>
                  <a:gd name="T0" fmla="*/ 12 w 24"/>
                  <a:gd name="T1" fmla="*/ 8 h 24"/>
                  <a:gd name="T2" fmla="*/ 16 w 24"/>
                  <a:gd name="T3" fmla="*/ 12 h 24"/>
                  <a:gd name="T4" fmla="*/ 12 w 24"/>
                  <a:gd name="T5" fmla="*/ 16 h 24"/>
                  <a:gd name="T6" fmla="*/ 8 w 24"/>
                  <a:gd name="T7" fmla="*/ 12 h 24"/>
                  <a:gd name="T8" fmla="*/ 12 w 24"/>
                  <a:gd name="T9" fmla="*/ 8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8"/>
                    </a:moveTo>
                    <a:cubicBezTo>
                      <a:pt x="14" y="8"/>
                      <a:pt x="16" y="10"/>
                      <a:pt x="16" y="12"/>
                    </a:cubicBezTo>
                    <a:cubicBezTo>
                      <a:pt x="16" y="14"/>
                      <a:pt x="14" y="16"/>
                      <a:pt x="12" y="16"/>
                    </a:cubicBezTo>
                    <a:cubicBezTo>
                      <a:pt x="10" y="16"/>
                      <a:pt x="8" y="14"/>
                      <a:pt x="8" y="12"/>
                    </a:cubicBezTo>
                    <a:cubicBezTo>
                      <a:pt x="8" y="10"/>
                      <a:pt x="10" y="8"/>
                      <a:pt x="12" y="8"/>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sp>
            <p:nvSpPr>
              <p:cNvPr id="44" name="Freeform 25">
                <a:extLst>
                  <a:ext uri="{FF2B5EF4-FFF2-40B4-BE49-F238E27FC236}">
                    <a16:creationId xmlns:a16="http://schemas.microsoft.com/office/drawing/2014/main" id="{AE91CE10-8115-2D37-3FCC-2243227687EE}"/>
                  </a:ext>
                </a:extLst>
              </p:cNvPr>
              <p:cNvSpPr>
                <a:spLocks/>
              </p:cNvSpPr>
              <p:nvPr/>
            </p:nvSpPr>
            <p:spPr bwMode="auto">
              <a:xfrm>
                <a:off x="11764963" y="1333500"/>
                <a:ext cx="404813" cy="246062"/>
              </a:xfrm>
              <a:custGeom>
                <a:avLst/>
                <a:gdLst>
                  <a:gd name="T0" fmla="*/ 37 w 108"/>
                  <a:gd name="T1" fmla="*/ 56 h 64"/>
                  <a:gd name="T2" fmla="*/ 26 w 108"/>
                  <a:gd name="T3" fmla="*/ 0 h 64"/>
                  <a:gd name="T4" fmla="*/ 16 w 108"/>
                  <a:gd name="T5" fmla="*/ 0 h 64"/>
                  <a:gd name="T6" fmla="*/ 4 w 108"/>
                  <a:gd name="T7" fmla="*/ 0 h 64"/>
                  <a:gd name="T8" fmla="*/ 4 w 108"/>
                  <a:gd name="T9" fmla="*/ 0 h 64"/>
                  <a:gd name="T10" fmla="*/ 0 w 108"/>
                  <a:gd name="T11" fmla="*/ 4 h 64"/>
                  <a:gd name="T12" fmla="*/ 4 w 108"/>
                  <a:gd name="T13" fmla="*/ 8 h 64"/>
                  <a:gd name="T14" fmla="*/ 4 w 108"/>
                  <a:gd name="T15" fmla="*/ 8 h 64"/>
                  <a:gd name="T16" fmla="*/ 19 w 108"/>
                  <a:gd name="T17" fmla="*/ 8 h 64"/>
                  <a:gd name="T18" fmla="*/ 30 w 108"/>
                  <a:gd name="T19" fmla="*/ 64 h 64"/>
                  <a:gd name="T20" fmla="*/ 42 w 108"/>
                  <a:gd name="T21" fmla="*/ 64 h 64"/>
                  <a:gd name="T22" fmla="*/ 104 w 108"/>
                  <a:gd name="T23" fmla="*/ 64 h 64"/>
                  <a:gd name="T24" fmla="*/ 104 w 108"/>
                  <a:gd name="T25" fmla="*/ 64 h 64"/>
                  <a:gd name="T26" fmla="*/ 104 w 108"/>
                  <a:gd name="T27" fmla="*/ 64 h 64"/>
                  <a:gd name="T28" fmla="*/ 104 w 108"/>
                  <a:gd name="T29" fmla="*/ 64 h 64"/>
                  <a:gd name="T30" fmla="*/ 104 w 108"/>
                  <a:gd name="T31" fmla="*/ 64 h 64"/>
                  <a:gd name="T32" fmla="*/ 108 w 108"/>
                  <a:gd name="T33" fmla="*/ 60 h 64"/>
                  <a:gd name="T34" fmla="*/ 104 w 108"/>
                  <a:gd name="T35" fmla="*/ 56 h 64"/>
                  <a:gd name="T36" fmla="*/ 37 w 108"/>
                  <a:gd name="T37"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64">
                    <a:moveTo>
                      <a:pt x="37" y="56"/>
                    </a:moveTo>
                    <a:cubicBezTo>
                      <a:pt x="26" y="0"/>
                      <a:pt x="26" y="0"/>
                      <a:pt x="26" y="0"/>
                    </a:cubicBezTo>
                    <a:cubicBezTo>
                      <a:pt x="16" y="0"/>
                      <a:pt x="16" y="0"/>
                      <a:pt x="16" y="0"/>
                    </a:cubicBezTo>
                    <a:cubicBezTo>
                      <a:pt x="4" y="0"/>
                      <a:pt x="4" y="0"/>
                      <a:pt x="4" y="0"/>
                    </a:cubicBezTo>
                    <a:cubicBezTo>
                      <a:pt x="4" y="0"/>
                      <a:pt x="4" y="0"/>
                      <a:pt x="4" y="0"/>
                    </a:cubicBezTo>
                    <a:cubicBezTo>
                      <a:pt x="2" y="0"/>
                      <a:pt x="0" y="2"/>
                      <a:pt x="0" y="4"/>
                    </a:cubicBezTo>
                    <a:cubicBezTo>
                      <a:pt x="0" y="6"/>
                      <a:pt x="2" y="8"/>
                      <a:pt x="4" y="8"/>
                    </a:cubicBezTo>
                    <a:cubicBezTo>
                      <a:pt x="4" y="8"/>
                      <a:pt x="4" y="8"/>
                      <a:pt x="4" y="8"/>
                    </a:cubicBezTo>
                    <a:cubicBezTo>
                      <a:pt x="19" y="8"/>
                      <a:pt x="19" y="8"/>
                      <a:pt x="19" y="8"/>
                    </a:cubicBezTo>
                    <a:cubicBezTo>
                      <a:pt x="30" y="64"/>
                      <a:pt x="30" y="64"/>
                      <a:pt x="30" y="64"/>
                    </a:cubicBezTo>
                    <a:cubicBezTo>
                      <a:pt x="42" y="64"/>
                      <a:pt x="42" y="64"/>
                      <a:pt x="42" y="64"/>
                    </a:cubicBezTo>
                    <a:cubicBezTo>
                      <a:pt x="104" y="64"/>
                      <a:pt x="104" y="64"/>
                      <a:pt x="104" y="64"/>
                    </a:cubicBezTo>
                    <a:cubicBezTo>
                      <a:pt x="104" y="64"/>
                      <a:pt x="104" y="64"/>
                      <a:pt x="104" y="64"/>
                    </a:cubicBezTo>
                    <a:cubicBezTo>
                      <a:pt x="104" y="64"/>
                      <a:pt x="104" y="64"/>
                      <a:pt x="104" y="64"/>
                    </a:cubicBezTo>
                    <a:cubicBezTo>
                      <a:pt x="104" y="64"/>
                      <a:pt x="104" y="64"/>
                      <a:pt x="104" y="64"/>
                    </a:cubicBezTo>
                    <a:cubicBezTo>
                      <a:pt x="104" y="64"/>
                      <a:pt x="104" y="64"/>
                      <a:pt x="104" y="64"/>
                    </a:cubicBezTo>
                    <a:cubicBezTo>
                      <a:pt x="106" y="64"/>
                      <a:pt x="108" y="62"/>
                      <a:pt x="108" y="60"/>
                    </a:cubicBezTo>
                    <a:cubicBezTo>
                      <a:pt x="108" y="58"/>
                      <a:pt x="106" y="56"/>
                      <a:pt x="104" y="56"/>
                    </a:cubicBezTo>
                    <a:lnTo>
                      <a:pt x="37"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sp>
            <p:nvSpPr>
              <p:cNvPr id="45" name="Freeform 26">
                <a:extLst>
                  <a:ext uri="{FF2B5EF4-FFF2-40B4-BE49-F238E27FC236}">
                    <a16:creationId xmlns:a16="http://schemas.microsoft.com/office/drawing/2014/main" id="{40D5E032-2DCF-1C7E-8125-4D7AD7441EC1}"/>
                  </a:ext>
                </a:extLst>
              </p:cNvPr>
              <p:cNvSpPr>
                <a:spLocks noEditPoints="1"/>
              </p:cNvSpPr>
              <p:nvPr/>
            </p:nvSpPr>
            <p:spPr bwMode="auto">
              <a:xfrm>
                <a:off x="11899900" y="1363663"/>
                <a:ext cx="300038" cy="153987"/>
              </a:xfrm>
              <a:custGeom>
                <a:avLst/>
                <a:gdLst>
                  <a:gd name="T0" fmla="*/ 68 w 80"/>
                  <a:gd name="T1" fmla="*/ 32 h 40"/>
                  <a:gd name="T2" fmla="*/ 12 w 80"/>
                  <a:gd name="T3" fmla="*/ 32 h 40"/>
                  <a:gd name="T4" fmla="*/ 8 w 80"/>
                  <a:gd name="T5" fmla="*/ 36 h 40"/>
                  <a:gd name="T6" fmla="*/ 12 w 80"/>
                  <a:gd name="T7" fmla="*/ 40 h 40"/>
                  <a:gd name="T8" fmla="*/ 68 w 80"/>
                  <a:gd name="T9" fmla="*/ 40 h 40"/>
                  <a:gd name="T10" fmla="*/ 72 w 80"/>
                  <a:gd name="T11" fmla="*/ 36 h 40"/>
                  <a:gd name="T12" fmla="*/ 68 w 80"/>
                  <a:gd name="T13" fmla="*/ 32 h 40"/>
                  <a:gd name="T14" fmla="*/ 72 w 80"/>
                  <a:gd name="T15" fmla="*/ 16 h 40"/>
                  <a:gd name="T16" fmla="*/ 8 w 80"/>
                  <a:gd name="T17" fmla="*/ 16 h 40"/>
                  <a:gd name="T18" fmla="*/ 4 w 80"/>
                  <a:gd name="T19" fmla="*/ 20 h 40"/>
                  <a:gd name="T20" fmla="*/ 8 w 80"/>
                  <a:gd name="T21" fmla="*/ 24 h 40"/>
                  <a:gd name="T22" fmla="*/ 72 w 80"/>
                  <a:gd name="T23" fmla="*/ 24 h 40"/>
                  <a:gd name="T24" fmla="*/ 76 w 80"/>
                  <a:gd name="T25" fmla="*/ 20 h 40"/>
                  <a:gd name="T26" fmla="*/ 72 w 80"/>
                  <a:gd name="T27" fmla="*/ 16 h 40"/>
                  <a:gd name="T28" fmla="*/ 76 w 80"/>
                  <a:gd name="T29" fmla="*/ 0 h 40"/>
                  <a:gd name="T30" fmla="*/ 4 w 80"/>
                  <a:gd name="T31" fmla="*/ 0 h 40"/>
                  <a:gd name="T32" fmla="*/ 0 w 80"/>
                  <a:gd name="T33" fmla="*/ 4 h 40"/>
                  <a:gd name="T34" fmla="*/ 4 w 80"/>
                  <a:gd name="T35" fmla="*/ 8 h 40"/>
                  <a:gd name="T36" fmla="*/ 76 w 80"/>
                  <a:gd name="T37" fmla="*/ 8 h 40"/>
                  <a:gd name="T38" fmla="*/ 80 w 80"/>
                  <a:gd name="T39" fmla="*/ 4 h 40"/>
                  <a:gd name="T40" fmla="*/ 76 w 80"/>
                  <a:gd name="T4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0" h="40">
                    <a:moveTo>
                      <a:pt x="68" y="32"/>
                    </a:moveTo>
                    <a:cubicBezTo>
                      <a:pt x="12" y="32"/>
                      <a:pt x="12" y="32"/>
                      <a:pt x="12" y="32"/>
                    </a:cubicBezTo>
                    <a:cubicBezTo>
                      <a:pt x="10" y="32"/>
                      <a:pt x="8" y="34"/>
                      <a:pt x="8" y="36"/>
                    </a:cubicBezTo>
                    <a:cubicBezTo>
                      <a:pt x="8" y="38"/>
                      <a:pt x="10" y="40"/>
                      <a:pt x="12" y="40"/>
                    </a:cubicBezTo>
                    <a:cubicBezTo>
                      <a:pt x="68" y="40"/>
                      <a:pt x="68" y="40"/>
                      <a:pt x="68" y="40"/>
                    </a:cubicBezTo>
                    <a:cubicBezTo>
                      <a:pt x="70" y="40"/>
                      <a:pt x="72" y="38"/>
                      <a:pt x="72" y="36"/>
                    </a:cubicBezTo>
                    <a:cubicBezTo>
                      <a:pt x="72" y="34"/>
                      <a:pt x="70" y="32"/>
                      <a:pt x="68" y="32"/>
                    </a:cubicBezTo>
                    <a:close/>
                    <a:moveTo>
                      <a:pt x="72" y="16"/>
                    </a:moveTo>
                    <a:cubicBezTo>
                      <a:pt x="8" y="16"/>
                      <a:pt x="8" y="16"/>
                      <a:pt x="8" y="16"/>
                    </a:cubicBezTo>
                    <a:cubicBezTo>
                      <a:pt x="6" y="16"/>
                      <a:pt x="4" y="18"/>
                      <a:pt x="4" y="20"/>
                    </a:cubicBezTo>
                    <a:cubicBezTo>
                      <a:pt x="4" y="22"/>
                      <a:pt x="6" y="24"/>
                      <a:pt x="8" y="24"/>
                    </a:cubicBezTo>
                    <a:cubicBezTo>
                      <a:pt x="72" y="24"/>
                      <a:pt x="72" y="24"/>
                      <a:pt x="72" y="24"/>
                    </a:cubicBezTo>
                    <a:cubicBezTo>
                      <a:pt x="74" y="24"/>
                      <a:pt x="76" y="22"/>
                      <a:pt x="76" y="20"/>
                    </a:cubicBezTo>
                    <a:cubicBezTo>
                      <a:pt x="76" y="18"/>
                      <a:pt x="74" y="16"/>
                      <a:pt x="72" y="16"/>
                    </a:cubicBezTo>
                    <a:close/>
                    <a:moveTo>
                      <a:pt x="76" y="0"/>
                    </a:moveTo>
                    <a:cubicBezTo>
                      <a:pt x="4" y="0"/>
                      <a:pt x="4" y="0"/>
                      <a:pt x="4" y="0"/>
                    </a:cubicBezTo>
                    <a:cubicBezTo>
                      <a:pt x="2" y="0"/>
                      <a:pt x="0" y="2"/>
                      <a:pt x="0" y="4"/>
                    </a:cubicBezTo>
                    <a:cubicBezTo>
                      <a:pt x="0" y="6"/>
                      <a:pt x="2" y="8"/>
                      <a:pt x="4" y="8"/>
                    </a:cubicBezTo>
                    <a:cubicBezTo>
                      <a:pt x="76" y="8"/>
                      <a:pt x="76" y="8"/>
                      <a:pt x="76" y="8"/>
                    </a:cubicBezTo>
                    <a:cubicBezTo>
                      <a:pt x="78" y="8"/>
                      <a:pt x="80" y="6"/>
                      <a:pt x="80" y="4"/>
                    </a:cubicBezTo>
                    <a:cubicBezTo>
                      <a:pt x="80" y="2"/>
                      <a:pt x="78" y="0"/>
                      <a:pt x="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grpSp>
      </p:grpSp>
    </p:spTree>
    <p:extLst>
      <p:ext uri="{BB962C8B-B14F-4D97-AF65-F5344CB8AC3E}">
        <p14:creationId xmlns:p14="http://schemas.microsoft.com/office/powerpoint/2010/main" val="4022224124"/>
      </p:ext>
    </p:extLst>
  </p:cSld>
  <p:clrMapOvr>
    <a:masterClrMapping/>
  </p:clrMapOvr>
  <mc:AlternateContent xmlns:mc="http://schemas.openxmlformats.org/markup-compatibility/2006" xmlns:p14="http://schemas.microsoft.com/office/powerpoint/2010/main">
    <mc:Choice Requires="p14">
      <p:transition spd="slow" p14:dur="2000" advTm="20762"/>
    </mc:Choice>
    <mc:Fallback xmlns="">
      <p:transition spd="slow" advTm="20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DEC92-B5DB-8949-FE49-4794B40BAC5E}"/>
              </a:ext>
            </a:extLst>
          </p:cNvPr>
          <p:cNvSpPr>
            <a:spLocks noGrp="1"/>
          </p:cNvSpPr>
          <p:nvPr>
            <p:ph type="title"/>
          </p:nvPr>
        </p:nvSpPr>
        <p:spPr>
          <a:xfrm>
            <a:off x="881703" y="2499745"/>
            <a:ext cx="4572000" cy="2277737"/>
          </a:xfrm>
        </p:spPr>
        <p:txBody>
          <a:bodyPr lIns="91440" tIns="45720" rIns="91440" bIns="45720" anchor="t" anchorCtr="0">
            <a:noAutofit/>
          </a:bodyPr>
          <a:lstStyle/>
          <a:p>
            <a:r>
              <a:rPr lang="en-US" dirty="0">
                <a:latin typeface="Arial"/>
                <a:cs typeface="Arial"/>
              </a:rPr>
              <a:t>Short Term Disability</a:t>
            </a:r>
            <a:br>
              <a:rPr lang="en-US" dirty="0"/>
            </a:br>
            <a:r>
              <a:rPr lang="en-US" sz="1200" dirty="0"/>
              <a:t> </a:t>
            </a:r>
            <a:br>
              <a:rPr lang="en-US" dirty="0"/>
            </a:br>
            <a:r>
              <a:rPr lang="en-US" sz="2800" b="0" dirty="0">
                <a:latin typeface="Arial"/>
                <a:cs typeface="Arial"/>
              </a:rPr>
              <a:t>Protection for </a:t>
            </a:r>
            <a:br>
              <a:rPr lang="en-US" sz="2800" b="0" dirty="0"/>
            </a:br>
            <a:r>
              <a:rPr lang="en-US" sz="2800" b="0" i="1" dirty="0">
                <a:latin typeface="Arial"/>
                <a:cs typeface="Arial"/>
              </a:rPr>
              <a:t>your</a:t>
            </a:r>
            <a:r>
              <a:rPr lang="en-US" sz="2800" b="0" dirty="0">
                <a:latin typeface="Arial"/>
                <a:cs typeface="Arial"/>
              </a:rPr>
              <a:t> paycheck</a:t>
            </a:r>
            <a:endParaRPr lang="en-US" b="0" dirty="0">
              <a:latin typeface="Arial"/>
              <a:cs typeface="Arial"/>
            </a:endParaRPr>
          </a:p>
        </p:txBody>
      </p:sp>
      <p:pic>
        <p:nvPicPr>
          <p:cNvPr id="11" name="Picture Placeholder 10" descr="A person with a broken leg and a person with a cast on her leg&#10;&#10;Description automatically generated">
            <a:extLst>
              <a:ext uri="{FF2B5EF4-FFF2-40B4-BE49-F238E27FC236}">
                <a16:creationId xmlns:a16="http://schemas.microsoft.com/office/drawing/2014/main" id="{DAFC212A-7D25-C1FD-0FC1-5B5E2482C47E}"/>
              </a:ext>
            </a:extLst>
          </p:cNvPr>
          <p:cNvPicPr>
            <a:picLocks noGrp="1" noChangeAspect="1"/>
          </p:cNvPicPr>
          <p:nvPr>
            <p:ph type="pic" sz="quarter" idx="14"/>
          </p:nvPr>
        </p:nvPicPr>
        <p:blipFill>
          <a:blip r:embed="rId5"/>
          <a:srcRect l="17565" r="17565"/>
          <a:stretch>
            <a:fillRect/>
          </a:stretch>
        </p:blipFill>
        <p:spPr/>
      </p:pic>
      <p:sp>
        <p:nvSpPr>
          <p:cNvPr id="3" name="Slide Number Placeholder 2">
            <a:extLst>
              <a:ext uri="{FF2B5EF4-FFF2-40B4-BE49-F238E27FC236}">
                <a16:creationId xmlns:a16="http://schemas.microsoft.com/office/drawing/2014/main" id="{1613C959-C7EE-AA9F-8840-E66E2F26024B}"/>
              </a:ext>
            </a:extLst>
          </p:cNvPr>
          <p:cNvSpPr>
            <a:spLocks noGrp="1"/>
          </p:cNvSpPr>
          <p:nvPr>
            <p:ph type="sldNum" sz="quarter" idx="4294967295"/>
          </p:nvPr>
        </p:nvSpPr>
        <p:spPr>
          <a:xfrm>
            <a:off x="0" y="6376988"/>
            <a:ext cx="457200" cy="257175"/>
          </a:xfrm>
        </p:spPr>
        <p:txBody>
          <a:bodyPr/>
          <a:lstStyle/>
          <a:p>
            <a:pPr>
              <a:defRPr/>
            </a:pPr>
            <a:fld id="{73EF3F73-D8BE-1D4F-8F0C-03C5EC803F68}" type="slidenum">
              <a:rPr lang="en-US" smtClean="0"/>
              <a:pPr>
                <a:defRPr/>
              </a:pPr>
              <a:t>17</a:t>
            </a:fld>
            <a:endParaRPr lang="en-US"/>
          </a:p>
        </p:txBody>
      </p:sp>
      <p:sp>
        <p:nvSpPr>
          <p:cNvPr id="4" name="Date Placeholder 3">
            <a:extLst>
              <a:ext uri="{FF2B5EF4-FFF2-40B4-BE49-F238E27FC236}">
                <a16:creationId xmlns:a16="http://schemas.microsoft.com/office/drawing/2014/main" id="{D3EB7C52-D603-94C7-3587-FD54ED8EC9B5}"/>
              </a:ext>
            </a:extLst>
          </p:cNvPr>
          <p:cNvSpPr>
            <a:spLocks noGrp="1"/>
          </p:cNvSpPr>
          <p:nvPr>
            <p:ph type="dt" sz="half" idx="4294967295"/>
          </p:nvPr>
        </p:nvSpPr>
        <p:spPr>
          <a:xfrm>
            <a:off x="0" y="6376988"/>
            <a:ext cx="1274763" cy="257175"/>
          </a:xfrm>
        </p:spPr>
        <p:txBody>
          <a:bodyPr/>
          <a:lstStyle/>
          <a:p>
            <a:pPr>
              <a:defRPr/>
            </a:pPr>
            <a:fld id="{B941F052-8052-4351-9751-5B4C35886122}" type="datetime1">
              <a:rPr lang="en-US" smtClean="0"/>
              <a:t>8/18/2026</a:t>
            </a:fld>
            <a:endParaRPr lang="en-US"/>
          </a:p>
        </p:txBody>
      </p:sp>
      <p:pic>
        <p:nvPicPr>
          <p:cNvPr id="5" name="Audio 3">
            <a:hlinkClick r:id="" action="ppaction://media"/>
            <a:extLst>
              <a:ext uri="{FF2B5EF4-FFF2-40B4-BE49-F238E27FC236}">
                <a16:creationId xmlns:a16="http://schemas.microsoft.com/office/drawing/2014/main" id="{9CC7852B-53F2-4FE6-5CD8-F3300E1A035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176" y="6228429"/>
            <a:ext cx="406400" cy="406400"/>
          </a:xfrm>
          <a:prstGeom prst="rect">
            <a:avLst/>
          </a:prstGeom>
        </p:spPr>
      </p:pic>
      <p:sp>
        <p:nvSpPr>
          <p:cNvPr id="6" name="TextBox 9">
            <a:extLst>
              <a:ext uri="{FF2B5EF4-FFF2-40B4-BE49-F238E27FC236}">
                <a16:creationId xmlns:a16="http://schemas.microsoft.com/office/drawing/2014/main" id="{5AFD2A19-8B24-7ABE-565B-6AB601D056DD}"/>
              </a:ext>
            </a:extLst>
          </p:cNvPr>
          <p:cNvSpPr txBox="1"/>
          <p:nvPr/>
        </p:nvSpPr>
        <p:spPr>
          <a:xfrm>
            <a:off x="881703" y="5804714"/>
            <a:ext cx="4656068" cy="46166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800">
                <a:solidFill>
                  <a:srgbClr val="004EA7"/>
                </a:solidFill>
              </a:rPr>
              <a:t>Group Short Term Disability insurance underwritten by Standard Insurance Company is provided under policy form numbers: GP399-STD, GP190-STD/S399, GP899-STD/A300, GP414-STD, GP209-STD, GP411-STD, GP1122-STD, GPNY0500-STD</a:t>
            </a:r>
          </a:p>
        </p:txBody>
      </p:sp>
    </p:spTree>
    <p:extLst>
      <p:ext uri="{BB962C8B-B14F-4D97-AF65-F5344CB8AC3E}">
        <p14:creationId xmlns:p14="http://schemas.microsoft.com/office/powerpoint/2010/main" val="1098699708"/>
      </p:ext>
    </p:extLst>
  </p:cSld>
  <p:clrMapOvr>
    <a:masterClrMapping/>
  </p:clrMapOvr>
  <mc:AlternateContent xmlns:mc="http://schemas.openxmlformats.org/markup-compatibility/2006" xmlns:p14="http://schemas.microsoft.com/office/powerpoint/2010/main">
    <mc:Choice Requires="p14">
      <p:transition spd="slow" p14:dur="2000" advTm="6630"/>
    </mc:Choice>
    <mc:Fallback xmlns="">
      <p:transition spd="slow" advTm="6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2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5537B-6138-67BD-0055-A6C974EA9443}"/>
              </a:ext>
            </a:extLst>
          </p:cNvPr>
          <p:cNvSpPr>
            <a:spLocks noGrp="1"/>
          </p:cNvSpPr>
          <p:nvPr>
            <p:ph type="title"/>
          </p:nvPr>
        </p:nvSpPr>
        <p:spPr/>
        <p:txBody>
          <a:bodyPr lIns="91440" tIns="45720" rIns="91440" bIns="45720" anchor="t">
            <a:noAutofit/>
          </a:bodyPr>
          <a:lstStyle/>
          <a:p>
            <a:r>
              <a:rPr lang="en-US" sz="3200" dirty="0">
                <a:solidFill>
                  <a:srgbClr val="004EA7"/>
                </a:solidFill>
                <a:latin typeface="Arial"/>
                <a:cs typeface="Arial"/>
              </a:rPr>
              <a:t>Why Offer Short Term Disability Insurance?</a:t>
            </a:r>
          </a:p>
        </p:txBody>
      </p:sp>
      <p:sp>
        <p:nvSpPr>
          <p:cNvPr id="3" name="Content Placeholder 2">
            <a:extLst>
              <a:ext uri="{FF2B5EF4-FFF2-40B4-BE49-F238E27FC236}">
                <a16:creationId xmlns:a16="http://schemas.microsoft.com/office/drawing/2014/main" id="{BB6562B6-9423-A1CD-576F-46F8D8B7B170}"/>
              </a:ext>
            </a:extLst>
          </p:cNvPr>
          <p:cNvSpPr>
            <a:spLocks noGrp="1"/>
          </p:cNvSpPr>
          <p:nvPr>
            <p:ph idx="1"/>
          </p:nvPr>
        </p:nvSpPr>
        <p:spPr>
          <a:xfrm>
            <a:off x="4582846" y="1889938"/>
            <a:ext cx="6342329" cy="3914775"/>
          </a:xfrm>
        </p:spPr>
        <p:txBody>
          <a:bodyPr lIns="91440" tIns="45720" rIns="91440" bIns="45720" anchor="t">
            <a:noAutofit/>
          </a:bodyPr>
          <a:lstStyle/>
          <a:p>
            <a:pPr marL="285750" indent="-285750">
              <a:spcBef>
                <a:spcPts val="1200"/>
              </a:spcBef>
              <a:buFont typeface="Arial" panose="020B0604020202020204" pitchFamily="34" charset="0"/>
              <a:buChar char="•"/>
            </a:pPr>
            <a:r>
              <a:rPr lang="en-US" sz="1600"/>
              <a:t>Short term disability coverage can provide a percentage of your income if you’re unable to work due to an illness or injury.</a:t>
            </a:r>
          </a:p>
          <a:p>
            <a:pPr marL="285750" indent="-285750">
              <a:spcBef>
                <a:spcPts val="1200"/>
              </a:spcBef>
              <a:buFont typeface="Arial" panose="020B0604020202020204" pitchFamily="34" charset="0"/>
              <a:buChar char="•"/>
            </a:pPr>
            <a:r>
              <a:rPr lang="en-US" sz="1600">
                <a:latin typeface="Arial"/>
                <a:cs typeface="Arial"/>
              </a:rPr>
              <a:t>Includes coverage for childbirth and pregnancy-related complications.</a:t>
            </a:r>
          </a:p>
          <a:p>
            <a:pPr marL="285750" indent="-285750">
              <a:spcBef>
                <a:spcPts val="1200"/>
              </a:spcBef>
            </a:pPr>
            <a:r>
              <a:rPr lang="en-US" sz="1600">
                <a:latin typeface="Arial"/>
                <a:cs typeface="Arial"/>
              </a:rPr>
              <a:t>Upon approval of your claim, payments will begin after the benefit waiting period has been served.</a:t>
            </a:r>
          </a:p>
          <a:p>
            <a:pPr marL="285750" indent="-285750">
              <a:spcBef>
                <a:spcPts val="1200"/>
              </a:spcBef>
            </a:pPr>
            <a:r>
              <a:rPr lang="en-US" sz="1600">
                <a:latin typeface="Arial"/>
                <a:cs typeface="Arial"/>
              </a:rPr>
              <a:t>Benefits go directly to you.</a:t>
            </a:r>
          </a:p>
          <a:p>
            <a:endParaRPr lang="en-US"/>
          </a:p>
        </p:txBody>
      </p:sp>
      <p:sp>
        <p:nvSpPr>
          <p:cNvPr id="5" name="Slide Number Placeholder 4">
            <a:extLst>
              <a:ext uri="{FF2B5EF4-FFF2-40B4-BE49-F238E27FC236}">
                <a16:creationId xmlns:a16="http://schemas.microsoft.com/office/drawing/2014/main" id="{971C570E-4354-B741-9A55-1A822A88ED3C}"/>
              </a:ext>
            </a:extLst>
          </p:cNvPr>
          <p:cNvSpPr>
            <a:spLocks noGrp="1"/>
          </p:cNvSpPr>
          <p:nvPr>
            <p:ph type="sldNum" sz="quarter" idx="12"/>
          </p:nvPr>
        </p:nvSpPr>
        <p:spPr/>
        <p:txBody>
          <a:bodyPr/>
          <a:lstStyle/>
          <a:p>
            <a:pPr>
              <a:defRPr/>
            </a:pPr>
            <a:fld id="{73EF3F73-D8BE-1D4F-8F0C-03C5EC803F68}" type="slidenum">
              <a:rPr lang="en-US" smtClean="0"/>
              <a:pPr>
                <a:defRPr/>
              </a:pPr>
              <a:t>18</a:t>
            </a:fld>
            <a:endParaRPr lang="en-US"/>
          </a:p>
        </p:txBody>
      </p:sp>
      <p:sp>
        <p:nvSpPr>
          <p:cNvPr id="6" name="Date Placeholder 5">
            <a:extLst>
              <a:ext uri="{FF2B5EF4-FFF2-40B4-BE49-F238E27FC236}">
                <a16:creationId xmlns:a16="http://schemas.microsoft.com/office/drawing/2014/main" id="{636B41E2-F7DF-AF48-8905-E06ADD227CF8}"/>
              </a:ext>
            </a:extLst>
          </p:cNvPr>
          <p:cNvSpPr>
            <a:spLocks noGrp="1"/>
          </p:cNvSpPr>
          <p:nvPr>
            <p:ph type="dt" sz="half" idx="2"/>
          </p:nvPr>
        </p:nvSpPr>
        <p:spPr/>
        <p:txBody>
          <a:bodyPr/>
          <a:lstStyle/>
          <a:p>
            <a:pPr>
              <a:defRPr/>
            </a:pPr>
            <a:fld id="{C5FF1467-DDF0-4C8F-B4EC-38AF17AF5A43}" type="datetime1">
              <a:rPr lang="en-US" smtClean="0"/>
              <a:t>8/18/2026</a:t>
            </a:fld>
            <a:endParaRPr lang="en-US"/>
          </a:p>
        </p:txBody>
      </p:sp>
      <p:pic>
        <p:nvPicPr>
          <p:cNvPr id="13" name="Audio 4">
            <a:hlinkClick r:id="" action="ppaction://media"/>
            <a:extLst>
              <a:ext uri="{FF2B5EF4-FFF2-40B4-BE49-F238E27FC236}">
                <a16:creationId xmlns:a16="http://schemas.microsoft.com/office/drawing/2014/main" id="{249EAF6A-0224-7880-55BF-837F05679D1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74704" y="6173896"/>
            <a:ext cx="406400" cy="406400"/>
          </a:xfrm>
          <a:prstGeom prst="rect">
            <a:avLst/>
          </a:prstGeom>
        </p:spPr>
      </p:pic>
      <p:pic>
        <p:nvPicPr>
          <p:cNvPr id="9" name="Picture Placeholder 8" descr="A person sitting on a medical table&#10;&#10;AI-generated content may be incorrect.">
            <a:extLst>
              <a:ext uri="{FF2B5EF4-FFF2-40B4-BE49-F238E27FC236}">
                <a16:creationId xmlns:a16="http://schemas.microsoft.com/office/drawing/2014/main" id="{E1BBC58B-9E34-3B9C-E173-6184024FB8EB}"/>
              </a:ext>
            </a:extLst>
          </p:cNvPr>
          <p:cNvPicPr>
            <a:picLocks noGrp="1" noChangeAspect="1"/>
          </p:cNvPicPr>
          <p:nvPr>
            <p:ph type="pic" sz="quarter" idx="15"/>
          </p:nvPr>
        </p:nvPicPr>
        <p:blipFill>
          <a:blip r:embed="rId6"/>
          <a:srcRect l="17341" t="454" r="41107" b="-454"/>
          <a:stretch/>
        </p:blipFill>
        <p:spPr>
          <a:xfrm>
            <a:off x="314233" y="330072"/>
            <a:ext cx="3739896" cy="5870448"/>
          </a:xfrm>
        </p:spPr>
      </p:pic>
    </p:spTree>
    <p:extLst>
      <p:ext uri="{BB962C8B-B14F-4D97-AF65-F5344CB8AC3E}">
        <p14:creationId xmlns:p14="http://schemas.microsoft.com/office/powerpoint/2010/main" val="95406013"/>
      </p:ext>
    </p:extLst>
  </p:cSld>
  <p:clrMapOvr>
    <a:masterClrMapping/>
  </p:clrMapOvr>
  <mc:AlternateContent xmlns:mc="http://schemas.openxmlformats.org/markup-compatibility/2006" xmlns:p14="http://schemas.microsoft.com/office/powerpoint/2010/main">
    <mc:Choice Requires="p14">
      <p:transition spd="slow" p14:dur="2000" advTm="25250"/>
    </mc:Choice>
    <mc:Fallback xmlns="">
      <p:transition spd="slow" advTm="252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249"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A780B-636B-94EE-21D7-163012A714E3}"/>
              </a:ext>
            </a:extLst>
          </p:cNvPr>
          <p:cNvSpPr>
            <a:spLocks noGrp="1"/>
          </p:cNvSpPr>
          <p:nvPr>
            <p:ph type="title"/>
          </p:nvPr>
        </p:nvSpPr>
        <p:spPr/>
        <p:txBody>
          <a:bodyPr lIns="91440" tIns="45720" rIns="91440" bIns="45720" anchor="t">
            <a:noAutofit/>
          </a:bodyPr>
          <a:lstStyle/>
          <a:p>
            <a:r>
              <a:rPr lang="en-US" sz="3200" dirty="0">
                <a:solidFill>
                  <a:schemeClr val="tx2"/>
                </a:solidFill>
                <a:latin typeface="Arial"/>
                <a:cs typeface="Arial"/>
              </a:rPr>
              <a:t>Your Short Term Disability Plan Options</a:t>
            </a:r>
            <a:endParaRPr lang="en-US" sz="3200" dirty="0">
              <a:solidFill>
                <a:srgbClr val="FF0000"/>
              </a:solidFill>
              <a:latin typeface="Arial"/>
              <a:cs typeface="Arial"/>
            </a:endParaRPr>
          </a:p>
        </p:txBody>
      </p:sp>
      <p:sp>
        <p:nvSpPr>
          <p:cNvPr id="5" name="Slide Number Placeholder 4">
            <a:extLst>
              <a:ext uri="{FF2B5EF4-FFF2-40B4-BE49-F238E27FC236}">
                <a16:creationId xmlns:a16="http://schemas.microsoft.com/office/drawing/2014/main" id="{01697482-955A-64F5-2D9D-A6EC4D985CBA}"/>
              </a:ext>
            </a:extLst>
          </p:cNvPr>
          <p:cNvSpPr>
            <a:spLocks noGrp="1"/>
          </p:cNvSpPr>
          <p:nvPr>
            <p:ph type="sldNum" sz="quarter" idx="12"/>
          </p:nvPr>
        </p:nvSpPr>
        <p:spPr/>
        <p:txBody>
          <a:bodyPr/>
          <a:lstStyle/>
          <a:p>
            <a:pPr>
              <a:defRPr/>
            </a:pPr>
            <a:fld id="{73EF3F73-D8BE-1D4F-8F0C-03C5EC803F68}" type="slidenum">
              <a:rPr lang="en-US" smtClean="0"/>
              <a:pPr>
                <a:defRPr/>
              </a:pPr>
              <a:t>19</a:t>
            </a:fld>
            <a:endParaRPr lang="en-US"/>
          </a:p>
        </p:txBody>
      </p:sp>
      <p:sp>
        <p:nvSpPr>
          <p:cNvPr id="6" name="Date Placeholder 5">
            <a:extLst>
              <a:ext uri="{FF2B5EF4-FFF2-40B4-BE49-F238E27FC236}">
                <a16:creationId xmlns:a16="http://schemas.microsoft.com/office/drawing/2014/main" id="{7EAF2BDC-6FE8-C715-0AEF-4B0361B3F5DB}"/>
              </a:ext>
            </a:extLst>
          </p:cNvPr>
          <p:cNvSpPr>
            <a:spLocks noGrp="1"/>
          </p:cNvSpPr>
          <p:nvPr>
            <p:ph type="dt" sz="half" idx="2"/>
          </p:nvPr>
        </p:nvSpPr>
        <p:spPr/>
        <p:txBody>
          <a:bodyPr/>
          <a:lstStyle/>
          <a:p>
            <a:pPr>
              <a:defRPr/>
            </a:pPr>
            <a:fld id="{75E184E2-DEAE-46C8-B2DE-39592C7556C7}" type="datetime1">
              <a:rPr lang="en-US" smtClean="0"/>
              <a:t>8/18/2026</a:t>
            </a:fld>
            <a:endParaRPr lang="en-US"/>
          </a:p>
        </p:txBody>
      </p:sp>
      <p:pic>
        <p:nvPicPr>
          <p:cNvPr id="10" name="Audio 4">
            <a:hlinkClick r:id="" action="ppaction://media"/>
            <a:extLst>
              <a:ext uri="{FF2B5EF4-FFF2-40B4-BE49-F238E27FC236}">
                <a16:creationId xmlns:a16="http://schemas.microsoft.com/office/drawing/2014/main" id="{DE1069D8-825E-ABFC-4E41-18861B6043F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74704" y="6302483"/>
            <a:ext cx="406400" cy="406400"/>
          </a:xfrm>
          <a:prstGeom prst="rect">
            <a:avLst/>
          </a:prstGeom>
        </p:spPr>
      </p:pic>
      <p:graphicFrame>
        <p:nvGraphicFramePr>
          <p:cNvPr id="3" name="Table" descr="Table alt text">
            <a:extLst>
              <a:ext uri="{FF2B5EF4-FFF2-40B4-BE49-F238E27FC236}">
                <a16:creationId xmlns:a16="http://schemas.microsoft.com/office/drawing/2014/main" id="{DEB926A6-7B4C-3E06-4C90-00036EA8E372}"/>
              </a:ext>
            </a:extLst>
          </p:cNvPr>
          <p:cNvGraphicFramePr>
            <a:graphicFrameLocks noGrp="1"/>
          </p:cNvGraphicFramePr>
          <p:nvPr>
            <p:extLst>
              <p:ext uri="{D42A27DB-BD31-4B8C-83A1-F6EECF244321}">
                <p14:modId xmlns:p14="http://schemas.microsoft.com/office/powerpoint/2010/main" val="395244280"/>
              </p:ext>
            </p:extLst>
          </p:nvPr>
        </p:nvGraphicFramePr>
        <p:xfrm>
          <a:off x="350064" y="1457352"/>
          <a:ext cx="11531040" cy="2278372"/>
        </p:xfrm>
        <a:graphic>
          <a:graphicData uri="http://schemas.openxmlformats.org/drawingml/2006/table">
            <a:tbl>
              <a:tblPr firstRow="1" bandRow="1">
                <a:effectLst/>
                <a:tableStyleId>{5C22544A-7EE6-4342-B048-85BDC9FD1C3A}</a:tableStyleId>
              </a:tblPr>
              <a:tblGrid>
                <a:gridCol w="2126008">
                  <a:extLst>
                    <a:ext uri="{9D8B030D-6E8A-4147-A177-3AD203B41FA5}">
                      <a16:colId xmlns:a16="http://schemas.microsoft.com/office/drawing/2014/main" val="1287953576"/>
                    </a:ext>
                  </a:extLst>
                </a:gridCol>
                <a:gridCol w="1366463">
                  <a:extLst>
                    <a:ext uri="{9D8B030D-6E8A-4147-A177-3AD203B41FA5}">
                      <a16:colId xmlns:a16="http://schemas.microsoft.com/office/drawing/2014/main" val="1443654816"/>
                    </a:ext>
                  </a:extLst>
                </a:gridCol>
                <a:gridCol w="2273049">
                  <a:extLst>
                    <a:ext uri="{9D8B030D-6E8A-4147-A177-3AD203B41FA5}">
                      <a16:colId xmlns:a16="http://schemas.microsoft.com/office/drawing/2014/main" val="2466374850"/>
                    </a:ext>
                  </a:extLst>
                </a:gridCol>
                <a:gridCol w="2083194">
                  <a:extLst>
                    <a:ext uri="{9D8B030D-6E8A-4147-A177-3AD203B41FA5}">
                      <a16:colId xmlns:a16="http://schemas.microsoft.com/office/drawing/2014/main" val="12523846"/>
                    </a:ext>
                  </a:extLst>
                </a:gridCol>
                <a:gridCol w="1760486">
                  <a:extLst>
                    <a:ext uri="{9D8B030D-6E8A-4147-A177-3AD203B41FA5}">
                      <a16:colId xmlns:a16="http://schemas.microsoft.com/office/drawing/2014/main" val="4121155980"/>
                    </a:ext>
                  </a:extLst>
                </a:gridCol>
                <a:gridCol w="1921840">
                  <a:extLst>
                    <a:ext uri="{9D8B030D-6E8A-4147-A177-3AD203B41FA5}">
                      <a16:colId xmlns:a16="http://schemas.microsoft.com/office/drawing/2014/main" val="1515876494"/>
                    </a:ext>
                  </a:extLst>
                </a:gridCol>
              </a:tblGrid>
              <a:tr h="567985">
                <a:tc>
                  <a:txBody>
                    <a:bodyPr/>
                    <a:lstStyle/>
                    <a:p>
                      <a:pPr algn="ctr"/>
                      <a:r>
                        <a:rPr lang="en-US" sz="1400" dirty="0">
                          <a:solidFill>
                            <a:schemeClr val="tx1"/>
                          </a:solidFill>
                        </a:rPr>
                        <a:t>Employee</a:t>
                      </a:r>
                      <a:r>
                        <a:rPr lang="en-US" sz="1400" dirty="0">
                          <a:solidFill>
                            <a:srgbClr val="FF0000"/>
                          </a:solidFill>
                        </a:rPr>
                        <a:t> </a:t>
                      </a:r>
                      <a:r>
                        <a:rPr lang="en-US" sz="1400" dirty="0">
                          <a:solidFill>
                            <a:schemeClr val="tx1"/>
                          </a:solidFill>
                        </a:rPr>
                        <a:t>Classification</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400" dirty="0">
                          <a:solidFill>
                            <a:schemeClr val="tx1"/>
                          </a:solidFill>
                          <a:latin typeface="Arial"/>
                          <a:cs typeface="Arial"/>
                        </a:rPr>
                        <a:t>Benefit Percentage</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400" dirty="0">
                          <a:solidFill>
                            <a:schemeClr val="tx1"/>
                          </a:solidFill>
                        </a:rPr>
                        <a:t>Weekly Minimum </a:t>
                      </a:r>
                    </a:p>
                    <a:p>
                      <a:pPr algn="ctr"/>
                      <a:r>
                        <a:rPr lang="en-US" sz="1400" dirty="0">
                          <a:solidFill>
                            <a:schemeClr val="tx1"/>
                          </a:solidFill>
                        </a:rPr>
                        <a:t>and Maximum Benefit Amount</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400" b="1" dirty="0">
                          <a:solidFill>
                            <a:schemeClr val="tx1"/>
                          </a:solidFill>
                        </a:rPr>
                        <a:t>Benefit Waiting Period</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400" dirty="0">
                          <a:solidFill>
                            <a:schemeClr val="tx1"/>
                          </a:solidFill>
                        </a:rPr>
                        <a:t>Premium Contributions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400" dirty="0">
                          <a:solidFill>
                            <a:schemeClr val="tx1"/>
                          </a:solidFill>
                          <a:latin typeface="Arial"/>
                          <a:cs typeface="Arial"/>
                        </a:rPr>
                        <a:t>Do You Need to Enroll?</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59342247"/>
                  </a:ext>
                </a:extLst>
              </a:tr>
              <a:tr h="1346935">
                <a:tc>
                  <a:txBody>
                    <a:bodyPr/>
                    <a:lstStyle/>
                    <a:p>
                      <a:pPr lvl="0" algn="l">
                        <a:lnSpc>
                          <a:spcPct val="100000"/>
                        </a:lnSpc>
                        <a:spcBef>
                          <a:spcPts val="0"/>
                        </a:spcBef>
                        <a:spcAft>
                          <a:spcPts val="0"/>
                        </a:spcAft>
                        <a:buNone/>
                      </a:pPr>
                      <a:r>
                        <a:rPr lang="en-US" sz="1200" b="1" i="0" u="none" strike="noStrike" noProof="0" dirty="0">
                          <a:solidFill>
                            <a:schemeClr val="tx1"/>
                          </a:solidFill>
                          <a:latin typeface="Arial"/>
                        </a:rPr>
                        <a:t>Class 1: </a:t>
                      </a:r>
                    </a:p>
                    <a:p>
                      <a:pPr lvl="0" algn="l">
                        <a:lnSpc>
                          <a:spcPct val="100000"/>
                        </a:lnSpc>
                        <a:spcBef>
                          <a:spcPts val="0"/>
                        </a:spcBef>
                        <a:spcAft>
                          <a:spcPts val="0"/>
                        </a:spcAft>
                        <a:buNone/>
                      </a:pPr>
                      <a:r>
                        <a:rPr lang="en-US" sz="1200" b="0" i="0" u="none" strike="noStrike" noProof="0" dirty="0">
                          <a:solidFill>
                            <a:schemeClr val="tx1"/>
                          </a:solidFill>
                          <a:latin typeface="Arial"/>
                        </a:rPr>
                        <a:t>All Full-time employees working outside the State of California and all Full-time employees working inside the State of California earning $105,000 or more per year</a:t>
                      </a:r>
                      <a:endParaRPr lang="en-US" sz="1200" b="0" dirty="0">
                        <a:solidFill>
                          <a:schemeClr val="tx1"/>
                        </a:solidFil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cs typeface="Arial"/>
                        </a:rPr>
                        <a:t>60%</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200" b="1" dirty="0">
                          <a:latin typeface="Arial"/>
                          <a:cs typeface="Arial"/>
                        </a:rPr>
                        <a:t>Minimum</a:t>
                      </a:r>
                      <a:r>
                        <a:rPr lang="en-US" sz="1200" dirty="0">
                          <a:latin typeface="Arial"/>
                          <a:cs typeface="Arial"/>
                        </a:rPr>
                        <a:t>: $25</a:t>
                      </a:r>
                    </a:p>
                    <a:p>
                      <a:pPr lvl="0" algn="l">
                        <a:buNone/>
                      </a:pPr>
                      <a:r>
                        <a:rPr lang="en-US" sz="1200" b="1" dirty="0">
                          <a:latin typeface="Arial"/>
                          <a:cs typeface="Arial"/>
                        </a:rPr>
                        <a:t>Maximum</a:t>
                      </a:r>
                      <a:r>
                        <a:rPr lang="en-US" sz="1200" dirty="0">
                          <a:latin typeface="Arial"/>
                          <a:cs typeface="Arial"/>
                        </a:rPr>
                        <a:t>: $2,308    </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lnSpc>
                          <a:spcPct val="100000"/>
                        </a:lnSpc>
                        <a:spcBef>
                          <a:spcPts val="0"/>
                        </a:spcBef>
                        <a:spcAft>
                          <a:spcPts val="0"/>
                        </a:spcAft>
                        <a:buNone/>
                      </a:pPr>
                      <a:r>
                        <a:rPr lang="en-US" sz="1200" b="0" i="0" u="none" strike="noStrike" noProof="0" dirty="0">
                          <a:solidFill>
                            <a:schemeClr val="tx1"/>
                          </a:solidFill>
                          <a:latin typeface="Arial"/>
                        </a:rPr>
                        <a:t>7 </a:t>
                      </a:r>
                      <a:r>
                        <a:rPr lang="en-US" sz="1200" b="0" i="0" u="none" strike="noStrike" noProof="0" dirty="0">
                          <a:solidFill>
                            <a:srgbClr val="000000"/>
                          </a:solidFill>
                          <a:latin typeface="Arial"/>
                        </a:rPr>
                        <a:t>days for accidental injuries</a:t>
                      </a:r>
                      <a:endParaRPr lang="en-US" sz="1200" b="1" dirty="0">
                        <a:solidFill>
                          <a:srgbClr val="FF0000"/>
                        </a:solidFill>
                      </a:endParaRPr>
                    </a:p>
                    <a:p>
                      <a:pPr lvl="0" algn="l">
                        <a:lnSpc>
                          <a:spcPct val="100000"/>
                        </a:lnSpc>
                        <a:spcBef>
                          <a:spcPts val="0"/>
                        </a:spcBef>
                        <a:spcAft>
                          <a:spcPts val="0"/>
                        </a:spcAft>
                        <a:buNone/>
                      </a:pPr>
                      <a:endParaRPr lang="en-US" sz="1200" b="0" i="0" u="none" strike="noStrike" noProof="0" dirty="0">
                        <a:solidFill>
                          <a:srgbClr val="000000"/>
                        </a:solidFill>
                        <a:latin typeface="Arial"/>
                      </a:endParaRPr>
                    </a:p>
                    <a:p>
                      <a:pPr lvl="0" algn="l">
                        <a:lnSpc>
                          <a:spcPct val="100000"/>
                        </a:lnSpc>
                        <a:spcBef>
                          <a:spcPts val="0"/>
                        </a:spcBef>
                        <a:spcAft>
                          <a:spcPts val="0"/>
                        </a:spcAft>
                        <a:buNone/>
                      </a:pPr>
                      <a:r>
                        <a:rPr lang="en-US" sz="1200" b="0" i="0" u="none" strike="noStrike" noProof="0" dirty="0">
                          <a:solidFill>
                            <a:srgbClr val="000000"/>
                          </a:solidFill>
                          <a:latin typeface="Arial"/>
                        </a:rPr>
                        <a:t>7 days for illness and maternity</a:t>
                      </a:r>
                      <a:endParaRPr lang="en-US" sz="1200" b="1" i="0" u="none" strike="noStrike" noProof="0" dirty="0">
                        <a:solidFill>
                          <a:srgbClr val="FF0000"/>
                        </a:solidFill>
                        <a:latin typeface="Arial"/>
                      </a:endParaRPr>
                    </a:p>
                    <a:p>
                      <a:pPr lvl="0" algn="ctr">
                        <a:buNone/>
                      </a:pPr>
                      <a:endParaRPr lang="en-US" sz="1200" dirty="0">
                        <a:latin typeface="Arial"/>
                        <a:cs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latin typeface="Arial"/>
                          <a:cs typeface="Arial"/>
                        </a:rPr>
                        <a:t>100% Employer-paid</a:t>
                      </a:r>
                      <a:endParaRPr lang="en-US" sz="1200" b="1" dirty="0">
                        <a:solidFill>
                          <a:srgbClr val="FF0000"/>
                        </a:solidFill>
                        <a:latin typeface="Arial"/>
                        <a:cs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1" dirty="0">
                          <a:solidFill>
                            <a:srgbClr val="FF0000"/>
                          </a:solidFill>
                          <a:latin typeface="Arial"/>
                          <a:cs typeface="Arial"/>
                        </a:rPr>
                        <a:t> </a:t>
                      </a:r>
                      <a:r>
                        <a:rPr lang="en-US" sz="1200" dirty="0">
                          <a:solidFill>
                            <a:schemeClr val="tx1"/>
                          </a:solidFill>
                          <a:latin typeface="Arial"/>
                          <a:cs typeface="Arial"/>
                        </a:rPr>
                        <a:t>No, </a:t>
                      </a:r>
                      <a:r>
                        <a:rPr lang="en-US" sz="1200" b="0" i="0" u="none" strike="noStrike" noProof="0" dirty="0">
                          <a:solidFill>
                            <a:srgbClr val="000000"/>
                          </a:solidFill>
                          <a:latin typeface="Arial"/>
                        </a:rPr>
                        <a:t>this coverage is provided to you by your employer.</a:t>
                      </a:r>
                      <a:endParaRPr lang="en-US" sz="1200" b="1" dirty="0">
                        <a:solidFill>
                          <a:srgbClr val="FF0000"/>
                        </a:solidFill>
                        <a:latin typeface="Arial"/>
                        <a:cs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25847605"/>
                  </a:ext>
                </a:extLst>
              </a:tr>
            </a:tbl>
          </a:graphicData>
        </a:graphic>
      </p:graphicFrame>
      <p:sp>
        <p:nvSpPr>
          <p:cNvPr id="4" name="Content Placeholder 1">
            <a:extLst>
              <a:ext uri="{FF2B5EF4-FFF2-40B4-BE49-F238E27FC236}">
                <a16:creationId xmlns:a16="http://schemas.microsoft.com/office/drawing/2014/main" id="{83D05D74-C9A6-9E68-01B3-4E69E5E12D69}"/>
              </a:ext>
            </a:extLst>
          </p:cNvPr>
          <p:cNvSpPr txBox="1">
            <a:spLocks/>
          </p:cNvSpPr>
          <p:nvPr/>
        </p:nvSpPr>
        <p:spPr>
          <a:xfrm>
            <a:off x="350062" y="5367958"/>
            <a:ext cx="9403008" cy="699279"/>
          </a:xfrm>
          <a:prstGeom prst="rect">
            <a:avLst/>
          </a:prstGeom>
        </p:spPr>
        <p:txBody>
          <a:bodyPr lIns="91440" tIns="45720" rIns="91440" bIns="45720" anchor="t">
            <a:normAutofit/>
          </a:bodyPr>
          <a:lstStyle>
            <a:lvl1pPr marL="233363" indent="-233363" algn="l" rtl="0" eaLnBrk="1" fontAlgn="base" hangingPunct="1">
              <a:lnSpc>
                <a:spcPct val="100000"/>
              </a:lnSpc>
              <a:spcBef>
                <a:spcPct val="20000"/>
              </a:spcBef>
              <a:spcAft>
                <a:spcPts val="300"/>
              </a:spcAft>
              <a:buFont typeface="Arial" pitchFamily="34" charset="0"/>
              <a:buChar char="•"/>
              <a:defRPr sz="2200" kern="1200">
                <a:solidFill>
                  <a:srgbClr val="000000"/>
                </a:solidFill>
                <a:latin typeface="Arial" pitchFamily="34" charset="0"/>
                <a:ea typeface="ＭＳ Ｐゴシック" charset="0"/>
                <a:cs typeface="Arial" pitchFamily="34" charset="0"/>
              </a:defRPr>
            </a:lvl1pPr>
            <a:lvl2pPr marL="690563" indent="-233363" algn="l" rtl="0" eaLnBrk="1" fontAlgn="base" hangingPunct="1">
              <a:lnSpc>
                <a:spcPct val="100000"/>
              </a:lnSpc>
              <a:spcBef>
                <a:spcPct val="20000"/>
              </a:spcBef>
              <a:spcAft>
                <a:spcPts val="400"/>
              </a:spcAft>
              <a:buFont typeface="Arial" pitchFamily="34" charset="0"/>
              <a:buChar char="•"/>
              <a:defRPr sz="1800" kern="1200" baseline="0">
                <a:solidFill>
                  <a:srgbClr val="000000"/>
                </a:solidFill>
                <a:latin typeface="Arial" pitchFamily="34" charset="0"/>
                <a:ea typeface="ＭＳ Ｐゴシック" charset="0"/>
                <a:cs typeface="Arial" pitchFamily="34" charset="0"/>
              </a:defRPr>
            </a:lvl2pPr>
            <a:lvl3pPr marL="1143000" indent="-228600" algn="l" rtl="0" eaLnBrk="1" fontAlgn="base" hangingPunct="1">
              <a:lnSpc>
                <a:spcPct val="100000"/>
              </a:lnSpc>
              <a:spcBef>
                <a:spcPct val="20000"/>
              </a:spcBef>
              <a:spcAft>
                <a:spcPts val="300"/>
              </a:spcAft>
              <a:buFont typeface="Arial" pitchFamily="34" charset="0"/>
              <a:buChar char="–"/>
              <a:defRPr sz="1600" kern="1200">
                <a:solidFill>
                  <a:srgbClr val="000000"/>
                </a:solidFill>
                <a:latin typeface="Arial" pitchFamily="34" charset="0"/>
                <a:ea typeface="ＭＳ Ｐゴシック" charset="0"/>
                <a:cs typeface="Arial" pitchFamily="34"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a:latin typeface="Arial"/>
                <a:ea typeface="ＭＳ Ｐゴシック"/>
                <a:cs typeface="Arial"/>
              </a:rPr>
              <a:t>What do you need to know? </a:t>
            </a:r>
            <a:endParaRPr lang="en-US" sz="1600" dirty="0">
              <a:solidFill>
                <a:srgbClr val="FF0000"/>
              </a:solidFill>
            </a:endParaRPr>
          </a:p>
          <a:p>
            <a:pPr marL="233045" indent="-233045">
              <a:buFont typeface="Arial"/>
              <a:buChar char="•"/>
            </a:pPr>
            <a:r>
              <a:rPr lang="en-US" sz="1200" dirty="0">
                <a:solidFill>
                  <a:schemeClr val="tx1"/>
                </a:solidFill>
                <a:latin typeface="Arial"/>
                <a:ea typeface="ＭＳ Ｐゴシック"/>
                <a:cs typeface="Arial"/>
              </a:rPr>
              <a:t>Nothing, this coverage is provided to you at no additional cost.</a:t>
            </a:r>
            <a:endParaRPr lang="en-US" sz="1200" dirty="0"/>
          </a:p>
          <a:p>
            <a:pPr marL="0" indent="0">
              <a:buNone/>
            </a:pPr>
            <a:endParaRPr lang="en-US" sz="1600" dirty="0">
              <a:solidFill>
                <a:srgbClr val="FF0000"/>
              </a:solidFill>
            </a:endParaRPr>
          </a:p>
        </p:txBody>
      </p:sp>
    </p:spTree>
    <p:extLst>
      <p:ext uri="{BB962C8B-B14F-4D97-AF65-F5344CB8AC3E}">
        <p14:creationId xmlns:p14="http://schemas.microsoft.com/office/powerpoint/2010/main" val="2608922164"/>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4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5DD49DE-FB3F-5748-FBBD-BD93A3E1EB74}"/>
              </a:ext>
            </a:extLst>
          </p:cNvPr>
          <p:cNvSpPr>
            <a:spLocks noGrp="1"/>
          </p:cNvSpPr>
          <p:nvPr>
            <p:ph sz="quarter" idx="18"/>
          </p:nvPr>
        </p:nvSpPr>
        <p:spPr/>
        <p:txBody>
          <a:bodyPr/>
          <a:lstStyle/>
          <a:p>
            <a:r>
              <a:rPr lang="en-US">
                <a:solidFill>
                  <a:srgbClr val="004EA7"/>
                </a:solidFill>
              </a:rPr>
              <a:t>And Help Is Only a Phone Call Away</a:t>
            </a:r>
            <a:endParaRPr lang="en-US"/>
          </a:p>
        </p:txBody>
      </p:sp>
      <p:sp>
        <p:nvSpPr>
          <p:cNvPr id="11" name="Text Placeholder 10">
            <a:extLst>
              <a:ext uri="{FF2B5EF4-FFF2-40B4-BE49-F238E27FC236}">
                <a16:creationId xmlns:a16="http://schemas.microsoft.com/office/drawing/2014/main" id="{6BA13E36-5280-9C4B-BB9F-7FECC85051E3}"/>
              </a:ext>
            </a:extLst>
          </p:cNvPr>
          <p:cNvSpPr>
            <a:spLocks noGrp="1"/>
          </p:cNvSpPr>
          <p:nvPr>
            <p:ph type="body" sz="quarter" idx="17"/>
          </p:nvPr>
        </p:nvSpPr>
        <p:spPr/>
        <p:txBody>
          <a:bodyPr/>
          <a:lstStyle/>
          <a:p>
            <a:r>
              <a:rPr lang="en-US" sz="1400" b="0"/>
              <a:t>If you go out on claim, you’ll get a health care expert by your side — one person who can help you.</a:t>
            </a:r>
            <a:endParaRPr lang="en-US" sz="1400" b="0">
              <a:latin typeface="Arial" charset="0"/>
              <a:cs typeface="Arial" charset="0"/>
            </a:endParaRPr>
          </a:p>
          <a:p>
            <a:endParaRPr lang="en-US"/>
          </a:p>
        </p:txBody>
      </p:sp>
      <p:sp>
        <p:nvSpPr>
          <p:cNvPr id="9" name="Content Placeholder 8">
            <a:extLst>
              <a:ext uri="{FF2B5EF4-FFF2-40B4-BE49-F238E27FC236}">
                <a16:creationId xmlns:a16="http://schemas.microsoft.com/office/drawing/2014/main" id="{920D2840-217D-F911-FCE7-26F28860B7BD}"/>
              </a:ext>
            </a:extLst>
          </p:cNvPr>
          <p:cNvSpPr>
            <a:spLocks noGrp="1"/>
          </p:cNvSpPr>
          <p:nvPr>
            <p:ph idx="1"/>
          </p:nvPr>
        </p:nvSpPr>
        <p:spPr>
          <a:xfrm>
            <a:off x="4581144" y="1727631"/>
            <a:ext cx="3063875" cy="3139644"/>
          </a:xfrm>
        </p:spPr>
        <p:txBody>
          <a:bodyPr/>
          <a:lstStyle/>
          <a:p>
            <a:pPr marL="0" indent="0">
              <a:lnSpc>
                <a:spcPct val="100000"/>
              </a:lnSpc>
              <a:spcBef>
                <a:spcPts val="0"/>
              </a:spcBef>
              <a:spcAft>
                <a:spcPts val="1200"/>
              </a:spcAft>
              <a:buNone/>
            </a:pPr>
            <a:r>
              <a:rPr lang="en-US" sz="1800" b="1">
                <a:solidFill>
                  <a:srgbClr val="004EA7"/>
                </a:solidFill>
                <a:latin typeface="Arial" charset="0"/>
                <a:cs typeface="Arial" charset="0"/>
              </a:rPr>
              <a:t>Your Personal Health Advocate* can:</a:t>
            </a:r>
          </a:p>
          <a:p>
            <a:pPr>
              <a:spcBef>
                <a:spcPts val="0"/>
              </a:spcBef>
              <a:spcAft>
                <a:spcPts val="1200"/>
              </a:spcAft>
            </a:pPr>
            <a:r>
              <a:rPr lang="en-US" sz="1400"/>
              <a:t>Make sense of your diagnosis and research treatment options </a:t>
            </a:r>
          </a:p>
          <a:p>
            <a:pPr>
              <a:spcBef>
                <a:spcPts val="0"/>
              </a:spcBef>
              <a:spcAft>
                <a:spcPts val="1200"/>
              </a:spcAft>
            </a:pPr>
            <a:r>
              <a:rPr lang="en-US" sz="1400"/>
              <a:t>Find the right doctors, specialists and hospitals</a:t>
            </a:r>
          </a:p>
          <a:p>
            <a:pPr>
              <a:spcBef>
                <a:spcPts val="0"/>
              </a:spcBef>
              <a:spcAft>
                <a:spcPts val="1200"/>
              </a:spcAft>
            </a:pPr>
            <a:r>
              <a:rPr lang="en-US" sz="1400"/>
              <a:t>Untangle medical bills</a:t>
            </a:r>
          </a:p>
          <a:p>
            <a:pPr>
              <a:spcBef>
                <a:spcPts val="0"/>
              </a:spcBef>
              <a:spcAft>
                <a:spcPts val="1200"/>
              </a:spcAft>
            </a:pPr>
            <a:r>
              <a:rPr lang="en-US" sz="1400"/>
              <a:t>Locate support services </a:t>
            </a:r>
          </a:p>
          <a:p>
            <a:pPr>
              <a:spcBef>
                <a:spcPts val="0"/>
              </a:spcBef>
              <a:spcAft>
                <a:spcPts val="1200"/>
              </a:spcAft>
            </a:pPr>
            <a:r>
              <a:rPr lang="en-US" sz="1400"/>
              <a:t>Save time and worry less</a:t>
            </a:r>
            <a:endParaRPr lang="en-US" sz="2000">
              <a:latin typeface="Arial" charset="0"/>
              <a:cs typeface="Arial" charset="0"/>
            </a:endParaRPr>
          </a:p>
          <a:p>
            <a:pPr>
              <a:spcBef>
                <a:spcPts val="0"/>
              </a:spcBef>
              <a:spcAft>
                <a:spcPts val="1200"/>
              </a:spcAft>
            </a:pPr>
            <a:endParaRPr lang="en-US" sz="2000">
              <a:latin typeface="Arial" charset="0"/>
              <a:cs typeface="Arial" charset="0"/>
            </a:endParaRPr>
          </a:p>
          <a:p>
            <a:pPr>
              <a:spcBef>
                <a:spcPts val="0"/>
              </a:spcBef>
              <a:spcAft>
                <a:spcPts val="1200"/>
              </a:spcAft>
            </a:pPr>
            <a:endParaRPr lang="en-US" sz="2000">
              <a:latin typeface="Arial" charset="0"/>
              <a:cs typeface="Arial" charset="0"/>
            </a:endParaRPr>
          </a:p>
          <a:p>
            <a:endParaRPr lang="en-US"/>
          </a:p>
        </p:txBody>
      </p:sp>
      <p:pic>
        <p:nvPicPr>
          <p:cNvPr id="2" name="Audio 4">
            <a:hlinkClick r:id="" action="ppaction://media"/>
            <a:extLst>
              <a:ext uri="{FF2B5EF4-FFF2-40B4-BE49-F238E27FC236}">
                <a16:creationId xmlns:a16="http://schemas.microsoft.com/office/drawing/2014/main" id="{5C34655B-4987-DB63-4040-5AF971507C8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80801" y="6273801"/>
            <a:ext cx="451689" cy="451689"/>
          </a:xfrm>
          <a:prstGeom prst="rect">
            <a:avLst/>
          </a:prstGeom>
        </p:spPr>
      </p:pic>
      <p:sp>
        <p:nvSpPr>
          <p:cNvPr id="3" name="TextBox 2">
            <a:extLst>
              <a:ext uri="{FF2B5EF4-FFF2-40B4-BE49-F238E27FC236}">
                <a16:creationId xmlns:a16="http://schemas.microsoft.com/office/drawing/2014/main" id="{4AEF226C-E435-E1AF-1196-6B4E3072718D}"/>
              </a:ext>
            </a:extLst>
          </p:cNvPr>
          <p:cNvSpPr txBox="1"/>
          <p:nvPr/>
        </p:nvSpPr>
        <p:spPr>
          <a:xfrm>
            <a:off x="4300009" y="5820561"/>
            <a:ext cx="5901266" cy="1061829"/>
          </a:xfrm>
          <a:prstGeom prst="rect">
            <a:avLst/>
          </a:prstGeom>
          <a:noFill/>
        </p:spPr>
        <p:txBody>
          <a:bodyPr wrap="square" lIns="91440" tIns="45720" rIns="91440" bIns="45720" rtlCol="0" anchor="t">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609585"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121917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828754"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2438339"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3047924" algn="l" defTabSz="609585" rtl="0" eaLnBrk="1" latinLnBrk="0" hangingPunct="1">
              <a:defRPr kern="1200">
                <a:solidFill>
                  <a:schemeClr val="tx1"/>
                </a:solidFill>
                <a:latin typeface="Arial" charset="0"/>
                <a:ea typeface="ＭＳ Ｐゴシック" charset="0"/>
                <a:cs typeface="ＭＳ Ｐゴシック" charset="0"/>
              </a:defRPr>
            </a:lvl6pPr>
            <a:lvl7pPr marL="3657509" algn="l" defTabSz="609585" rtl="0" eaLnBrk="1" latinLnBrk="0" hangingPunct="1">
              <a:defRPr kern="1200">
                <a:solidFill>
                  <a:schemeClr val="tx1"/>
                </a:solidFill>
                <a:latin typeface="Arial" charset="0"/>
                <a:ea typeface="ＭＳ Ｐゴシック" charset="0"/>
                <a:cs typeface="ＭＳ Ｐゴシック" charset="0"/>
              </a:defRPr>
            </a:lvl7pPr>
            <a:lvl8pPr marL="4267093" algn="l" defTabSz="609585" rtl="0" eaLnBrk="1" latinLnBrk="0" hangingPunct="1">
              <a:defRPr kern="1200">
                <a:solidFill>
                  <a:schemeClr val="tx1"/>
                </a:solidFill>
                <a:latin typeface="Arial" charset="0"/>
                <a:ea typeface="ＭＳ Ｐゴシック" charset="0"/>
                <a:cs typeface="ＭＳ Ｐゴシック" charset="0"/>
              </a:defRPr>
            </a:lvl8pPr>
            <a:lvl9pPr marL="4876678" algn="l" defTabSz="609585" rtl="0" eaLnBrk="1" latinLnBrk="0" hangingPunct="1">
              <a:defRPr kern="1200">
                <a:solidFill>
                  <a:schemeClr val="tx1"/>
                </a:solidFill>
                <a:latin typeface="Arial" charset="0"/>
                <a:ea typeface="ＭＳ Ｐゴシック" charset="0"/>
                <a:cs typeface="ＭＳ Ｐゴシック" charset="0"/>
              </a:defRPr>
            </a:lvl9pPr>
          </a:lstStyle>
          <a:p>
            <a:pPr marR="0" algn="l" rtl="0"/>
            <a:r>
              <a:rPr lang="en-US" sz="900" dirty="0">
                <a:solidFill>
                  <a:srgbClr val="000000"/>
                </a:solidFill>
                <a:latin typeface="Arial"/>
                <a:ea typeface="ＭＳ Ｐゴシック"/>
              </a:rPr>
              <a:t>*</a:t>
            </a:r>
            <a:r>
              <a:rPr lang="en-US" sz="900" b="0" i="0" u="none" strike="noStrike" baseline="0" dirty="0">
                <a:solidFill>
                  <a:srgbClr val="000000"/>
                </a:solidFill>
                <a:latin typeface="Arial"/>
                <a:ea typeface="ＭＳ Ｐゴシック"/>
              </a:rPr>
              <a:t>Health Advocacy Enhanced is provided through an arrangement with Health </a:t>
            </a:r>
            <a:r>
              <a:rPr lang="en-US" sz="900" b="0" i="0" u="none" strike="noStrike" baseline="0" dirty="0" err="1">
                <a:solidFill>
                  <a:srgbClr val="000000"/>
                </a:solidFill>
                <a:latin typeface="Arial"/>
                <a:ea typeface="ＭＳ Ｐゴシック"/>
              </a:rPr>
              <a:t>Advocate</a:t>
            </a:r>
            <a:r>
              <a:rPr lang="en-US" sz="900" b="0" i="0" u="none" strike="noStrike" baseline="30000" dirty="0" err="1">
                <a:solidFill>
                  <a:srgbClr val="000000"/>
                </a:solidFill>
                <a:latin typeface="Arial"/>
                <a:ea typeface="ＭＳ Ｐゴシック"/>
              </a:rPr>
              <a:t>sv</a:t>
            </a:r>
            <a:r>
              <a:rPr lang="en-US" sz="900" b="0" i="0" u="none" strike="noStrike" baseline="0" dirty="0">
                <a:solidFill>
                  <a:srgbClr val="000000"/>
                </a:solidFill>
                <a:latin typeface="Arial"/>
                <a:ea typeface="ＭＳ Ｐゴシック"/>
              </a:rPr>
              <a:t> which is not affiliated with Standard Insurance Company. Health Advocate is solely responsible for providing and administering the included services. This service is only available while insured under the applicable group insurance policy. The Standard may change providers or terminate service at any time. Health Advocate does not replace health insurance coverage, provide medical care or recommend treatment.</a:t>
            </a:r>
          </a:p>
          <a:p>
            <a:pPr marR="0" algn="l" rtl="0"/>
            <a:endParaRPr lang="en-US" sz="1800" b="0" i="0" u="none" strike="noStrike" baseline="0" dirty="0">
              <a:solidFill>
                <a:srgbClr val="000000"/>
              </a:solidFill>
              <a:latin typeface="Times New Roman" panose="02020603050405020304" pitchFamily="18" charset="0"/>
            </a:endParaRPr>
          </a:p>
        </p:txBody>
      </p:sp>
      <p:sp>
        <p:nvSpPr>
          <p:cNvPr id="6" name="Rectangle: Rounded Corners 5">
            <a:extLst>
              <a:ext uri="{FF2B5EF4-FFF2-40B4-BE49-F238E27FC236}">
                <a16:creationId xmlns:a16="http://schemas.microsoft.com/office/drawing/2014/main" id="{23AC032D-C248-3940-4073-99724937F6A7}"/>
              </a:ext>
            </a:extLst>
          </p:cNvPr>
          <p:cNvSpPr/>
          <p:nvPr/>
        </p:nvSpPr>
        <p:spPr>
          <a:xfrm>
            <a:off x="8061538" y="2159683"/>
            <a:ext cx="3360842" cy="2305637"/>
          </a:xfrm>
          <a:prstGeom prst="roundRect">
            <a:avLst>
              <a:gd name="adj" fmla="val 5314"/>
            </a:avLst>
          </a:prstGeom>
          <a:solidFill>
            <a:schemeClr val="bg1"/>
          </a:solidFill>
          <a:ln>
            <a:solidFill>
              <a:srgbClr val="004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Content Placeholder 7">
            <a:extLst>
              <a:ext uri="{FF2B5EF4-FFF2-40B4-BE49-F238E27FC236}">
                <a16:creationId xmlns:a16="http://schemas.microsoft.com/office/drawing/2014/main" id="{138FA153-BA45-EEF2-BD00-78219163630D}"/>
              </a:ext>
            </a:extLst>
          </p:cNvPr>
          <p:cNvSpPr>
            <a:spLocks noGrp="1"/>
          </p:cNvSpPr>
          <p:nvPr>
            <p:ph idx="16"/>
          </p:nvPr>
        </p:nvSpPr>
        <p:spPr>
          <a:xfrm>
            <a:off x="8125528" y="2207691"/>
            <a:ext cx="3502592" cy="2158569"/>
          </a:xfrm>
        </p:spPr>
        <p:txBody>
          <a:bodyPr/>
          <a:lstStyle/>
          <a:p>
            <a:pPr marL="91440" indent="0">
              <a:buNone/>
            </a:pPr>
            <a:r>
              <a:rPr lang="en-US" sz="1800" b="1">
                <a:solidFill>
                  <a:srgbClr val="004EA7"/>
                </a:solidFill>
              </a:rPr>
              <a:t>Contact Health Advocate</a:t>
            </a:r>
          </a:p>
          <a:p>
            <a:pPr marL="0" indent="0">
              <a:spcBef>
                <a:spcPts val="1200"/>
              </a:spcBef>
              <a:buNone/>
            </a:pPr>
            <a:r>
              <a:rPr lang="en-US"/>
              <a:t>          844.450.5543</a:t>
            </a:r>
          </a:p>
          <a:p>
            <a:pPr marL="91440" indent="0">
              <a:spcBef>
                <a:spcPts val="1200"/>
              </a:spcBef>
              <a:buNone/>
            </a:pPr>
            <a:r>
              <a:rPr lang="en-US"/>
              <a:t>        </a:t>
            </a:r>
            <a:r>
              <a:rPr lang="en-US">
                <a:hlinkClick r:id="rId6"/>
              </a:rPr>
              <a:t>answers@HealthAdvocate.com</a:t>
            </a:r>
            <a:endParaRPr lang="en-US"/>
          </a:p>
          <a:p>
            <a:pPr marL="91440" indent="0">
              <a:buNone/>
            </a:pPr>
            <a:endParaRPr lang="en-US"/>
          </a:p>
          <a:p>
            <a:pPr marL="91440" indent="0">
              <a:buNone/>
            </a:pPr>
            <a:endParaRPr lang="en-US"/>
          </a:p>
        </p:txBody>
      </p:sp>
      <p:pic>
        <p:nvPicPr>
          <p:cNvPr id="10" name="Picture 9">
            <a:extLst>
              <a:ext uri="{FF2B5EF4-FFF2-40B4-BE49-F238E27FC236}">
                <a16:creationId xmlns:a16="http://schemas.microsoft.com/office/drawing/2014/main" id="{81E3C08C-89C3-BCB5-2431-E7C21B850A00}"/>
              </a:ext>
            </a:extLst>
          </p:cNvPr>
          <p:cNvPicPr>
            <a:picLocks noChangeAspect="1"/>
          </p:cNvPicPr>
          <p:nvPr/>
        </p:nvPicPr>
        <p:blipFill>
          <a:blip r:embed="rId7"/>
          <a:stretch>
            <a:fillRect/>
          </a:stretch>
        </p:blipFill>
        <p:spPr>
          <a:xfrm>
            <a:off x="8258839" y="3562932"/>
            <a:ext cx="736532" cy="728860"/>
          </a:xfrm>
          <a:prstGeom prst="rect">
            <a:avLst/>
          </a:prstGeom>
        </p:spPr>
      </p:pic>
      <p:pic>
        <p:nvPicPr>
          <p:cNvPr id="13" name="Picture 12">
            <a:hlinkClick r:id="rId8"/>
            <a:extLst>
              <a:ext uri="{FF2B5EF4-FFF2-40B4-BE49-F238E27FC236}">
                <a16:creationId xmlns:a16="http://schemas.microsoft.com/office/drawing/2014/main" id="{ED2879E6-EC98-8A09-E5C0-4816989BCD43}"/>
              </a:ext>
            </a:extLst>
          </p:cNvPr>
          <p:cNvPicPr>
            <a:picLocks noChangeAspect="1"/>
          </p:cNvPicPr>
          <p:nvPr/>
        </p:nvPicPr>
        <p:blipFill>
          <a:blip r:embed="rId9"/>
          <a:stretch>
            <a:fillRect/>
          </a:stretch>
        </p:blipFill>
        <p:spPr>
          <a:xfrm>
            <a:off x="9014677" y="3927639"/>
            <a:ext cx="1042416" cy="305776"/>
          </a:xfrm>
          <a:prstGeom prst="rect">
            <a:avLst/>
          </a:prstGeom>
        </p:spPr>
      </p:pic>
      <p:pic>
        <p:nvPicPr>
          <p:cNvPr id="14" name="Picture 13">
            <a:hlinkClick r:id="rId10"/>
            <a:extLst>
              <a:ext uri="{FF2B5EF4-FFF2-40B4-BE49-F238E27FC236}">
                <a16:creationId xmlns:a16="http://schemas.microsoft.com/office/drawing/2014/main" id="{5144606F-4FCE-55D7-9D36-AA7F67313428}"/>
              </a:ext>
            </a:extLst>
          </p:cNvPr>
          <p:cNvPicPr>
            <a:picLocks noChangeAspect="1"/>
          </p:cNvPicPr>
          <p:nvPr/>
        </p:nvPicPr>
        <p:blipFill>
          <a:blip r:embed="rId11">
            <a:extLst>
              <a:ext uri="{BEBA8EAE-BF5A-486C-A8C5-ECC9F3942E4B}">
                <a14:imgProps xmlns:a14="http://schemas.microsoft.com/office/drawing/2010/main">
                  <a14:imgLayer r:embed="rId12">
                    <a14:imgEffect>
                      <a14:saturation sat="0"/>
                    </a14:imgEffect>
                  </a14:imgLayer>
                </a14:imgProps>
              </a:ext>
            </a:extLst>
          </a:blip>
          <a:srcRect l="29441" t="37235" r="29699" b="37202"/>
          <a:stretch/>
        </p:blipFill>
        <p:spPr>
          <a:xfrm>
            <a:off x="9014837" y="3585301"/>
            <a:ext cx="1042256" cy="342338"/>
          </a:xfrm>
          <a:prstGeom prst="rect">
            <a:avLst/>
          </a:prstGeom>
        </p:spPr>
      </p:pic>
      <p:pic>
        <p:nvPicPr>
          <p:cNvPr id="15" name="Picture 14">
            <a:extLst>
              <a:ext uri="{FF2B5EF4-FFF2-40B4-BE49-F238E27FC236}">
                <a16:creationId xmlns:a16="http://schemas.microsoft.com/office/drawing/2014/main" id="{5B1CED1F-7106-1ED2-5B4D-A0A5C0CBAB6A}"/>
              </a:ext>
            </a:extLst>
          </p:cNvPr>
          <p:cNvPicPr>
            <a:picLocks noChangeAspect="1"/>
          </p:cNvPicPr>
          <p:nvPr/>
        </p:nvPicPr>
        <p:blipFill>
          <a:blip r:embed="rId13"/>
          <a:srcRect l="-22003" t="50000" r="-1"/>
          <a:stretch/>
        </p:blipFill>
        <p:spPr>
          <a:xfrm>
            <a:off x="8209999" y="2542597"/>
            <a:ext cx="320508" cy="337764"/>
          </a:xfrm>
          <a:prstGeom prst="rect">
            <a:avLst/>
          </a:prstGeom>
        </p:spPr>
      </p:pic>
      <p:sp>
        <p:nvSpPr>
          <p:cNvPr id="17" name="Freeform 60">
            <a:extLst>
              <a:ext uri="{FF2B5EF4-FFF2-40B4-BE49-F238E27FC236}">
                <a16:creationId xmlns:a16="http://schemas.microsoft.com/office/drawing/2014/main" id="{12393B66-2BE6-B86A-0603-564FDCA5F192}"/>
              </a:ext>
              <a:ext uri="{C183D7F6-B498-43B3-948B-1728B52AA6E4}">
                <adec:decorative xmlns:adec="http://schemas.microsoft.com/office/drawing/2017/decorative" val="1"/>
              </a:ext>
            </a:extLst>
          </p:cNvPr>
          <p:cNvSpPr>
            <a:spLocks noEditPoints="1"/>
          </p:cNvSpPr>
          <p:nvPr/>
        </p:nvSpPr>
        <p:spPr bwMode="auto">
          <a:xfrm>
            <a:off x="8262222" y="3082416"/>
            <a:ext cx="216062" cy="212133"/>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rgbClr val="004EA7"/>
          </a:solidFill>
          <a:ln>
            <a:noFill/>
          </a:ln>
        </p:spPr>
        <p:txBody>
          <a:bodyPr vert="horz" wrap="square" lIns="68580" tIns="34290" rIns="68580" bIns="34290" numCol="1" anchor="t" anchorCtr="0" compatLnSpc="1">
            <a:prstTxWarp prst="textNoShape">
              <a:avLst/>
            </a:prstTxWarp>
          </a:bodyPr>
          <a:lstStyle/>
          <a:p>
            <a:endParaRPr lang="id-ID"/>
          </a:p>
        </p:txBody>
      </p:sp>
      <p:pic>
        <p:nvPicPr>
          <p:cNvPr id="24" name="Picture Placeholder 23">
            <a:extLst>
              <a:ext uri="{FF2B5EF4-FFF2-40B4-BE49-F238E27FC236}">
                <a16:creationId xmlns:a16="http://schemas.microsoft.com/office/drawing/2014/main" id="{FDB3C8C4-3963-AC4F-3F2E-933F3EE4A2DE}"/>
              </a:ext>
            </a:extLst>
          </p:cNvPr>
          <p:cNvPicPr>
            <a:picLocks noGrp="1" noChangeAspect="1"/>
          </p:cNvPicPr>
          <p:nvPr>
            <p:ph type="pic" sz="quarter" idx="15"/>
          </p:nvPr>
        </p:nvPicPr>
        <p:blipFill>
          <a:blip r:embed="rId14"/>
          <a:srcRect l="28763" r="28763"/>
          <a:stretch/>
        </p:blipFill>
        <p:spPr/>
      </p:pic>
      <p:sp>
        <p:nvSpPr>
          <p:cNvPr id="4" name="Date Placeholder 3">
            <a:extLst>
              <a:ext uri="{FF2B5EF4-FFF2-40B4-BE49-F238E27FC236}">
                <a16:creationId xmlns:a16="http://schemas.microsoft.com/office/drawing/2014/main" id="{70073EF3-BA62-E4FB-FB37-8F7BCCEA84D9}"/>
              </a:ext>
            </a:extLst>
          </p:cNvPr>
          <p:cNvSpPr>
            <a:spLocks noGrp="1"/>
          </p:cNvSpPr>
          <p:nvPr>
            <p:ph type="dt" sz="half" idx="2"/>
          </p:nvPr>
        </p:nvSpPr>
        <p:spPr/>
        <p:txBody>
          <a:bodyPr/>
          <a:lstStyle/>
          <a:p>
            <a:pPr>
              <a:defRPr/>
            </a:pPr>
            <a:fld id="{EF7A518A-9623-41C3-8A9B-ABC748C75412}" type="datetime1">
              <a:rPr lang="en-US" smtClean="0"/>
              <a:t>8/18/2026</a:t>
            </a:fld>
            <a:endParaRPr lang="en-US"/>
          </a:p>
        </p:txBody>
      </p:sp>
      <p:sp>
        <p:nvSpPr>
          <p:cNvPr id="7" name="Slide Number Placeholder 6">
            <a:extLst>
              <a:ext uri="{FF2B5EF4-FFF2-40B4-BE49-F238E27FC236}">
                <a16:creationId xmlns:a16="http://schemas.microsoft.com/office/drawing/2014/main" id="{16B9C193-6CA7-74B5-D6B9-2D73B61E9BE2}"/>
              </a:ext>
            </a:extLst>
          </p:cNvPr>
          <p:cNvSpPr>
            <a:spLocks noGrp="1"/>
          </p:cNvSpPr>
          <p:nvPr>
            <p:ph type="sldNum" sz="quarter" idx="12"/>
          </p:nvPr>
        </p:nvSpPr>
        <p:spPr/>
        <p:txBody>
          <a:bodyPr/>
          <a:lstStyle/>
          <a:p>
            <a:pPr>
              <a:defRPr/>
            </a:pPr>
            <a:fld id="{73EF3F73-D8BE-1D4F-8F0C-03C5EC803F68}" type="slidenum">
              <a:rPr lang="en-US" smtClean="0"/>
              <a:pPr>
                <a:defRPr/>
              </a:pPr>
              <a:t>20</a:t>
            </a:fld>
            <a:endParaRPr lang="en-US"/>
          </a:p>
        </p:txBody>
      </p:sp>
    </p:spTree>
    <p:extLst>
      <p:ext uri="{BB962C8B-B14F-4D97-AF65-F5344CB8AC3E}">
        <p14:creationId xmlns:p14="http://schemas.microsoft.com/office/powerpoint/2010/main" val="3376190114"/>
      </p:ext>
    </p:extLst>
  </p:cSld>
  <p:clrMapOvr>
    <a:masterClrMapping/>
  </p:clrMapOvr>
  <mc:AlternateContent xmlns:mc="http://schemas.openxmlformats.org/markup-compatibility/2006" xmlns:p14="http://schemas.microsoft.com/office/powerpoint/2010/main">
    <mc:Choice Requires="p14">
      <p:transition spd="slow" p14:dur="2000" advTm="39620"/>
    </mc:Choice>
    <mc:Fallback xmlns="">
      <p:transition spd="slow" advTm="396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6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3C4AB-C07A-6B48-6D5F-9551B61937E4}"/>
            </a:ext>
          </a:extLst>
        </p:cNvPr>
        <p:cNvGrpSpPr/>
        <p:nvPr/>
      </p:nvGrpSpPr>
      <p:grpSpPr>
        <a:xfrm>
          <a:off x="0" y="0"/>
          <a:ext cx="0" cy="0"/>
          <a:chOff x="0" y="0"/>
          <a:chExt cx="0" cy="0"/>
        </a:xfrm>
      </p:grpSpPr>
      <p:sp>
        <p:nvSpPr>
          <p:cNvPr id="6" name="TextBox 9">
            <a:extLst>
              <a:ext uri="{FF2B5EF4-FFF2-40B4-BE49-F238E27FC236}">
                <a16:creationId xmlns:a16="http://schemas.microsoft.com/office/drawing/2014/main" id="{98814795-2C8E-4B14-F966-EC3C7F0E3484}"/>
              </a:ext>
            </a:extLst>
          </p:cNvPr>
          <p:cNvSpPr txBox="1"/>
          <p:nvPr/>
        </p:nvSpPr>
        <p:spPr>
          <a:xfrm>
            <a:off x="881703" y="5804714"/>
            <a:ext cx="4656068" cy="58477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800">
                <a:solidFill>
                  <a:srgbClr val="004EA7"/>
                </a:solidFill>
              </a:rPr>
              <a:t>Group Long Term Disability insurance underwritten by Standard Insurance Company is provided under policy form numbers: GP190-LTD/S399, GP899-LTD, GP209-LTD, GP411-LTD, FP608-LTD, GP012021-LTD,  GP190-LTD/ASSOC/S399, GP190-LTD/TRUST/S399, GP601-CONV, GP399-LTD/TRUST</a:t>
            </a:r>
          </a:p>
        </p:txBody>
      </p:sp>
      <p:pic>
        <p:nvPicPr>
          <p:cNvPr id="10" name="Picture Placeholder 9" descr="A person standing on a sidewalk looking at his phone&#10;&#10;Description automatically generated">
            <a:extLst>
              <a:ext uri="{FF2B5EF4-FFF2-40B4-BE49-F238E27FC236}">
                <a16:creationId xmlns:a16="http://schemas.microsoft.com/office/drawing/2014/main" id="{2AFF631B-DD3B-A794-CD94-385AB173E4FD}"/>
              </a:ext>
            </a:extLst>
          </p:cNvPr>
          <p:cNvPicPr>
            <a:picLocks noGrp="1" noChangeAspect="1"/>
          </p:cNvPicPr>
          <p:nvPr>
            <p:ph type="pic" sz="quarter" idx="14"/>
          </p:nvPr>
        </p:nvPicPr>
        <p:blipFill rotWithShape="1">
          <a:blip r:embed="rId5"/>
          <a:srcRect l="34973" r="167"/>
          <a:stretch/>
        </p:blipFill>
        <p:spPr>
          <a:xfrm>
            <a:off x="5862011" y="393192"/>
            <a:ext cx="5907024" cy="6071616"/>
          </a:xfrm>
        </p:spPr>
      </p:pic>
      <p:pic>
        <p:nvPicPr>
          <p:cNvPr id="12" name="Audio 2">
            <a:hlinkClick r:id="" action="ppaction://media"/>
            <a:extLst>
              <a:ext uri="{FF2B5EF4-FFF2-40B4-BE49-F238E27FC236}">
                <a16:creationId xmlns:a16="http://schemas.microsoft.com/office/drawing/2014/main" id="{ED0AE418-B937-8303-3D7E-B5064A2A94C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0571" y="6174439"/>
            <a:ext cx="436927" cy="430100"/>
          </a:xfrm>
          <a:prstGeom prst="rect">
            <a:avLst/>
          </a:prstGeom>
        </p:spPr>
      </p:pic>
      <p:sp>
        <p:nvSpPr>
          <p:cNvPr id="8" name="Title 1">
            <a:extLst>
              <a:ext uri="{FF2B5EF4-FFF2-40B4-BE49-F238E27FC236}">
                <a16:creationId xmlns:a16="http://schemas.microsoft.com/office/drawing/2014/main" id="{75324311-91CA-F6A2-8F84-1C312D155D3E}"/>
              </a:ext>
            </a:extLst>
          </p:cNvPr>
          <p:cNvSpPr txBox="1">
            <a:spLocks/>
          </p:cNvSpPr>
          <p:nvPr/>
        </p:nvSpPr>
        <p:spPr>
          <a:xfrm>
            <a:off x="881703" y="2499745"/>
            <a:ext cx="4572000" cy="2277737"/>
          </a:xfrm>
          <a:prstGeom prst="rect">
            <a:avLst/>
          </a:prstGeom>
        </p:spPr>
        <p:txBody>
          <a:bodyPr lIns="91440" tIns="45720" rIns="91440" bIns="45720" anchor="t" anchorCtr="0">
            <a:noAutofit/>
          </a:bodyPr>
          <a:lstStyle>
            <a:lvl1pPr algn="l" defTabSz="914400" rtl="0" eaLnBrk="1" latinLnBrk="0" hangingPunct="1">
              <a:lnSpc>
                <a:spcPct val="90000"/>
              </a:lnSpc>
              <a:spcBef>
                <a:spcPct val="0"/>
              </a:spcBef>
              <a:buNone/>
              <a:defRPr sz="4400" b="1" kern="1200">
                <a:solidFill>
                  <a:srgbClr val="004EA7"/>
                </a:solidFill>
                <a:latin typeface="Arial" panose="020B0604020202020204" pitchFamily="34" charset="0"/>
                <a:ea typeface="+mj-ea"/>
                <a:cs typeface="Arial" panose="020B0604020202020204" pitchFamily="34" charset="0"/>
              </a:defRPr>
            </a:lvl1pPr>
          </a:lstStyle>
          <a:p>
            <a:r>
              <a:rPr lang="en-US" dirty="0">
                <a:latin typeface="Arial"/>
                <a:cs typeface="Arial"/>
              </a:rPr>
              <a:t>Long Term Disability</a:t>
            </a:r>
            <a:br>
              <a:rPr lang="en-US" dirty="0"/>
            </a:br>
            <a:r>
              <a:rPr lang="en-US" sz="1200" dirty="0"/>
              <a:t> </a:t>
            </a:r>
            <a:br>
              <a:rPr lang="en-US" dirty="0"/>
            </a:br>
            <a:r>
              <a:rPr lang="en-US" sz="2800" b="0" dirty="0">
                <a:latin typeface="Arial"/>
                <a:cs typeface="Arial"/>
              </a:rPr>
              <a:t>Protection for </a:t>
            </a:r>
            <a:br>
              <a:rPr lang="en-US" sz="2800" b="0" dirty="0"/>
            </a:br>
            <a:r>
              <a:rPr lang="en-US" sz="2800" b="0" i="1" dirty="0">
                <a:latin typeface="Arial"/>
                <a:cs typeface="Arial"/>
              </a:rPr>
              <a:t>your</a:t>
            </a:r>
            <a:r>
              <a:rPr lang="en-US" sz="2800" b="0" dirty="0">
                <a:latin typeface="Arial"/>
                <a:cs typeface="Arial"/>
              </a:rPr>
              <a:t> paycheck</a:t>
            </a:r>
            <a:endParaRPr lang="en-US" b="0" dirty="0">
              <a:latin typeface="Arial"/>
              <a:cs typeface="Arial"/>
            </a:endParaRPr>
          </a:p>
        </p:txBody>
      </p:sp>
    </p:spTree>
    <p:extLst>
      <p:ext uri="{BB962C8B-B14F-4D97-AF65-F5344CB8AC3E}">
        <p14:creationId xmlns:p14="http://schemas.microsoft.com/office/powerpoint/2010/main" val="2021424573"/>
      </p:ext>
    </p:extLst>
  </p:cSld>
  <p:clrMapOvr>
    <a:masterClrMapping/>
  </p:clrMapOvr>
  <mc:AlternateContent xmlns:mc="http://schemas.openxmlformats.org/markup-compatibility/2006" xmlns:p14="http://schemas.microsoft.com/office/powerpoint/2010/main">
    <mc:Choice Requires="p14">
      <p:transition spd="slow" p14:dur="2000" advTm="14000"/>
    </mc:Choice>
    <mc:Fallback xmlns="">
      <p:transition spd="slow" advTm="1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98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lIns="91440" tIns="45720" rIns="91440" bIns="45720" anchor="t" anchorCtr="0">
            <a:noAutofit/>
          </a:bodyPr>
          <a:lstStyle/>
          <a:p>
            <a:r>
              <a:rPr lang="en-US" sz="3200" dirty="0">
                <a:solidFill>
                  <a:schemeClr val="tx2"/>
                </a:solidFill>
                <a:latin typeface="Arial"/>
                <a:cs typeface="Arial"/>
              </a:rPr>
              <a:t>Why Offer Long Term Disability?</a:t>
            </a:r>
            <a:endParaRPr lang="en-US" sz="3200" b="1" dirty="0">
              <a:solidFill>
                <a:schemeClr val="tx2"/>
              </a:solidFill>
            </a:endParaRPr>
          </a:p>
        </p:txBody>
      </p:sp>
      <p:sp>
        <p:nvSpPr>
          <p:cNvPr id="12" name="Slide Number Placeholder 16">
            <a:extLst>
              <a:ext uri="{FF2B5EF4-FFF2-40B4-BE49-F238E27FC236}">
                <a16:creationId xmlns:a16="http://schemas.microsoft.com/office/drawing/2014/main" id="{E3F50D57-C439-2ED0-53BF-C285F1E61FB3}"/>
              </a:ext>
            </a:extLst>
          </p:cNvPr>
          <p:cNvSpPr>
            <a:spLocks noGrp="1"/>
          </p:cNvSpPr>
          <p:nvPr>
            <p:ph type="sldNum" sz="quarter" idx="10"/>
          </p:nvPr>
        </p:nvSpPr>
        <p:spPr>
          <a:xfrm>
            <a:off x="152400" y="6377096"/>
            <a:ext cx="457200" cy="257176"/>
          </a:xfrm>
          <a:prstGeom prst="rect">
            <a:avLst/>
          </a:prstGeom>
        </p:spPr>
        <p:txBody>
          <a:bodyPr anchor="b"/>
          <a:lstStyle>
            <a:defPPr>
              <a:defRPr lang="en-US"/>
            </a:defPPr>
            <a:lvl1pPr marL="0" algn="l" defTabSz="914400" rtl="0" eaLnBrk="1" fontAlgn="auto" latinLnBrk="0" hangingPunct="1">
              <a:spcBef>
                <a:spcPts val="0"/>
              </a:spcBef>
              <a:spcAft>
                <a:spcPts val="0"/>
              </a:spcAft>
              <a:defRPr sz="1100" kern="1200" smtClean="0">
                <a:solidFill>
                  <a:srgbClr val="505050"/>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3EF3F73-D8BE-1D4F-8F0C-03C5EC803F68}" type="slidenum">
              <a:rPr lang="en-US" smtClean="0"/>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100" b="0" i="0" u="none" strike="noStrike" kern="1200" cap="none" spc="0" normalizeH="0" baseline="0" noProof="0">
              <a:ln>
                <a:noFill/>
              </a:ln>
              <a:solidFill>
                <a:srgbClr val="505050"/>
              </a:solidFill>
              <a:effectLst/>
              <a:uLnTx/>
              <a:uFillTx/>
              <a:latin typeface="Arial" pitchFamily="34" charset="0"/>
              <a:ea typeface="+mn-ea"/>
              <a:cs typeface="Arial" pitchFamily="34" charset="0"/>
            </a:endParaRPr>
          </a:p>
        </p:txBody>
      </p:sp>
      <p:sp>
        <p:nvSpPr>
          <p:cNvPr id="2" name="Text">
            <a:extLst>
              <a:ext uri="{FF2B5EF4-FFF2-40B4-BE49-F238E27FC236}">
                <a16:creationId xmlns:a16="http://schemas.microsoft.com/office/drawing/2014/main" id="{D84A2B7A-603C-FBBC-3A58-0868C2BD5F77}"/>
              </a:ext>
            </a:extLst>
          </p:cNvPr>
          <p:cNvSpPr txBox="1"/>
          <p:nvPr/>
        </p:nvSpPr>
        <p:spPr>
          <a:xfrm>
            <a:off x="472831" y="1191483"/>
            <a:ext cx="8295707" cy="1056740"/>
          </a:xfrm>
          <a:prstGeom prst="rect">
            <a:avLst/>
          </a:prstGeom>
          <a:noFill/>
        </p:spPr>
        <p:txBody>
          <a:bodyPr wrap="square" lIns="91440" tIns="45720" rIns="91440" bIns="45720" rtlCol="0" anchor="t">
            <a:noAutofit/>
          </a:bodyPr>
          <a:lstStyle/>
          <a:p>
            <a:pPr>
              <a:lnSpc>
                <a:spcPct val="110000"/>
              </a:lnSpc>
              <a:spcAft>
                <a:spcPts val="1000"/>
              </a:spcAft>
              <a:defRPr/>
            </a:pPr>
            <a:r>
              <a:rPr lang="en-US" sz="1600">
                <a:solidFill>
                  <a:srgbClr val="000000"/>
                </a:solidFill>
                <a:latin typeface="Arial"/>
                <a:cs typeface="Arial"/>
              </a:rPr>
              <a:t>LTD provides a safety net if you are unable to work for an extended amount of time due to a covered illness or injury. </a:t>
            </a:r>
          </a:p>
          <a:p>
            <a:pPr>
              <a:lnSpc>
                <a:spcPct val="110000"/>
              </a:lnSpc>
              <a:spcAft>
                <a:spcPts val="1000"/>
              </a:spcAft>
              <a:defRPr/>
            </a:pPr>
            <a:endParaRPr lang="en-US" sz="1600">
              <a:solidFill>
                <a:srgbClr val="000000"/>
              </a:solidFill>
              <a:latin typeface="Arial" panose="020B0604020202020204" pitchFamily="34" charset="0"/>
              <a:cs typeface="Arial" panose="020B0604020202020204" pitchFamily="34" charset="0"/>
            </a:endParaRPr>
          </a:p>
        </p:txBody>
      </p:sp>
      <p:sp>
        <p:nvSpPr>
          <p:cNvPr id="3" name="Text">
            <a:extLst>
              <a:ext uri="{FF2B5EF4-FFF2-40B4-BE49-F238E27FC236}">
                <a16:creationId xmlns:a16="http://schemas.microsoft.com/office/drawing/2014/main" id="{A794E158-AF79-05F8-F05E-11DDF848BCB5}"/>
              </a:ext>
            </a:extLst>
          </p:cNvPr>
          <p:cNvSpPr txBox="1"/>
          <p:nvPr/>
        </p:nvSpPr>
        <p:spPr>
          <a:xfrm>
            <a:off x="1359094" y="2248223"/>
            <a:ext cx="5908481" cy="411479"/>
          </a:xfrm>
          <a:prstGeom prst="rect">
            <a:avLst/>
          </a:prstGeom>
          <a:noFill/>
        </p:spPr>
        <p:txBody>
          <a:bodyPr wrap="square" lIns="91440" tIns="45720" rIns="91440" bIns="45720" rtlCol="0" anchor="t">
            <a:noAutofit/>
          </a:bodyPr>
          <a:lstStyle/>
          <a:p>
            <a:r>
              <a:rPr lang="en-US" sz="2000">
                <a:solidFill>
                  <a:srgbClr val="004EA7"/>
                </a:solidFill>
                <a:cs typeface="Arial"/>
              </a:rPr>
              <a:t>Top 5 causes of LTD claims at The Standard*</a:t>
            </a:r>
            <a:endParaRPr lang="en-US">
              <a:solidFill>
                <a:srgbClr val="004EA7"/>
              </a:solidFill>
            </a:endParaRPr>
          </a:p>
        </p:txBody>
      </p:sp>
      <p:graphicFrame>
        <p:nvGraphicFramePr>
          <p:cNvPr id="5" name="Table 4">
            <a:extLst>
              <a:ext uri="{FF2B5EF4-FFF2-40B4-BE49-F238E27FC236}">
                <a16:creationId xmlns:a16="http://schemas.microsoft.com/office/drawing/2014/main" id="{3332A1AA-1E57-3C78-481D-B2B19CB5632D}"/>
              </a:ext>
            </a:extLst>
          </p:cNvPr>
          <p:cNvGraphicFramePr>
            <a:graphicFrameLocks noGrp="1"/>
          </p:cNvGraphicFramePr>
          <p:nvPr>
            <p:extLst>
              <p:ext uri="{D42A27DB-BD31-4B8C-83A1-F6EECF244321}">
                <p14:modId xmlns:p14="http://schemas.microsoft.com/office/powerpoint/2010/main" val="1883446254"/>
              </p:ext>
            </p:extLst>
          </p:nvPr>
        </p:nvGraphicFramePr>
        <p:xfrm>
          <a:off x="1372674" y="2838025"/>
          <a:ext cx="9044160" cy="1721063"/>
        </p:xfrm>
        <a:graphic>
          <a:graphicData uri="http://schemas.openxmlformats.org/drawingml/2006/table">
            <a:tbl>
              <a:tblPr bandRow="1">
                <a:tableStyleId>{5C22544A-7EE6-4342-B048-85BDC9FD1C3A}</a:tableStyleId>
              </a:tblPr>
              <a:tblGrid>
                <a:gridCol w="1808832">
                  <a:extLst>
                    <a:ext uri="{9D8B030D-6E8A-4147-A177-3AD203B41FA5}">
                      <a16:colId xmlns:a16="http://schemas.microsoft.com/office/drawing/2014/main" val="4129070513"/>
                    </a:ext>
                  </a:extLst>
                </a:gridCol>
                <a:gridCol w="1808832">
                  <a:extLst>
                    <a:ext uri="{9D8B030D-6E8A-4147-A177-3AD203B41FA5}">
                      <a16:colId xmlns:a16="http://schemas.microsoft.com/office/drawing/2014/main" val="1009334032"/>
                    </a:ext>
                  </a:extLst>
                </a:gridCol>
                <a:gridCol w="1884663">
                  <a:extLst>
                    <a:ext uri="{9D8B030D-6E8A-4147-A177-3AD203B41FA5}">
                      <a16:colId xmlns:a16="http://schemas.microsoft.com/office/drawing/2014/main" val="1912992566"/>
                    </a:ext>
                  </a:extLst>
                </a:gridCol>
                <a:gridCol w="1733001">
                  <a:extLst>
                    <a:ext uri="{9D8B030D-6E8A-4147-A177-3AD203B41FA5}">
                      <a16:colId xmlns:a16="http://schemas.microsoft.com/office/drawing/2014/main" val="3244635947"/>
                    </a:ext>
                  </a:extLst>
                </a:gridCol>
                <a:gridCol w="1808832">
                  <a:extLst>
                    <a:ext uri="{9D8B030D-6E8A-4147-A177-3AD203B41FA5}">
                      <a16:colId xmlns:a16="http://schemas.microsoft.com/office/drawing/2014/main" val="1888982917"/>
                    </a:ext>
                  </a:extLst>
                </a:gridCol>
              </a:tblGrid>
              <a:tr h="17210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i="0" u="none" strike="noStrike">
                          <a:solidFill>
                            <a:schemeClr val="tx1"/>
                          </a:solidFill>
                          <a:effectLst/>
                          <a:latin typeface="+mn-lt"/>
                        </a:rPr>
                        <a:t>21%</a:t>
                      </a:r>
                      <a:endParaRPr lang="en-US" sz="4400" b="0" i="0" u="none" strike="noStrike" kern="1200">
                        <a:solidFill>
                          <a:schemeClr val="tx1"/>
                        </a:solidFill>
                        <a:effectLst/>
                        <a:latin typeface="+mn-lt"/>
                        <a:ea typeface="+mn-ea"/>
                        <a:cs typeface="+mn-cs"/>
                      </a:endParaRPr>
                    </a:p>
                    <a:p>
                      <a:pPr algn="ctr" rtl="0" fontAlgn="base"/>
                      <a:r>
                        <a:rPr lang="en-US" sz="1400" b="0" i="0" u="none" strike="noStrike">
                          <a:solidFill>
                            <a:schemeClr val="tx1"/>
                          </a:solidFill>
                          <a:effectLst/>
                          <a:latin typeface="+mn-lt"/>
                        </a:rPr>
                        <a:t>Bone/Joint/</a:t>
                      </a:r>
                      <a:br>
                        <a:rPr lang="en-US" sz="1400" b="0" i="0">
                          <a:solidFill>
                            <a:srgbClr val="000000"/>
                          </a:solidFill>
                          <a:effectLst/>
                          <a:latin typeface="+mn-lt"/>
                        </a:rPr>
                      </a:br>
                      <a:r>
                        <a:rPr lang="en-US" sz="1400" b="0" i="0" u="none" strike="noStrike">
                          <a:solidFill>
                            <a:schemeClr val="tx1"/>
                          </a:solidFill>
                          <a:effectLst/>
                          <a:latin typeface="+mn-lt"/>
                        </a:rPr>
                        <a:t>Muscle Disorders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DD7"/>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4400" b="1" i="0" u="none" strike="noStrike" dirty="0">
                          <a:solidFill>
                            <a:schemeClr val="tx1"/>
                          </a:solidFill>
                          <a:effectLst/>
                          <a:latin typeface="+mn-lt"/>
                        </a:rPr>
                        <a:t>12%</a:t>
                      </a:r>
                      <a:endParaRPr lang="en-US" sz="4400" b="0" i="0" u="none" strike="noStrike" dirty="0">
                        <a:solidFill>
                          <a:schemeClr val="tx1"/>
                        </a:solidFill>
                        <a:effectLst/>
                        <a:latin typeface="+mn-lt"/>
                      </a:endParaRPr>
                    </a:p>
                    <a:p>
                      <a:pPr algn="ctr" rtl="0" fontAlgn="base"/>
                      <a:r>
                        <a:rPr lang="en-US" sz="1400" b="0" i="0" u="none" strike="noStrike" dirty="0">
                          <a:solidFill>
                            <a:schemeClr val="tx1"/>
                          </a:solidFill>
                          <a:effectLst/>
                          <a:latin typeface="+mn-lt"/>
                        </a:rPr>
                        <a:t>Cancer</a:t>
                      </a:r>
                    </a:p>
                    <a:p>
                      <a:pPr algn="ctr" rtl="0" fontAlgn="base"/>
                      <a:endParaRPr lang="en-US" sz="1400" b="0" i="0" dirty="0">
                        <a:solidFill>
                          <a:schemeClr val="tx1"/>
                        </a:solidFill>
                        <a:effectLst/>
                        <a:latin typeface="+mn-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5E5E5"/>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4400" b="1" i="0" u="none" strike="noStrike" dirty="0">
                          <a:solidFill>
                            <a:schemeClr val="tx1"/>
                          </a:solidFill>
                          <a:effectLst/>
                          <a:latin typeface="+mn-lt"/>
                        </a:rPr>
                        <a:t>12%</a:t>
                      </a:r>
                      <a:endParaRPr lang="en-US" sz="4400" b="0" i="0" u="none" strike="noStrike" dirty="0">
                        <a:solidFill>
                          <a:schemeClr val="tx1"/>
                        </a:solidFill>
                        <a:effectLst/>
                        <a:latin typeface="+mn-lt"/>
                      </a:endParaRPr>
                    </a:p>
                    <a:p>
                      <a:pPr algn="ctr" rtl="0" fontAlgn="base"/>
                      <a:r>
                        <a:rPr lang="en-US" sz="1400" b="0" i="0" u="none" strike="noStrike" dirty="0">
                          <a:solidFill>
                            <a:schemeClr val="tx1"/>
                          </a:solidFill>
                          <a:effectLst/>
                          <a:latin typeface="+mn-lt"/>
                        </a:rPr>
                        <a:t>Back Conditions</a:t>
                      </a:r>
                    </a:p>
                    <a:p>
                      <a:pPr algn="ctr" rtl="0" fontAlgn="base"/>
                      <a:endParaRPr lang="en-US" sz="1400" b="0" i="0" dirty="0">
                        <a:solidFill>
                          <a:schemeClr val="tx1"/>
                        </a:solidFill>
                        <a:effectLst/>
                        <a:latin typeface="+mn-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D8EB"/>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4400" b="1" i="0" u="none" strike="noStrike">
                          <a:solidFill>
                            <a:schemeClr val="tx1"/>
                          </a:solidFill>
                          <a:effectLst/>
                          <a:latin typeface="+mn-lt"/>
                        </a:rPr>
                        <a:t>9%</a:t>
                      </a:r>
                      <a:endParaRPr lang="en-US" sz="4400" b="0" i="0" u="none" strike="noStrike">
                        <a:solidFill>
                          <a:schemeClr val="tx1"/>
                        </a:solidFill>
                        <a:effectLst/>
                        <a:latin typeface="Arial"/>
                      </a:endParaRPr>
                    </a:p>
                    <a:p>
                      <a:pPr algn="ctr" rtl="0" fontAlgn="base"/>
                      <a:r>
                        <a:rPr lang="en-US" sz="1400" b="0" i="0" u="none" strike="noStrike">
                          <a:solidFill>
                            <a:schemeClr val="tx1"/>
                          </a:solidFill>
                          <a:effectLst/>
                          <a:latin typeface="Arial"/>
                        </a:rPr>
                        <a:t>Mental </a:t>
                      </a:r>
                      <a:endParaRPr lang="en-US" sz="1400" b="0" i="0">
                        <a:solidFill>
                          <a:schemeClr val="tx1"/>
                        </a:solidFill>
                        <a:effectLst/>
                        <a:latin typeface="Arial"/>
                      </a:endParaRPr>
                    </a:p>
                    <a:p>
                      <a:pPr algn="ctr" rtl="0" fontAlgn="base"/>
                      <a:r>
                        <a:rPr lang="en-US" sz="1400" b="0" i="0" u="none" strike="noStrike">
                          <a:solidFill>
                            <a:schemeClr val="tx1"/>
                          </a:solidFill>
                          <a:effectLst/>
                          <a:latin typeface="Arial"/>
                        </a:rPr>
                        <a:t>Disorder</a:t>
                      </a:r>
                      <a:endParaRPr lang="en-US" sz="1400" b="0" i="0">
                        <a:solidFill>
                          <a:schemeClr val="tx1"/>
                        </a:solidFill>
                        <a:effectLst/>
                        <a:latin typeface="Arial"/>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F3FF"/>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4400" b="1" i="0" u="none" strike="noStrike" dirty="0">
                          <a:solidFill>
                            <a:schemeClr val="tx1"/>
                          </a:solidFill>
                          <a:effectLst/>
                          <a:latin typeface="+mn-lt"/>
                        </a:rPr>
                        <a:t>8%</a:t>
                      </a:r>
                      <a:endParaRPr lang="en-US" sz="4400" b="0" i="0" u="none" strike="noStrike" dirty="0">
                        <a:solidFill>
                          <a:schemeClr val="tx1"/>
                        </a:solidFill>
                        <a:effectLst/>
                        <a:latin typeface="Arial"/>
                      </a:endParaRPr>
                    </a:p>
                    <a:p>
                      <a:pPr algn="ctr" rtl="0" fontAlgn="base"/>
                      <a:r>
                        <a:rPr lang="en-US" sz="1400" b="0" i="0" u="none" strike="noStrike" dirty="0">
                          <a:solidFill>
                            <a:schemeClr val="tx1"/>
                          </a:solidFill>
                          <a:effectLst/>
                          <a:latin typeface="Arial"/>
                        </a:rPr>
                        <a:t>Heart</a:t>
                      </a:r>
                    </a:p>
                    <a:p>
                      <a:pPr algn="ctr" rtl="0" fontAlgn="base"/>
                      <a:endParaRPr lang="en-US" sz="1400" b="0" i="0" dirty="0">
                        <a:solidFill>
                          <a:schemeClr val="tx1"/>
                        </a:solidFill>
                        <a:effectLst/>
                        <a:latin typeface="Arial"/>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AA2"/>
                    </a:solidFill>
                  </a:tcPr>
                </a:tc>
                <a:extLst>
                  <a:ext uri="{0D108BD9-81ED-4DB2-BD59-A6C34878D82A}">
                    <a16:rowId xmlns:a16="http://schemas.microsoft.com/office/drawing/2014/main" val="1438348086"/>
                  </a:ext>
                </a:extLst>
              </a:tr>
            </a:tbl>
          </a:graphicData>
        </a:graphic>
      </p:graphicFrame>
      <p:sp>
        <p:nvSpPr>
          <p:cNvPr id="7" name="TextBox 6">
            <a:extLst>
              <a:ext uri="{FF2B5EF4-FFF2-40B4-BE49-F238E27FC236}">
                <a16:creationId xmlns:a16="http://schemas.microsoft.com/office/drawing/2014/main" id="{1A7D022A-6149-2537-D8E9-DE9110F87909}"/>
              </a:ext>
            </a:extLst>
          </p:cNvPr>
          <p:cNvSpPr txBox="1"/>
          <p:nvPr/>
        </p:nvSpPr>
        <p:spPr>
          <a:xfrm>
            <a:off x="2113046" y="6387089"/>
            <a:ext cx="7930147"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dirty="0"/>
              <a:t>*Source: Standard Insurance Company internal data on Long Term Disability claims, 2019-2023 </a:t>
            </a:r>
            <a:r>
              <a:rPr lang="en-US" sz="900" dirty="0">
                <a:cs typeface="Arial"/>
              </a:rPr>
              <a:t>​</a:t>
            </a:r>
          </a:p>
        </p:txBody>
      </p:sp>
      <p:pic>
        <p:nvPicPr>
          <p:cNvPr id="4" name="Audio 8">
            <a:hlinkClick r:id="" action="ppaction://media"/>
            <a:extLst>
              <a:ext uri="{FF2B5EF4-FFF2-40B4-BE49-F238E27FC236}">
                <a16:creationId xmlns:a16="http://schemas.microsoft.com/office/drawing/2014/main" id="{F4AD0F61-1BE0-B91E-92AC-A33C6416AF5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29332"/>
            <a:ext cx="406400" cy="406400"/>
          </a:xfrm>
          <a:prstGeom prst="rect">
            <a:avLst/>
          </a:prstGeom>
        </p:spPr>
      </p:pic>
      <p:sp>
        <p:nvSpPr>
          <p:cNvPr id="9" name="Date Placeholder 8">
            <a:extLst>
              <a:ext uri="{FF2B5EF4-FFF2-40B4-BE49-F238E27FC236}">
                <a16:creationId xmlns:a16="http://schemas.microsoft.com/office/drawing/2014/main" id="{D1C52A56-ADAC-61CD-5460-0690D9399450}"/>
              </a:ext>
            </a:extLst>
          </p:cNvPr>
          <p:cNvSpPr>
            <a:spLocks noGrp="1"/>
          </p:cNvSpPr>
          <p:nvPr>
            <p:ph type="dt" sz="half" idx="2"/>
          </p:nvPr>
        </p:nvSpPr>
        <p:spPr/>
        <p:txBody>
          <a:bodyPr/>
          <a:lstStyle/>
          <a:p>
            <a:pPr>
              <a:defRPr/>
            </a:pPr>
            <a:fld id="{0AC6339E-CD97-4778-B313-12E447750075}" type="datetime1">
              <a:rPr lang="en-US" smtClean="0"/>
              <a:t>8/18/2026</a:t>
            </a:fld>
            <a:endParaRPr lang="en-US"/>
          </a:p>
        </p:txBody>
      </p:sp>
    </p:spTree>
    <p:extLst>
      <p:ext uri="{BB962C8B-B14F-4D97-AF65-F5344CB8AC3E}">
        <p14:creationId xmlns:p14="http://schemas.microsoft.com/office/powerpoint/2010/main" val="2588888478"/>
      </p:ext>
    </p:extLst>
  </p:cSld>
  <p:clrMapOvr>
    <a:masterClrMapping/>
  </p:clrMapOvr>
  <mc:AlternateContent xmlns:mc="http://schemas.openxmlformats.org/markup-compatibility/2006" xmlns:p14="http://schemas.microsoft.com/office/powerpoint/2010/main">
    <mc:Choice Requires="p14">
      <p:transition spd="slow" p14:dur="2000" advTm="26710"/>
    </mc:Choice>
    <mc:Fallback xmlns="">
      <p:transition spd="slow" advTm="267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7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A780B-636B-94EE-21D7-163012A714E3}"/>
              </a:ext>
            </a:extLst>
          </p:cNvPr>
          <p:cNvSpPr>
            <a:spLocks noGrp="1"/>
          </p:cNvSpPr>
          <p:nvPr>
            <p:ph type="title"/>
          </p:nvPr>
        </p:nvSpPr>
        <p:spPr/>
        <p:txBody>
          <a:bodyPr lIns="91440" tIns="45720" rIns="91440" bIns="45720" anchor="t">
            <a:noAutofit/>
          </a:bodyPr>
          <a:lstStyle/>
          <a:p>
            <a:r>
              <a:rPr lang="en-US" dirty="0">
                <a:solidFill>
                  <a:schemeClr val="tx2"/>
                </a:solidFill>
                <a:latin typeface="Arial"/>
                <a:cs typeface="Arial"/>
              </a:rPr>
              <a:t>Your</a:t>
            </a:r>
            <a:r>
              <a:rPr lang="en-US" sz="2800" dirty="0">
                <a:solidFill>
                  <a:schemeClr val="tx2"/>
                </a:solidFill>
                <a:latin typeface="Arial"/>
                <a:cs typeface="Arial"/>
              </a:rPr>
              <a:t> </a:t>
            </a:r>
            <a:r>
              <a:rPr lang="en-US" dirty="0">
                <a:solidFill>
                  <a:schemeClr val="tx2"/>
                </a:solidFill>
                <a:latin typeface="Arial"/>
                <a:cs typeface="Arial"/>
              </a:rPr>
              <a:t>Long Term</a:t>
            </a:r>
            <a:r>
              <a:rPr lang="en-US" sz="2800" dirty="0">
                <a:solidFill>
                  <a:schemeClr val="tx2"/>
                </a:solidFill>
                <a:latin typeface="Arial"/>
                <a:cs typeface="Arial"/>
              </a:rPr>
              <a:t> Disability Plan Options</a:t>
            </a:r>
            <a:endParaRPr lang="en-US" dirty="0">
              <a:solidFill>
                <a:srgbClr val="FF0000"/>
              </a:solidFill>
              <a:latin typeface="Arial"/>
              <a:cs typeface="Arial"/>
            </a:endParaRPr>
          </a:p>
        </p:txBody>
      </p:sp>
      <p:sp>
        <p:nvSpPr>
          <p:cNvPr id="5" name="Slide Number Placeholder 4">
            <a:extLst>
              <a:ext uri="{FF2B5EF4-FFF2-40B4-BE49-F238E27FC236}">
                <a16:creationId xmlns:a16="http://schemas.microsoft.com/office/drawing/2014/main" id="{01697482-955A-64F5-2D9D-A6EC4D985CBA}"/>
              </a:ext>
            </a:extLst>
          </p:cNvPr>
          <p:cNvSpPr>
            <a:spLocks noGrp="1"/>
          </p:cNvSpPr>
          <p:nvPr>
            <p:ph type="sldNum" sz="quarter" idx="12"/>
          </p:nvPr>
        </p:nvSpPr>
        <p:spPr/>
        <p:txBody>
          <a:bodyPr/>
          <a:lstStyle/>
          <a:p>
            <a:pPr>
              <a:defRPr/>
            </a:pPr>
            <a:fld id="{73EF3F73-D8BE-1D4F-8F0C-03C5EC803F68}" type="slidenum">
              <a:rPr lang="en-US" smtClean="0"/>
              <a:pPr>
                <a:defRPr/>
              </a:pPr>
              <a:t>23</a:t>
            </a:fld>
            <a:endParaRPr lang="en-US"/>
          </a:p>
        </p:txBody>
      </p:sp>
      <p:sp>
        <p:nvSpPr>
          <p:cNvPr id="6" name="Date Placeholder 5">
            <a:extLst>
              <a:ext uri="{FF2B5EF4-FFF2-40B4-BE49-F238E27FC236}">
                <a16:creationId xmlns:a16="http://schemas.microsoft.com/office/drawing/2014/main" id="{7EAF2BDC-6FE8-C715-0AEF-4B0361B3F5DB}"/>
              </a:ext>
            </a:extLst>
          </p:cNvPr>
          <p:cNvSpPr>
            <a:spLocks noGrp="1"/>
          </p:cNvSpPr>
          <p:nvPr>
            <p:ph type="dt" sz="half" idx="2"/>
          </p:nvPr>
        </p:nvSpPr>
        <p:spPr/>
        <p:txBody>
          <a:bodyPr/>
          <a:lstStyle/>
          <a:p>
            <a:pPr>
              <a:defRPr/>
            </a:pPr>
            <a:fld id="{ECFD1552-E468-4728-922E-B2C3224778E3}" type="datetime1">
              <a:rPr lang="en-US" smtClean="0"/>
              <a:t>8/18/2026</a:t>
            </a:fld>
            <a:endParaRPr lang="en-US"/>
          </a:p>
        </p:txBody>
      </p:sp>
      <p:pic>
        <p:nvPicPr>
          <p:cNvPr id="3" name="Audio 4">
            <a:hlinkClick r:id="" action="ppaction://media"/>
            <a:extLst>
              <a:ext uri="{FF2B5EF4-FFF2-40B4-BE49-F238E27FC236}">
                <a16:creationId xmlns:a16="http://schemas.microsoft.com/office/drawing/2014/main" id="{3C81E6D9-A5A9-4B41-C581-FA9632E7DB3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74704" y="6302483"/>
            <a:ext cx="406400" cy="406400"/>
          </a:xfrm>
          <a:prstGeom prst="rect">
            <a:avLst/>
          </a:prstGeom>
        </p:spPr>
      </p:pic>
      <p:graphicFrame>
        <p:nvGraphicFramePr>
          <p:cNvPr id="4" name="Table" descr="Table alt text">
            <a:extLst>
              <a:ext uri="{FF2B5EF4-FFF2-40B4-BE49-F238E27FC236}">
                <a16:creationId xmlns:a16="http://schemas.microsoft.com/office/drawing/2014/main" id="{0AC5678A-6C1E-9E72-823F-861C4517BC65}"/>
              </a:ext>
            </a:extLst>
          </p:cNvPr>
          <p:cNvGraphicFramePr>
            <a:graphicFrameLocks noGrp="1"/>
          </p:cNvGraphicFramePr>
          <p:nvPr>
            <p:extLst>
              <p:ext uri="{D42A27DB-BD31-4B8C-83A1-F6EECF244321}">
                <p14:modId xmlns:p14="http://schemas.microsoft.com/office/powerpoint/2010/main" val="3943901687"/>
              </p:ext>
            </p:extLst>
          </p:nvPr>
        </p:nvGraphicFramePr>
        <p:xfrm>
          <a:off x="350062" y="1431590"/>
          <a:ext cx="11531040" cy="3171232"/>
        </p:xfrm>
        <a:graphic>
          <a:graphicData uri="http://schemas.openxmlformats.org/drawingml/2006/table">
            <a:tbl>
              <a:tblPr firstRow="1" bandRow="1">
                <a:effectLst/>
                <a:tableStyleId>{5C22544A-7EE6-4342-B048-85BDC9FD1C3A}</a:tableStyleId>
              </a:tblPr>
              <a:tblGrid>
                <a:gridCol w="1921840">
                  <a:extLst>
                    <a:ext uri="{9D8B030D-6E8A-4147-A177-3AD203B41FA5}">
                      <a16:colId xmlns:a16="http://schemas.microsoft.com/office/drawing/2014/main" val="1287953576"/>
                    </a:ext>
                  </a:extLst>
                </a:gridCol>
                <a:gridCol w="1921840">
                  <a:extLst>
                    <a:ext uri="{9D8B030D-6E8A-4147-A177-3AD203B41FA5}">
                      <a16:colId xmlns:a16="http://schemas.microsoft.com/office/drawing/2014/main" val="1443654816"/>
                    </a:ext>
                  </a:extLst>
                </a:gridCol>
                <a:gridCol w="1921840">
                  <a:extLst>
                    <a:ext uri="{9D8B030D-6E8A-4147-A177-3AD203B41FA5}">
                      <a16:colId xmlns:a16="http://schemas.microsoft.com/office/drawing/2014/main" val="2466374850"/>
                    </a:ext>
                  </a:extLst>
                </a:gridCol>
                <a:gridCol w="1921840">
                  <a:extLst>
                    <a:ext uri="{9D8B030D-6E8A-4147-A177-3AD203B41FA5}">
                      <a16:colId xmlns:a16="http://schemas.microsoft.com/office/drawing/2014/main" val="12523846"/>
                    </a:ext>
                  </a:extLst>
                </a:gridCol>
                <a:gridCol w="1921840">
                  <a:extLst>
                    <a:ext uri="{9D8B030D-6E8A-4147-A177-3AD203B41FA5}">
                      <a16:colId xmlns:a16="http://schemas.microsoft.com/office/drawing/2014/main" val="4121155980"/>
                    </a:ext>
                  </a:extLst>
                </a:gridCol>
                <a:gridCol w="1921840">
                  <a:extLst>
                    <a:ext uri="{9D8B030D-6E8A-4147-A177-3AD203B41FA5}">
                      <a16:colId xmlns:a16="http://schemas.microsoft.com/office/drawing/2014/main" val="1515876494"/>
                    </a:ext>
                  </a:extLst>
                </a:gridCol>
              </a:tblGrid>
              <a:tr h="765642">
                <a:tc>
                  <a:txBody>
                    <a:bodyPr/>
                    <a:lstStyle/>
                    <a:p>
                      <a:pPr algn="ctr"/>
                      <a:r>
                        <a:rPr lang="en-US" sz="1400" dirty="0">
                          <a:solidFill>
                            <a:schemeClr val="tx1"/>
                          </a:solidFill>
                        </a:rPr>
                        <a:t>Employee Classification</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400">
                          <a:solidFill>
                            <a:schemeClr val="tx1"/>
                          </a:solidFill>
                          <a:latin typeface="Arial"/>
                          <a:cs typeface="Arial"/>
                        </a:rPr>
                        <a:t>Benefit Percentage</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400">
                          <a:solidFill>
                            <a:schemeClr val="tx1"/>
                          </a:solidFill>
                        </a:rPr>
                        <a:t>Monthly Minimum </a:t>
                      </a:r>
                    </a:p>
                    <a:p>
                      <a:pPr algn="ctr"/>
                      <a:r>
                        <a:rPr lang="en-US" sz="1400">
                          <a:solidFill>
                            <a:schemeClr val="tx1"/>
                          </a:solidFill>
                        </a:rPr>
                        <a:t>and Maximum Benefit Amount</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400" b="1">
                          <a:solidFill>
                            <a:schemeClr val="tx1"/>
                          </a:solidFill>
                        </a:rPr>
                        <a:t>Benefit Waiting Period</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400" dirty="0">
                          <a:solidFill>
                            <a:schemeClr val="tx1"/>
                          </a:solidFill>
                        </a:rPr>
                        <a:t>Premium Contributions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400" dirty="0">
                          <a:solidFill>
                            <a:schemeClr val="tx1"/>
                          </a:solidFill>
                          <a:latin typeface="Arial"/>
                          <a:cs typeface="Arial"/>
                        </a:rPr>
                        <a:t>Do You Need to Enroll?</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59342247"/>
                  </a:ext>
                </a:extLst>
              </a:tr>
              <a:tr h="1394125">
                <a:tc rowSpan="2">
                  <a:txBody>
                    <a:bodyPr/>
                    <a:lstStyle/>
                    <a:p>
                      <a:pPr lvl="0" algn="l">
                        <a:lnSpc>
                          <a:spcPct val="100000"/>
                        </a:lnSpc>
                        <a:spcBef>
                          <a:spcPts val="0"/>
                        </a:spcBef>
                        <a:spcAft>
                          <a:spcPts val="0"/>
                        </a:spcAft>
                        <a:buNone/>
                      </a:pPr>
                      <a:r>
                        <a:rPr lang="en-US" sz="1200" b="0" i="0" u="none" strike="noStrike" noProof="0" dirty="0">
                          <a:solidFill>
                            <a:schemeClr val="tx1"/>
                          </a:solidFill>
                          <a:latin typeface="Arial"/>
                        </a:rPr>
                        <a:t>A regular Full-time employee of Hot Topic, Inc. (other than Leadership), actively working at least 32 hours per week</a:t>
                      </a:r>
                      <a:endParaRPr lang="en-US" sz="1200" dirty="0"/>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lnSpc>
                          <a:spcPct val="100000"/>
                        </a:lnSpc>
                        <a:spcBef>
                          <a:spcPts val="0"/>
                        </a:spcBef>
                        <a:spcAft>
                          <a:spcPts val="0"/>
                        </a:spcAft>
                        <a:buNone/>
                      </a:pPr>
                      <a:r>
                        <a:rPr lang="en-US" sz="1200" b="1" i="0" u="none" strike="noStrike" noProof="0" dirty="0">
                          <a:solidFill>
                            <a:schemeClr val="tx1"/>
                          </a:solidFill>
                          <a:latin typeface="Arial"/>
                        </a:rPr>
                        <a:t>Base coverage provided by Hot Topic, Inc. at no cost to you: </a:t>
                      </a:r>
                    </a:p>
                    <a:p>
                      <a:pPr lvl="0" algn="l">
                        <a:lnSpc>
                          <a:spcPct val="100000"/>
                        </a:lnSpc>
                        <a:spcBef>
                          <a:spcPts val="0"/>
                        </a:spcBef>
                        <a:spcAft>
                          <a:spcPts val="0"/>
                        </a:spcAft>
                        <a:buNone/>
                      </a:pPr>
                      <a:r>
                        <a:rPr lang="en-US" sz="1200" b="0" i="0" u="none" strike="noStrike" noProof="0" dirty="0">
                          <a:solidFill>
                            <a:schemeClr val="tx1"/>
                          </a:solidFill>
                          <a:latin typeface="Arial"/>
                        </a:rPr>
                        <a:t>40%</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lnSpc>
                          <a:spcPct val="100000"/>
                        </a:lnSpc>
                        <a:spcBef>
                          <a:spcPts val="0"/>
                        </a:spcBef>
                        <a:spcAft>
                          <a:spcPts val="0"/>
                        </a:spcAft>
                        <a:buNone/>
                      </a:pPr>
                      <a:r>
                        <a:rPr lang="en-US" sz="1200" b="1" i="0" u="none" strike="noStrike" noProof="0" dirty="0">
                          <a:solidFill>
                            <a:srgbClr val="000000"/>
                          </a:solidFill>
                          <a:latin typeface="Arial"/>
                        </a:rPr>
                        <a:t>Minimum</a:t>
                      </a:r>
                      <a:r>
                        <a:rPr lang="en-US" sz="1200" b="0" i="0" u="none" strike="noStrike" noProof="0" dirty="0">
                          <a:solidFill>
                            <a:srgbClr val="000000"/>
                          </a:solidFill>
                          <a:latin typeface="Arial"/>
                        </a:rPr>
                        <a:t>: $100</a:t>
                      </a:r>
                      <a:endParaRPr lang="en-US" sz="1200" b="1" i="0" u="none" strike="noStrike" noProof="0" dirty="0">
                        <a:solidFill>
                          <a:srgbClr val="000000"/>
                        </a:solidFill>
                        <a:latin typeface="Arial"/>
                      </a:endParaRPr>
                    </a:p>
                    <a:p>
                      <a:pPr lvl="0" algn="l">
                        <a:lnSpc>
                          <a:spcPct val="100000"/>
                        </a:lnSpc>
                        <a:spcBef>
                          <a:spcPts val="0"/>
                        </a:spcBef>
                        <a:spcAft>
                          <a:spcPts val="0"/>
                        </a:spcAft>
                        <a:buNone/>
                      </a:pPr>
                      <a:endParaRPr lang="en-US" sz="1200" b="1" i="0" u="none" strike="noStrike" noProof="0" dirty="0">
                        <a:solidFill>
                          <a:srgbClr val="000000"/>
                        </a:solidFill>
                        <a:latin typeface="Arial"/>
                      </a:endParaRPr>
                    </a:p>
                    <a:p>
                      <a:pPr lvl="0" algn="l">
                        <a:lnSpc>
                          <a:spcPct val="100000"/>
                        </a:lnSpc>
                        <a:spcBef>
                          <a:spcPts val="0"/>
                        </a:spcBef>
                        <a:spcAft>
                          <a:spcPts val="0"/>
                        </a:spcAft>
                        <a:buNone/>
                      </a:pPr>
                      <a:r>
                        <a:rPr lang="en-US" sz="1200" b="1" i="0" u="none" strike="noStrike" noProof="0" dirty="0">
                          <a:solidFill>
                            <a:srgbClr val="000000"/>
                          </a:solidFill>
                          <a:latin typeface="Arial"/>
                        </a:rPr>
                        <a:t>Maximum</a:t>
                      </a:r>
                      <a:r>
                        <a:rPr lang="en-US" sz="1200" b="0" i="0" u="none" strike="noStrike" noProof="0" dirty="0">
                          <a:solidFill>
                            <a:srgbClr val="000000"/>
                          </a:solidFill>
                          <a:latin typeface="Arial"/>
                        </a:rPr>
                        <a:t>: $5,000</a:t>
                      </a:r>
                      <a:endParaRPr lang="en-US" sz="1200" b="1" dirty="0">
                        <a:solidFill>
                          <a:srgbClr val="FF0000"/>
                        </a:solidFill>
                      </a:endParaRPr>
                    </a:p>
                    <a:p>
                      <a:pPr lvl="0" algn="ctr">
                        <a:buNone/>
                      </a:pPr>
                      <a:endParaRPr lang="en-US" sz="1200" dirty="0">
                        <a:latin typeface="Arial"/>
                        <a:cs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dirty="0">
                          <a:latin typeface="Arial"/>
                          <a:cs typeface="Arial"/>
                        </a:rPr>
                        <a:t>90 days</a:t>
                      </a:r>
                      <a:endParaRPr lang="en-US" sz="1200" b="1" dirty="0">
                        <a:solidFill>
                          <a:srgbClr val="FF0000"/>
                        </a:solidFill>
                        <a:latin typeface="Arial"/>
                        <a:cs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US" sz="1200" b="0" i="0" u="none" strike="noStrike" noProof="0" dirty="0">
                          <a:solidFill>
                            <a:srgbClr val="000000"/>
                          </a:solidFill>
                          <a:latin typeface="Arial"/>
                        </a:rPr>
                        <a:t>100% </a:t>
                      </a:r>
                      <a:r>
                        <a:rPr lang="en-US" sz="1200" dirty="0">
                          <a:latin typeface="Arial"/>
                          <a:cs typeface="Arial"/>
                        </a:rPr>
                        <a:t>Employer Paid</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buNone/>
                      </a:pPr>
                      <a:r>
                        <a:rPr lang="en-US" sz="1200" dirty="0">
                          <a:latin typeface="Arial"/>
                          <a:cs typeface="Arial"/>
                        </a:rPr>
                        <a:t>No</a:t>
                      </a:r>
                      <a:r>
                        <a:rPr lang="en-US" sz="1200" b="0" i="0" u="none" strike="noStrike" noProof="0" dirty="0">
                          <a:solidFill>
                            <a:srgbClr val="000000"/>
                          </a:solidFill>
                          <a:latin typeface="Arial"/>
                        </a:rPr>
                        <a:t>, this coverage is provided to you by your employer.</a:t>
                      </a:r>
                      <a:endParaRPr lang="en-US" sz="1200" b="1" dirty="0">
                        <a:solidFill>
                          <a:srgbClr val="FF0000"/>
                        </a:solidFill>
                        <a:latin typeface="Arial"/>
                        <a:cs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25847605"/>
                  </a:ext>
                </a:extLst>
              </a:tr>
              <a:tr h="1011465">
                <a:tc vMerge="1">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endParaRPr lang="en-US" sz="1100" dirty="0">
                        <a:latin typeface="Arial"/>
                        <a:cs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lvl="0" algn="l">
                        <a:lnSpc>
                          <a:spcPct val="100000"/>
                        </a:lnSpc>
                        <a:spcBef>
                          <a:spcPts val="0"/>
                        </a:spcBef>
                        <a:spcAft>
                          <a:spcPts val="0"/>
                        </a:spcAft>
                        <a:buNone/>
                      </a:pPr>
                      <a:r>
                        <a:rPr lang="en-US" sz="1200" b="1" kern="1200" dirty="0">
                          <a:solidFill>
                            <a:schemeClr val="tx1"/>
                          </a:solidFill>
                          <a:latin typeface="+mn-lt"/>
                          <a:ea typeface="+mn-ea"/>
                          <a:cs typeface="+mn-cs"/>
                        </a:rPr>
                        <a:t>Buy-up coverage you can purchase, paid for by you: </a:t>
                      </a:r>
                    </a:p>
                    <a:p>
                      <a:pPr lvl="0" algn="l">
                        <a:lnSpc>
                          <a:spcPct val="100000"/>
                        </a:lnSpc>
                        <a:spcBef>
                          <a:spcPts val="0"/>
                        </a:spcBef>
                        <a:spcAft>
                          <a:spcPts val="0"/>
                        </a:spcAft>
                        <a:buNone/>
                      </a:pPr>
                      <a:r>
                        <a:rPr lang="en-US" sz="1200" b="0" kern="1200" dirty="0">
                          <a:solidFill>
                            <a:schemeClr val="tx1"/>
                          </a:solidFill>
                          <a:latin typeface="+mn-lt"/>
                          <a:ea typeface="+mn-ea"/>
                          <a:cs typeface="+mn-cs"/>
                        </a:rPr>
                        <a:t>An additional 20%, for a total of 60%</a:t>
                      </a:r>
                      <a:endParaRPr lang="en-US" sz="1200" dirty="0">
                        <a:latin typeface="Arial"/>
                        <a:cs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lvl="0" algn="l">
                        <a:lnSpc>
                          <a:spcPct val="100000"/>
                        </a:lnSpc>
                        <a:spcBef>
                          <a:spcPts val="0"/>
                        </a:spcBef>
                        <a:spcAft>
                          <a:spcPts val="0"/>
                        </a:spcAft>
                        <a:buNone/>
                      </a:pPr>
                      <a:r>
                        <a:rPr lang="en-US" sz="1200" b="1" i="0" u="none" strike="noStrike" noProof="0" dirty="0">
                          <a:solidFill>
                            <a:srgbClr val="000000"/>
                          </a:solidFill>
                          <a:latin typeface="+mn-lt"/>
                        </a:rPr>
                        <a:t>Minimum</a:t>
                      </a:r>
                      <a:r>
                        <a:rPr lang="en-US" sz="1200" b="0" i="0" u="none" strike="noStrike" noProof="0" dirty="0">
                          <a:solidFill>
                            <a:srgbClr val="000000"/>
                          </a:solidFill>
                          <a:latin typeface="+mn-lt"/>
                        </a:rPr>
                        <a:t>: $100</a:t>
                      </a:r>
                      <a:endParaRPr lang="en-US" sz="1200" b="1" i="0" u="none" strike="noStrike" noProof="0" dirty="0">
                        <a:solidFill>
                          <a:srgbClr val="000000"/>
                        </a:solidFill>
                        <a:latin typeface="+mn-lt"/>
                      </a:endParaRPr>
                    </a:p>
                    <a:p>
                      <a:pPr lvl="0" algn="l">
                        <a:lnSpc>
                          <a:spcPct val="100000"/>
                        </a:lnSpc>
                        <a:spcBef>
                          <a:spcPts val="0"/>
                        </a:spcBef>
                        <a:spcAft>
                          <a:spcPts val="0"/>
                        </a:spcAft>
                        <a:buNone/>
                      </a:pPr>
                      <a:endParaRPr lang="en-US" sz="1200" b="1" i="0" u="none" strike="noStrike" noProof="0" dirty="0">
                        <a:solidFill>
                          <a:srgbClr val="000000"/>
                        </a:solidFill>
                        <a:latin typeface="+mn-lt"/>
                      </a:endParaRPr>
                    </a:p>
                    <a:p>
                      <a:pPr lvl="0" algn="l">
                        <a:lnSpc>
                          <a:spcPct val="100000"/>
                        </a:lnSpc>
                        <a:spcBef>
                          <a:spcPts val="0"/>
                        </a:spcBef>
                        <a:spcAft>
                          <a:spcPts val="0"/>
                        </a:spcAft>
                        <a:buNone/>
                      </a:pPr>
                      <a:r>
                        <a:rPr lang="en-US" sz="1200" b="1" i="0" u="none" strike="noStrike" noProof="0" dirty="0">
                          <a:solidFill>
                            <a:srgbClr val="000000"/>
                          </a:solidFill>
                          <a:latin typeface="+mn-lt"/>
                        </a:rPr>
                        <a:t>Maximum</a:t>
                      </a:r>
                      <a:r>
                        <a:rPr lang="en-US" sz="1200" b="0" i="0" u="none" strike="noStrike" noProof="0" dirty="0">
                          <a:solidFill>
                            <a:srgbClr val="000000"/>
                          </a:solidFill>
                          <a:latin typeface="+mn-lt"/>
                        </a:rPr>
                        <a:t>: $7,500</a:t>
                      </a:r>
                      <a:endParaRPr lang="en-US" sz="1200" b="1" dirty="0">
                        <a:solidFill>
                          <a:srgbClr val="FF0000"/>
                        </a:solidFill>
                      </a:endParaRPr>
                    </a:p>
                    <a:p>
                      <a:pPr algn="ctr"/>
                      <a:endParaRPr lang="en-US" sz="1200" dirty="0">
                        <a:latin typeface="Arial"/>
                        <a:cs typeface="Arial"/>
                      </a:endParaRP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200" dirty="0">
                          <a:latin typeface="Arial"/>
                          <a:cs typeface="Arial"/>
                        </a:rPr>
                        <a:t>90 days</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ctr"/>
                      <a:r>
                        <a:rPr lang="en-US" sz="1200" dirty="0">
                          <a:latin typeface="Arial" panose="020B0604020202020204" pitchFamily="34" charset="0"/>
                          <a:cs typeface="Arial" panose="020B0604020202020204" pitchFamily="34" charset="0"/>
                        </a:rPr>
                        <a:t>100% Employee paid</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a:r>
                        <a:rPr lang="en-US" sz="1200" dirty="0">
                          <a:latin typeface="Arial" panose="020B0604020202020204" pitchFamily="34" charset="0"/>
                          <a:cs typeface="Arial" panose="020B0604020202020204" pitchFamily="34" charset="0"/>
                        </a:rPr>
                        <a:t>Yes</a:t>
                      </a:r>
                    </a:p>
                  </a:txBody>
                  <a:tcPr marL="87626" marR="87626" marT="43813" marB="43813"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3856132304"/>
                  </a:ext>
                </a:extLst>
              </a:tr>
            </a:tbl>
          </a:graphicData>
        </a:graphic>
      </p:graphicFrame>
      <p:sp>
        <p:nvSpPr>
          <p:cNvPr id="10" name="Content Placeholder 1">
            <a:extLst>
              <a:ext uri="{FF2B5EF4-FFF2-40B4-BE49-F238E27FC236}">
                <a16:creationId xmlns:a16="http://schemas.microsoft.com/office/drawing/2014/main" id="{4E47A87F-A633-7359-2D05-4DCBB8BA71A0}"/>
              </a:ext>
            </a:extLst>
          </p:cNvPr>
          <p:cNvSpPr txBox="1">
            <a:spLocks/>
          </p:cNvSpPr>
          <p:nvPr/>
        </p:nvSpPr>
        <p:spPr>
          <a:xfrm>
            <a:off x="350062" y="5177675"/>
            <a:ext cx="9500390" cy="966127"/>
          </a:xfrm>
          <a:prstGeom prst="rect">
            <a:avLst/>
          </a:prstGeom>
        </p:spPr>
        <p:txBody>
          <a:bodyPr lIns="91440" tIns="45720" rIns="91440" bIns="45720" anchor="t">
            <a:normAutofit/>
          </a:bodyPr>
          <a:lstStyle>
            <a:lvl1pPr marL="233363" indent="-233363" algn="l" rtl="0" eaLnBrk="1" fontAlgn="base" hangingPunct="1">
              <a:lnSpc>
                <a:spcPct val="100000"/>
              </a:lnSpc>
              <a:spcBef>
                <a:spcPct val="20000"/>
              </a:spcBef>
              <a:spcAft>
                <a:spcPts val="300"/>
              </a:spcAft>
              <a:buFont typeface="Arial" pitchFamily="34" charset="0"/>
              <a:buChar char="•"/>
              <a:defRPr sz="2200" kern="1200">
                <a:solidFill>
                  <a:srgbClr val="000000"/>
                </a:solidFill>
                <a:latin typeface="Arial" pitchFamily="34" charset="0"/>
                <a:ea typeface="ＭＳ Ｐゴシック" charset="0"/>
                <a:cs typeface="Arial" pitchFamily="34" charset="0"/>
              </a:defRPr>
            </a:lvl1pPr>
            <a:lvl2pPr marL="690563" indent="-233363" algn="l" rtl="0" eaLnBrk="1" fontAlgn="base" hangingPunct="1">
              <a:lnSpc>
                <a:spcPct val="100000"/>
              </a:lnSpc>
              <a:spcBef>
                <a:spcPct val="20000"/>
              </a:spcBef>
              <a:spcAft>
                <a:spcPts val="400"/>
              </a:spcAft>
              <a:buFont typeface="Arial" pitchFamily="34" charset="0"/>
              <a:buChar char="•"/>
              <a:defRPr sz="1800" kern="1200" baseline="0">
                <a:solidFill>
                  <a:srgbClr val="000000"/>
                </a:solidFill>
                <a:latin typeface="Arial" pitchFamily="34" charset="0"/>
                <a:ea typeface="ＭＳ Ｐゴシック" charset="0"/>
                <a:cs typeface="Arial" pitchFamily="34" charset="0"/>
              </a:defRPr>
            </a:lvl2pPr>
            <a:lvl3pPr marL="1143000" indent="-228600" algn="l" rtl="0" eaLnBrk="1" fontAlgn="base" hangingPunct="1">
              <a:lnSpc>
                <a:spcPct val="100000"/>
              </a:lnSpc>
              <a:spcBef>
                <a:spcPct val="20000"/>
              </a:spcBef>
              <a:spcAft>
                <a:spcPts val="300"/>
              </a:spcAft>
              <a:buFont typeface="Arial" pitchFamily="34" charset="0"/>
              <a:buChar char="–"/>
              <a:defRPr sz="1600" kern="1200">
                <a:solidFill>
                  <a:srgbClr val="000000"/>
                </a:solidFill>
                <a:latin typeface="Arial" pitchFamily="34" charset="0"/>
                <a:ea typeface="ＭＳ Ｐゴシック" charset="0"/>
                <a:cs typeface="Arial" pitchFamily="34"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a:latin typeface="Arial"/>
                <a:ea typeface="ＭＳ Ｐゴシック"/>
                <a:cs typeface="Arial"/>
              </a:rPr>
              <a:t>What do you need to know and </a:t>
            </a:r>
            <a:r>
              <a:rPr lang="en-US" sz="1600" b="1" dirty="0">
                <a:solidFill>
                  <a:schemeClr val="tx1"/>
                </a:solidFill>
                <a:latin typeface="Arial"/>
                <a:ea typeface="ＭＳ Ｐゴシック"/>
                <a:cs typeface="Arial"/>
              </a:rPr>
              <a:t>do</a:t>
            </a:r>
            <a:r>
              <a:rPr lang="en-US" sz="1600" b="1" dirty="0">
                <a:latin typeface="Arial"/>
                <a:ea typeface="ＭＳ Ｐゴシック"/>
                <a:cs typeface="Arial"/>
              </a:rPr>
              <a:t>? </a:t>
            </a:r>
            <a:endParaRPr lang="en-US" sz="1600" dirty="0">
              <a:latin typeface="Arial"/>
              <a:ea typeface="ＭＳ Ｐゴシック"/>
              <a:cs typeface="Arial"/>
            </a:endParaRPr>
          </a:p>
          <a:p>
            <a:pPr marL="233045" indent="-233045">
              <a:buFont typeface="Arial"/>
              <a:buChar char="•"/>
            </a:pPr>
            <a:r>
              <a:rPr lang="en-US" sz="1200" dirty="0">
                <a:solidFill>
                  <a:schemeClr val="tx1"/>
                </a:solidFill>
                <a:latin typeface="Arial"/>
                <a:ea typeface="ＭＳ Ｐゴシック"/>
                <a:cs typeface="Arial"/>
              </a:rPr>
              <a:t>Enroll if you would like to elect the Buy-up option</a:t>
            </a:r>
            <a:endParaRPr lang="en-US" sz="1200" dirty="0">
              <a:latin typeface="Arial"/>
              <a:ea typeface="ＭＳ Ｐゴシック"/>
              <a:cs typeface="Arial"/>
            </a:endParaRPr>
          </a:p>
          <a:p>
            <a:pPr marL="233045" indent="-233045"/>
            <a:r>
              <a:rPr lang="en-US" sz="1200" dirty="0">
                <a:latin typeface="Arial"/>
                <a:ea typeface="ＭＳ Ｐゴシック"/>
                <a:cs typeface="Arial"/>
              </a:rPr>
              <a:t>Maximum Benefit Period to Social Security Normal Retirement Age (SSNRA)</a:t>
            </a:r>
            <a:endParaRPr lang="en-US" sz="1200" dirty="0">
              <a:solidFill>
                <a:srgbClr val="FF0000"/>
              </a:solidFill>
            </a:endParaRPr>
          </a:p>
          <a:p>
            <a:pPr marL="285750" indent="-285750"/>
            <a:endParaRPr lang="en-US" sz="1600" b="1" dirty="0">
              <a:latin typeface="Arial"/>
              <a:ea typeface="ＭＳ Ｐゴシック"/>
              <a:cs typeface="Arial"/>
            </a:endParaRPr>
          </a:p>
        </p:txBody>
      </p:sp>
    </p:spTree>
    <p:extLst>
      <p:ext uri="{BB962C8B-B14F-4D97-AF65-F5344CB8AC3E}">
        <p14:creationId xmlns:p14="http://schemas.microsoft.com/office/powerpoint/2010/main" val="2372645488"/>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1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B38A41-8134-1005-AD2F-8A1ADF457CD0}"/>
              </a:ext>
            </a:extLst>
          </p:cNvPr>
          <p:cNvSpPr>
            <a:spLocks noGrp="1"/>
          </p:cNvSpPr>
          <p:nvPr>
            <p:ph type="title"/>
          </p:nvPr>
        </p:nvSpPr>
        <p:spPr/>
        <p:txBody>
          <a:bodyPr/>
          <a:lstStyle/>
          <a:p>
            <a:r>
              <a:rPr lang="en-US" sz="2800" dirty="0">
                <a:solidFill>
                  <a:srgbClr val="004EA7"/>
                </a:solidFill>
                <a:latin typeface="Arial" charset="0"/>
                <a:cs typeface="Arial" charset="0"/>
              </a:rPr>
              <a:t>Call on Our Employee Assistance Program</a:t>
            </a:r>
            <a:br>
              <a:rPr lang="en-US" dirty="0"/>
            </a:br>
            <a:endParaRPr lang="en-US" dirty="0"/>
          </a:p>
        </p:txBody>
      </p:sp>
      <p:sp>
        <p:nvSpPr>
          <p:cNvPr id="7" name="Text Placeholder 6">
            <a:extLst>
              <a:ext uri="{FF2B5EF4-FFF2-40B4-BE49-F238E27FC236}">
                <a16:creationId xmlns:a16="http://schemas.microsoft.com/office/drawing/2014/main" id="{38EB7B76-C2C4-7946-82FD-6501E26A2E6D}"/>
              </a:ext>
            </a:extLst>
          </p:cNvPr>
          <p:cNvSpPr>
            <a:spLocks noGrp="1"/>
          </p:cNvSpPr>
          <p:nvPr>
            <p:ph type="body" sz="quarter" idx="11"/>
          </p:nvPr>
        </p:nvSpPr>
        <p:spPr/>
        <p:txBody>
          <a:bodyPr/>
          <a:lstStyle/>
          <a:p>
            <a:r>
              <a:rPr lang="en-US" sz="1400" b="0">
                <a:latin typeface="Arial"/>
                <a:ea typeface="+mj-ea"/>
                <a:cs typeface="Arial"/>
              </a:rPr>
              <a:t>Because today, more than ever, you may need support.</a:t>
            </a:r>
          </a:p>
          <a:p>
            <a:endParaRPr lang="en-US"/>
          </a:p>
        </p:txBody>
      </p:sp>
      <p:sp>
        <p:nvSpPr>
          <p:cNvPr id="2" name="Content Placeholder 1">
            <a:extLst>
              <a:ext uri="{FF2B5EF4-FFF2-40B4-BE49-F238E27FC236}">
                <a16:creationId xmlns:a16="http://schemas.microsoft.com/office/drawing/2014/main" id="{57E86573-0B40-C742-0A68-C1753F6B7B35}"/>
              </a:ext>
            </a:extLst>
          </p:cNvPr>
          <p:cNvSpPr>
            <a:spLocks noGrp="1"/>
          </p:cNvSpPr>
          <p:nvPr>
            <p:ph idx="1"/>
          </p:nvPr>
        </p:nvSpPr>
        <p:spPr>
          <a:xfrm>
            <a:off x="350061" y="1884935"/>
            <a:ext cx="3498039" cy="3914775"/>
          </a:xfrm>
        </p:spPr>
        <p:txBody>
          <a:bodyPr lIns="91440" tIns="45720" rIns="91440" bIns="45720" anchor="t">
            <a:noAutofit/>
          </a:bodyPr>
          <a:lstStyle/>
          <a:p>
            <a:pPr marL="0" indent="0" defTabSz="1219140">
              <a:spcBef>
                <a:spcPct val="0"/>
              </a:spcBef>
              <a:buNone/>
              <a:defRPr/>
            </a:pPr>
            <a:r>
              <a:rPr lang="en-US" sz="1600" b="1">
                <a:solidFill>
                  <a:srgbClr val="004EA7"/>
                </a:solidFill>
                <a:latin typeface="Arial"/>
                <a:ea typeface="ＭＳ Ｐゴシック"/>
                <a:cs typeface="Arial"/>
              </a:rPr>
              <a:t>Confidential resources for support and guidance </a:t>
            </a:r>
          </a:p>
          <a:p>
            <a:pPr marL="285750" indent="-285750">
              <a:buFont typeface="Arial"/>
              <a:buChar char="•"/>
            </a:pPr>
            <a:r>
              <a:rPr lang="en-US" sz="1400">
                <a:latin typeface="Arial"/>
                <a:ea typeface="ＭＳ Ｐゴシック"/>
                <a:cs typeface="Arial"/>
              </a:rPr>
              <a:t>Covers you, immediate family and </a:t>
            </a:r>
            <a:r>
              <a:rPr lang="en-US">
                <a:latin typeface="Arial"/>
                <a:ea typeface="ＭＳ Ｐゴシック"/>
                <a:cs typeface="Arial"/>
              </a:rPr>
              <a:t>household members </a:t>
            </a:r>
          </a:p>
          <a:p>
            <a:pPr marL="285750" indent="-285750">
              <a:buFont typeface="Arial"/>
              <a:buChar char="•"/>
            </a:pPr>
            <a:r>
              <a:rPr lang="en-US" sz="1400">
                <a:latin typeface="Arial"/>
                <a:ea typeface="ＭＳ Ｐゴシック"/>
                <a:cs typeface="Arial"/>
              </a:rPr>
              <a:t>Flexible approach to counseling services by phone, in person or virtual — six sessions per issue</a:t>
            </a:r>
          </a:p>
          <a:p>
            <a:pPr marL="285750" indent="-285750">
              <a:buFont typeface="Arial"/>
              <a:buChar char="•"/>
            </a:pPr>
            <a:r>
              <a:rPr lang="en-US" sz="1400">
                <a:latin typeface="Arial"/>
                <a:ea typeface="ＭＳ Ｐゴシック"/>
                <a:cs typeface="Arial"/>
              </a:rPr>
              <a:t>Help with depression, grief, loss, emotional well-being and more</a:t>
            </a:r>
          </a:p>
          <a:p>
            <a:pPr marL="285750" indent="-285750">
              <a:buFont typeface="Arial"/>
              <a:buChar char="•"/>
              <a:defRPr/>
            </a:pPr>
            <a:r>
              <a:rPr lang="en-US" sz="1400">
                <a:solidFill>
                  <a:prstClr val="black"/>
                </a:solidFill>
                <a:latin typeface="Arial"/>
                <a:ea typeface="ＭＳ Ｐゴシック"/>
                <a:cs typeface="Arial"/>
              </a:rPr>
              <a:t>Online resources including videos, guides, articles and w</a:t>
            </a:r>
            <a:r>
              <a:rPr lang="en-US" sz="1400">
                <a:latin typeface="Arial"/>
                <a:ea typeface="ＭＳ Ｐゴシック"/>
                <a:cs typeface="Arial"/>
              </a:rPr>
              <a:t>ebinars</a:t>
            </a:r>
          </a:p>
          <a:p>
            <a:pPr marL="285750" indent="-285750">
              <a:buFont typeface="Arial"/>
              <a:buChar char="•"/>
            </a:pPr>
            <a:endParaRPr lang="en-US" sz="1400">
              <a:latin typeface="Arial"/>
              <a:ea typeface="ＭＳ Ｐゴシック"/>
              <a:cs typeface="Arial"/>
            </a:endParaRPr>
          </a:p>
          <a:p>
            <a:pPr defTabSz="1219140">
              <a:defRPr/>
            </a:pPr>
            <a:endParaRPr lang="en-US" sz="1600" b="1">
              <a:solidFill>
                <a:prstClr val="black"/>
              </a:solidFill>
              <a:latin typeface="Arial"/>
              <a:ea typeface="ＭＳ Ｐゴシック"/>
              <a:cs typeface="Arial"/>
            </a:endParaRPr>
          </a:p>
          <a:p>
            <a:pPr marL="0" indent="0" defTabSz="1219140">
              <a:buNone/>
              <a:defRPr/>
            </a:pPr>
            <a:endParaRPr lang="en-US" sz="1333">
              <a:latin typeface="Arial" charset="0"/>
              <a:cs typeface="Arial" charset="0"/>
            </a:endParaRPr>
          </a:p>
          <a:p>
            <a:pPr marL="0" indent="0">
              <a:buNone/>
            </a:pPr>
            <a:endParaRPr lang="en-US">
              <a:solidFill>
                <a:schemeClr val="tx1">
                  <a:lumMod val="50000"/>
                  <a:lumOff val="50000"/>
                </a:schemeClr>
              </a:solidFill>
              <a:latin typeface="Arial" charset="0"/>
              <a:cs typeface="Arial" charset="0"/>
            </a:endParaRPr>
          </a:p>
          <a:p>
            <a:endParaRPr lang="en-US"/>
          </a:p>
        </p:txBody>
      </p:sp>
      <p:grpSp>
        <p:nvGrpSpPr>
          <p:cNvPr id="13" name="Group 12">
            <a:extLst>
              <a:ext uri="{FF2B5EF4-FFF2-40B4-BE49-F238E27FC236}">
                <a16:creationId xmlns:a16="http://schemas.microsoft.com/office/drawing/2014/main" id="{D444A312-E9C8-3020-4803-E3F14D523E82}"/>
              </a:ext>
              <a:ext uri="{C183D7F6-B498-43B3-948B-1728B52AA6E4}">
                <adec:decorative xmlns:adec="http://schemas.microsoft.com/office/drawing/2017/decorative" val="1"/>
              </a:ext>
            </a:extLst>
          </p:cNvPr>
          <p:cNvGrpSpPr/>
          <p:nvPr/>
        </p:nvGrpSpPr>
        <p:grpSpPr>
          <a:xfrm>
            <a:off x="3930649" y="5058610"/>
            <a:ext cx="293046" cy="278867"/>
            <a:chOff x="6719888" y="887413"/>
            <a:chExt cx="492125" cy="468312"/>
          </a:xfrm>
          <a:solidFill>
            <a:schemeClr val="tx2"/>
          </a:solidFill>
        </p:grpSpPr>
        <p:sp>
          <p:nvSpPr>
            <p:cNvPr id="14" name="Freeform 13">
              <a:extLst>
                <a:ext uri="{FF2B5EF4-FFF2-40B4-BE49-F238E27FC236}">
                  <a16:creationId xmlns:a16="http://schemas.microsoft.com/office/drawing/2014/main" id="{CAD0652B-5EA3-B28E-0CCE-0FFAA8FBA8BB}"/>
                </a:ext>
              </a:extLst>
            </p:cNvPr>
            <p:cNvSpPr>
              <a:spLocks noEditPoints="1"/>
            </p:cNvSpPr>
            <p:nvPr/>
          </p:nvSpPr>
          <p:spPr bwMode="auto">
            <a:xfrm>
              <a:off x="6719888" y="887413"/>
              <a:ext cx="492125" cy="468312"/>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8 w 128"/>
                <a:gd name="T13" fmla="*/ 110 h 122"/>
                <a:gd name="T14" fmla="*/ 35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2" y="106"/>
                    <a:pt x="39" y="109"/>
                    <a:pt x="38" y="110"/>
                  </a:cubicBezTo>
                  <a:cubicBezTo>
                    <a:pt x="36" y="111"/>
                    <a:pt x="35" y="112"/>
                    <a:pt x="35"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5"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2"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sp>
          <p:nvSpPr>
            <p:cNvPr id="15" name="Freeform 14">
              <a:extLst>
                <a:ext uri="{FF2B5EF4-FFF2-40B4-BE49-F238E27FC236}">
                  <a16:creationId xmlns:a16="http://schemas.microsoft.com/office/drawing/2014/main" id="{0F3BFB77-BCAC-F968-33D1-8572C0873B4E}"/>
                </a:ext>
              </a:extLst>
            </p:cNvPr>
            <p:cNvSpPr>
              <a:spLocks noEditPoints="1"/>
            </p:cNvSpPr>
            <p:nvPr/>
          </p:nvSpPr>
          <p:spPr bwMode="auto">
            <a:xfrm>
              <a:off x="6781801" y="947738"/>
              <a:ext cx="368300" cy="247650"/>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sp>
          <p:nvSpPr>
            <p:cNvPr id="16" name="Freeform 15">
              <a:extLst>
                <a:ext uri="{FF2B5EF4-FFF2-40B4-BE49-F238E27FC236}">
                  <a16:creationId xmlns:a16="http://schemas.microsoft.com/office/drawing/2014/main" id="{4C2FA922-045A-A0B5-FC87-ABB2232865D4}"/>
                </a:ext>
              </a:extLst>
            </p:cNvPr>
            <p:cNvSpPr>
              <a:spLocks noEditPoints="1"/>
            </p:cNvSpPr>
            <p:nvPr/>
          </p:nvSpPr>
          <p:spPr bwMode="auto">
            <a:xfrm>
              <a:off x="6943726" y="1201738"/>
              <a:ext cx="46038" cy="47625"/>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sp>
          <p:nvSpPr>
            <p:cNvPr id="20" name="Freeform 16">
              <a:extLst>
                <a:ext uri="{FF2B5EF4-FFF2-40B4-BE49-F238E27FC236}">
                  <a16:creationId xmlns:a16="http://schemas.microsoft.com/office/drawing/2014/main" id="{C7055A44-6C93-FF4C-3EC2-A87407E71B99}"/>
                </a:ext>
              </a:extLst>
            </p:cNvPr>
            <p:cNvSpPr>
              <a:spLocks/>
            </p:cNvSpPr>
            <p:nvPr/>
          </p:nvSpPr>
          <p:spPr bwMode="auto">
            <a:xfrm>
              <a:off x="6881813" y="1044575"/>
              <a:ext cx="61913" cy="65087"/>
            </a:xfrm>
            <a:custGeom>
              <a:avLst/>
              <a:gdLst>
                <a:gd name="T0" fmla="*/ 0 w 39"/>
                <a:gd name="T1" fmla="*/ 24 h 41"/>
                <a:gd name="T2" fmla="*/ 39 w 39"/>
                <a:gd name="T3" fmla="*/ 41 h 41"/>
                <a:gd name="T4" fmla="*/ 39 w 39"/>
                <a:gd name="T5" fmla="*/ 32 h 41"/>
                <a:gd name="T6" fmla="*/ 12 w 39"/>
                <a:gd name="T7" fmla="*/ 19 h 41"/>
                <a:gd name="T8" fmla="*/ 39 w 39"/>
                <a:gd name="T9" fmla="*/ 10 h 41"/>
                <a:gd name="T10" fmla="*/ 39 w 39"/>
                <a:gd name="T11" fmla="*/ 0 h 41"/>
                <a:gd name="T12" fmla="*/ 0 w 39"/>
                <a:gd name="T13" fmla="*/ 17 h 41"/>
                <a:gd name="T14" fmla="*/ 0 w 39"/>
                <a:gd name="T15" fmla="*/ 24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41">
                  <a:moveTo>
                    <a:pt x="0" y="24"/>
                  </a:moveTo>
                  <a:lnTo>
                    <a:pt x="39" y="41"/>
                  </a:lnTo>
                  <a:lnTo>
                    <a:pt x="39" y="32"/>
                  </a:lnTo>
                  <a:lnTo>
                    <a:pt x="12" y="19"/>
                  </a:lnTo>
                  <a:lnTo>
                    <a:pt x="39" y="10"/>
                  </a:lnTo>
                  <a:lnTo>
                    <a:pt x="39" y="0"/>
                  </a:lnTo>
                  <a:lnTo>
                    <a:pt x="0" y="17"/>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sp>
          <p:nvSpPr>
            <p:cNvPr id="21" name="Freeform 17">
              <a:extLst>
                <a:ext uri="{FF2B5EF4-FFF2-40B4-BE49-F238E27FC236}">
                  <a16:creationId xmlns:a16="http://schemas.microsoft.com/office/drawing/2014/main" id="{F29D9621-2410-6EF5-292A-18FAA110D78B}"/>
                </a:ext>
              </a:extLst>
            </p:cNvPr>
            <p:cNvSpPr>
              <a:spLocks/>
            </p:cNvSpPr>
            <p:nvPr/>
          </p:nvSpPr>
          <p:spPr bwMode="auto">
            <a:xfrm>
              <a:off x="6950076" y="1033463"/>
              <a:ext cx="31750" cy="87312"/>
            </a:xfrm>
            <a:custGeom>
              <a:avLst/>
              <a:gdLst>
                <a:gd name="T0" fmla="*/ 7 w 8"/>
                <a:gd name="T1" fmla="*/ 0 h 23"/>
                <a:gd name="T2" fmla="*/ 5 w 8"/>
                <a:gd name="T3" fmla="*/ 0 h 23"/>
                <a:gd name="T4" fmla="*/ 5 w 8"/>
                <a:gd name="T5" fmla="*/ 2 h 23"/>
                <a:gd name="T6" fmla="*/ 0 w 8"/>
                <a:gd name="T7" fmla="*/ 20 h 23"/>
                <a:gd name="T8" fmla="*/ 0 w 8"/>
                <a:gd name="T9" fmla="*/ 22 h 23"/>
                <a:gd name="T10" fmla="*/ 2 w 8"/>
                <a:gd name="T11" fmla="*/ 23 h 23"/>
                <a:gd name="T12" fmla="*/ 3 w 8"/>
                <a:gd name="T13" fmla="*/ 23 h 23"/>
                <a:gd name="T14" fmla="*/ 3 w 8"/>
                <a:gd name="T15" fmla="*/ 22 h 23"/>
                <a:gd name="T16" fmla="*/ 4 w 8"/>
                <a:gd name="T17" fmla="*/ 21 h 23"/>
                <a:gd name="T18" fmla="*/ 8 w 8"/>
                <a:gd name="T19" fmla="*/ 3 h 23"/>
                <a:gd name="T20" fmla="*/ 8 w 8"/>
                <a:gd name="T21" fmla="*/ 1 h 23"/>
                <a:gd name="T22" fmla="*/ 8 w 8"/>
                <a:gd name="T23" fmla="*/ 0 h 23"/>
                <a:gd name="T24" fmla="*/ 7 w 8"/>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23">
                  <a:moveTo>
                    <a:pt x="7" y="0"/>
                  </a:moveTo>
                  <a:cubicBezTo>
                    <a:pt x="6" y="0"/>
                    <a:pt x="6" y="0"/>
                    <a:pt x="5" y="0"/>
                  </a:cubicBezTo>
                  <a:cubicBezTo>
                    <a:pt x="5" y="0"/>
                    <a:pt x="5" y="1"/>
                    <a:pt x="5" y="2"/>
                  </a:cubicBezTo>
                  <a:cubicBezTo>
                    <a:pt x="0" y="20"/>
                    <a:pt x="0" y="20"/>
                    <a:pt x="0" y="20"/>
                  </a:cubicBezTo>
                  <a:cubicBezTo>
                    <a:pt x="0" y="21"/>
                    <a:pt x="0" y="22"/>
                    <a:pt x="0" y="22"/>
                  </a:cubicBezTo>
                  <a:cubicBezTo>
                    <a:pt x="0" y="23"/>
                    <a:pt x="1" y="23"/>
                    <a:pt x="2" y="23"/>
                  </a:cubicBezTo>
                  <a:cubicBezTo>
                    <a:pt x="2" y="23"/>
                    <a:pt x="2" y="23"/>
                    <a:pt x="3" y="23"/>
                  </a:cubicBezTo>
                  <a:cubicBezTo>
                    <a:pt x="3" y="23"/>
                    <a:pt x="3" y="22"/>
                    <a:pt x="3" y="22"/>
                  </a:cubicBezTo>
                  <a:cubicBezTo>
                    <a:pt x="3" y="22"/>
                    <a:pt x="3" y="21"/>
                    <a:pt x="4" y="21"/>
                  </a:cubicBezTo>
                  <a:cubicBezTo>
                    <a:pt x="8" y="3"/>
                    <a:pt x="8" y="3"/>
                    <a:pt x="8" y="3"/>
                  </a:cubicBezTo>
                  <a:cubicBezTo>
                    <a:pt x="8" y="2"/>
                    <a:pt x="8" y="1"/>
                    <a:pt x="8" y="1"/>
                  </a:cubicBezTo>
                  <a:cubicBezTo>
                    <a:pt x="8" y="0"/>
                    <a:pt x="8" y="0"/>
                    <a:pt x="8" y="0"/>
                  </a:cubicBezTo>
                  <a:cubicBezTo>
                    <a:pt x="8" y="0"/>
                    <a:pt x="7"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sp>
          <p:nvSpPr>
            <p:cNvPr id="22" name="Freeform 18">
              <a:extLst>
                <a:ext uri="{FF2B5EF4-FFF2-40B4-BE49-F238E27FC236}">
                  <a16:creationId xmlns:a16="http://schemas.microsoft.com/office/drawing/2014/main" id="{87A7559A-FAD2-5823-4204-CE642174FFDE}"/>
                </a:ext>
              </a:extLst>
            </p:cNvPr>
            <p:cNvSpPr>
              <a:spLocks/>
            </p:cNvSpPr>
            <p:nvPr/>
          </p:nvSpPr>
          <p:spPr bwMode="auto">
            <a:xfrm>
              <a:off x="6989763" y="1044575"/>
              <a:ext cx="60325" cy="65087"/>
            </a:xfrm>
            <a:custGeom>
              <a:avLst/>
              <a:gdLst>
                <a:gd name="T0" fmla="*/ 0 w 38"/>
                <a:gd name="T1" fmla="*/ 10 h 41"/>
                <a:gd name="T2" fmla="*/ 26 w 38"/>
                <a:gd name="T3" fmla="*/ 19 h 41"/>
                <a:gd name="T4" fmla="*/ 0 w 38"/>
                <a:gd name="T5" fmla="*/ 32 h 41"/>
                <a:gd name="T6" fmla="*/ 0 w 38"/>
                <a:gd name="T7" fmla="*/ 41 h 41"/>
                <a:gd name="T8" fmla="*/ 38 w 38"/>
                <a:gd name="T9" fmla="*/ 24 h 41"/>
                <a:gd name="T10" fmla="*/ 38 w 38"/>
                <a:gd name="T11" fmla="*/ 17 h 41"/>
                <a:gd name="T12" fmla="*/ 0 w 38"/>
                <a:gd name="T13" fmla="*/ 0 h 41"/>
                <a:gd name="T14" fmla="*/ 0 w 38"/>
                <a:gd name="T15" fmla="*/ 1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1">
                  <a:moveTo>
                    <a:pt x="0" y="10"/>
                  </a:moveTo>
                  <a:lnTo>
                    <a:pt x="26" y="19"/>
                  </a:lnTo>
                  <a:lnTo>
                    <a:pt x="0" y="32"/>
                  </a:lnTo>
                  <a:lnTo>
                    <a:pt x="0" y="41"/>
                  </a:lnTo>
                  <a:lnTo>
                    <a:pt x="38" y="24"/>
                  </a:lnTo>
                  <a:lnTo>
                    <a:pt x="38" y="17"/>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grpSp>
      <p:grpSp>
        <p:nvGrpSpPr>
          <p:cNvPr id="23" name="Group 22">
            <a:extLst>
              <a:ext uri="{FF2B5EF4-FFF2-40B4-BE49-F238E27FC236}">
                <a16:creationId xmlns:a16="http://schemas.microsoft.com/office/drawing/2014/main" id="{D30B1B4A-A80E-1209-510E-1E1B41176CC3}"/>
              </a:ext>
              <a:ext uri="{C183D7F6-B498-43B3-948B-1728B52AA6E4}">
                <adec:decorative xmlns:adec="http://schemas.microsoft.com/office/drawing/2017/decorative" val="1"/>
              </a:ext>
            </a:extLst>
          </p:cNvPr>
          <p:cNvGrpSpPr/>
          <p:nvPr/>
        </p:nvGrpSpPr>
        <p:grpSpPr>
          <a:xfrm>
            <a:off x="3930649" y="4562192"/>
            <a:ext cx="213451" cy="332151"/>
            <a:chOff x="8992499" y="1015780"/>
            <a:chExt cx="209779" cy="331792"/>
          </a:xfrm>
          <a:solidFill>
            <a:srgbClr val="004EA7"/>
          </a:solidFill>
        </p:grpSpPr>
        <p:sp>
          <p:nvSpPr>
            <p:cNvPr id="24" name="Freeform 9">
              <a:extLst>
                <a:ext uri="{FF2B5EF4-FFF2-40B4-BE49-F238E27FC236}">
                  <a16:creationId xmlns:a16="http://schemas.microsoft.com/office/drawing/2014/main" id="{0BA7AF09-1FFD-8C2D-58A0-9896EF8F0C8A}"/>
                </a:ext>
              </a:extLst>
            </p:cNvPr>
            <p:cNvSpPr>
              <a:spLocks noEditPoints="1"/>
            </p:cNvSpPr>
            <p:nvPr/>
          </p:nvSpPr>
          <p:spPr bwMode="auto">
            <a:xfrm>
              <a:off x="8992499" y="1015780"/>
              <a:ext cx="209779" cy="331792"/>
            </a:xfrm>
            <a:custGeom>
              <a:avLst/>
              <a:gdLst>
                <a:gd name="T0" fmla="*/ 68 w 80"/>
                <a:gd name="T1" fmla="*/ 0 h 128"/>
                <a:gd name="T2" fmla="*/ 11 w 80"/>
                <a:gd name="T3" fmla="*/ 0 h 128"/>
                <a:gd name="T4" fmla="*/ 0 w 80"/>
                <a:gd name="T5" fmla="*/ 11 h 128"/>
                <a:gd name="T6" fmla="*/ 0 w 80"/>
                <a:gd name="T7" fmla="*/ 116 h 128"/>
                <a:gd name="T8" fmla="*/ 11 w 80"/>
                <a:gd name="T9" fmla="*/ 128 h 128"/>
                <a:gd name="T10" fmla="*/ 68 w 80"/>
                <a:gd name="T11" fmla="*/ 128 h 128"/>
                <a:gd name="T12" fmla="*/ 80 w 80"/>
                <a:gd name="T13" fmla="*/ 116 h 128"/>
                <a:gd name="T14" fmla="*/ 80 w 80"/>
                <a:gd name="T15" fmla="*/ 11 h 128"/>
                <a:gd name="T16" fmla="*/ 68 w 80"/>
                <a:gd name="T17" fmla="*/ 0 h 128"/>
                <a:gd name="T18" fmla="*/ 72 w 80"/>
                <a:gd name="T19" fmla="*/ 116 h 128"/>
                <a:gd name="T20" fmla="*/ 68 w 80"/>
                <a:gd name="T21" fmla="*/ 120 h 128"/>
                <a:gd name="T22" fmla="*/ 11 w 80"/>
                <a:gd name="T23" fmla="*/ 120 h 128"/>
                <a:gd name="T24" fmla="*/ 8 w 80"/>
                <a:gd name="T25" fmla="*/ 116 h 128"/>
                <a:gd name="T26" fmla="*/ 8 w 80"/>
                <a:gd name="T27" fmla="*/ 11 h 128"/>
                <a:gd name="T28" fmla="*/ 11 w 80"/>
                <a:gd name="T29" fmla="*/ 8 h 128"/>
                <a:gd name="T30" fmla="*/ 68 w 80"/>
                <a:gd name="T31" fmla="*/ 8 h 128"/>
                <a:gd name="T32" fmla="*/ 72 w 80"/>
                <a:gd name="T33" fmla="*/ 11 h 128"/>
                <a:gd name="T34" fmla="*/ 72 w 80"/>
                <a:gd name="T35" fmla="*/ 1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28">
                  <a:moveTo>
                    <a:pt x="68" y="0"/>
                  </a:moveTo>
                  <a:cubicBezTo>
                    <a:pt x="11" y="0"/>
                    <a:pt x="11" y="0"/>
                    <a:pt x="11" y="0"/>
                  </a:cubicBezTo>
                  <a:cubicBezTo>
                    <a:pt x="5" y="0"/>
                    <a:pt x="0" y="5"/>
                    <a:pt x="0" y="11"/>
                  </a:cubicBezTo>
                  <a:cubicBezTo>
                    <a:pt x="0" y="116"/>
                    <a:pt x="0" y="116"/>
                    <a:pt x="0" y="116"/>
                  </a:cubicBezTo>
                  <a:cubicBezTo>
                    <a:pt x="0" y="123"/>
                    <a:pt x="5" y="128"/>
                    <a:pt x="11" y="128"/>
                  </a:cubicBezTo>
                  <a:cubicBezTo>
                    <a:pt x="68" y="128"/>
                    <a:pt x="68" y="128"/>
                    <a:pt x="68" y="128"/>
                  </a:cubicBezTo>
                  <a:cubicBezTo>
                    <a:pt x="75" y="128"/>
                    <a:pt x="80" y="123"/>
                    <a:pt x="80" y="116"/>
                  </a:cubicBezTo>
                  <a:cubicBezTo>
                    <a:pt x="80" y="11"/>
                    <a:pt x="80" y="11"/>
                    <a:pt x="80" y="11"/>
                  </a:cubicBezTo>
                  <a:cubicBezTo>
                    <a:pt x="80" y="5"/>
                    <a:pt x="75" y="0"/>
                    <a:pt x="68" y="0"/>
                  </a:cubicBezTo>
                  <a:close/>
                  <a:moveTo>
                    <a:pt x="72" y="116"/>
                  </a:moveTo>
                  <a:cubicBezTo>
                    <a:pt x="72" y="118"/>
                    <a:pt x="70" y="120"/>
                    <a:pt x="68" y="120"/>
                  </a:cubicBezTo>
                  <a:cubicBezTo>
                    <a:pt x="11" y="120"/>
                    <a:pt x="11" y="120"/>
                    <a:pt x="11" y="120"/>
                  </a:cubicBezTo>
                  <a:cubicBezTo>
                    <a:pt x="9" y="120"/>
                    <a:pt x="8" y="118"/>
                    <a:pt x="8" y="116"/>
                  </a:cubicBezTo>
                  <a:cubicBezTo>
                    <a:pt x="8" y="11"/>
                    <a:pt x="8" y="11"/>
                    <a:pt x="8" y="11"/>
                  </a:cubicBezTo>
                  <a:cubicBezTo>
                    <a:pt x="8" y="9"/>
                    <a:pt x="9" y="8"/>
                    <a:pt x="11" y="8"/>
                  </a:cubicBezTo>
                  <a:cubicBezTo>
                    <a:pt x="68" y="8"/>
                    <a:pt x="68" y="8"/>
                    <a:pt x="68" y="8"/>
                  </a:cubicBezTo>
                  <a:cubicBezTo>
                    <a:pt x="70" y="8"/>
                    <a:pt x="72" y="9"/>
                    <a:pt x="72" y="11"/>
                  </a:cubicBezTo>
                  <a:lnTo>
                    <a:pt x="72" y="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sp>
          <p:nvSpPr>
            <p:cNvPr id="25" name="Freeform 10">
              <a:extLst>
                <a:ext uri="{FF2B5EF4-FFF2-40B4-BE49-F238E27FC236}">
                  <a16:creationId xmlns:a16="http://schemas.microsoft.com/office/drawing/2014/main" id="{62DE9C2B-CCE7-DC1F-584C-9AB20833CC9B}"/>
                </a:ext>
              </a:extLst>
            </p:cNvPr>
            <p:cNvSpPr>
              <a:spLocks noEditPoints="1"/>
            </p:cNvSpPr>
            <p:nvPr/>
          </p:nvSpPr>
          <p:spPr bwMode="auto">
            <a:xfrm>
              <a:off x="9035312" y="1067154"/>
              <a:ext cx="125225" cy="218341"/>
            </a:xfrm>
            <a:custGeom>
              <a:avLst/>
              <a:gdLst>
                <a:gd name="T0" fmla="*/ 40 w 48"/>
                <a:gd name="T1" fmla="*/ 0 h 84"/>
                <a:gd name="T2" fmla="*/ 7 w 48"/>
                <a:gd name="T3" fmla="*/ 0 h 84"/>
                <a:gd name="T4" fmla="*/ 7 w 48"/>
                <a:gd name="T5" fmla="*/ 0 h 84"/>
                <a:gd name="T6" fmla="*/ 7 w 48"/>
                <a:gd name="T7" fmla="*/ 0 h 84"/>
                <a:gd name="T8" fmla="*/ 0 w 48"/>
                <a:gd name="T9" fmla="*/ 7 h 84"/>
                <a:gd name="T10" fmla="*/ 0 w 48"/>
                <a:gd name="T11" fmla="*/ 76 h 84"/>
                <a:gd name="T12" fmla="*/ 7 w 48"/>
                <a:gd name="T13" fmla="*/ 84 h 84"/>
                <a:gd name="T14" fmla="*/ 40 w 48"/>
                <a:gd name="T15" fmla="*/ 84 h 84"/>
                <a:gd name="T16" fmla="*/ 48 w 48"/>
                <a:gd name="T17" fmla="*/ 76 h 84"/>
                <a:gd name="T18" fmla="*/ 48 w 48"/>
                <a:gd name="T19" fmla="*/ 7 h 84"/>
                <a:gd name="T20" fmla="*/ 40 w 48"/>
                <a:gd name="T21" fmla="*/ 0 h 84"/>
                <a:gd name="T22" fmla="*/ 44 w 48"/>
                <a:gd name="T23" fmla="*/ 76 h 84"/>
                <a:gd name="T24" fmla="*/ 40 w 48"/>
                <a:gd name="T25" fmla="*/ 80 h 84"/>
                <a:gd name="T26" fmla="*/ 7 w 48"/>
                <a:gd name="T27" fmla="*/ 80 h 84"/>
                <a:gd name="T28" fmla="*/ 4 w 48"/>
                <a:gd name="T29" fmla="*/ 76 h 84"/>
                <a:gd name="T30" fmla="*/ 4 w 48"/>
                <a:gd name="T31" fmla="*/ 7 h 84"/>
                <a:gd name="T32" fmla="*/ 7 w 48"/>
                <a:gd name="T33" fmla="*/ 4 h 84"/>
                <a:gd name="T34" fmla="*/ 40 w 48"/>
                <a:gd name="T35" fmla="*/ 4 h 84"/>
                <a:gd name="T36" fmla="*/ 44 w 48"/>
                <a:gd name="T37" fmla="*/ 7 h 84"/>
                <a:gd name="T38" fmla="*/ 44 w 48"/>
                <a:gd name="T39"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84">
                  <a:moveTo>
                    <a:pt x="40" y="0"/>
                  </a:moveTo>
                  <a:cubicBezTo>
                    <a:pt x="7" y="0"/>
                    <a:pt x="7" y="0"/>
                    <a:pt x="7" y="0"/>
                  </a:cubicBezTo>
                  <a:cubicBezTo>
                    <a:pt x="7" y="0"/>
                    <a:pt x="7" y="0"/>
                    <a:pt x="7" y="0"/>
                  </a:cubicBezTo>
                  <a:cubicBezTo>
                    <a:pt x="7" y="0"/>
                    <a:pt x="7" y="0"/>
                    <a:pt x="7" y="0"/>
                  </a:cubicBezTo>
                  <a:cubicBezTo>
                    <a:pt x="3" y="0"/>
                    <a:pt x="0" y="3"/>
                    <a:pt x="0" y="7"/>
                  </a:cubicBezTo>
                  <a:cubicBezTo>
                    <a:pt x="0" y="76"/>
                    <a:pt x="0" y="76"/>
                    <a:pt x="0" y="76"/>
                  </a:cubicBezTo>
                  <a:cubicBezTo>
                    <a:pt x="0" y="80"/>
                    <a:pt x="3" y="84"/>
                    <a:pt x="7" y="84"/>
                  </a:cubicBezTo>
                  <a:cubicBezTo>
                    <a:pt x="40" y="84"/>
                    <a:pt x="40" y="84"/>
                    <a:pt x="40" y="84"/>
                  </a:cubicBezTo>
                  <a:cubicBezTo>
                    <a:pt x="44" y="84"/>
                    <a:pt x="48" y="80"/>
                    <a:pt x="48" y="76"/>
                  </a:cubicBezTo>
                  <a:cubicBezTo>
                    <a:pt x="48" y="7"/>
                    <a:pt x="48" y="7"/>
                    <a:pt x="48" y="7"/>
                  </a:cubicBezTo>
                  <a:cubicBezTo>
                    <a:pt x="48" y="3"/>
                    <a:pt x="44" y="0"/>
                    <a:pt x="40" y="0"/>
                  </a:cubicBezTo>
                  <a:close/>
                  <a:moveTo>
                    <a:pt x="44" y="76"/>
                  </a:moveTo>
                  <a:cubicBezTo>
                    <a:pt x="44" y="78"/>
                    <a:pt x="42" y="80"/>
                    <a:pt x="40" y="80"/>
                  </a:cubicBezTo>
                  <a:cubicBezTo>
                    <a:pt x="7" y="80"/>
                    <a:pt x="7" y="80"/>
                    <a:pt x="7" y="80"/>
                  </a:cubicBezTo>
                  <a:cubicBezTo>
                    <a:pt x="5" y="80"/>
                    <a:pt x="4" y="78"/>
                    <a:pt x="4" y="76"/>
                  </a:cubicBezTo>
                  <a:cubicBezTo>
                    <a:pt x="4" y="7"/>
                    <a:pt x="4" y="7"/>
                    <a:pt x="4" y="7"/>
                  </a:cubicBezTo>
                  <a:cubicBezTo>
                    <a:pt x="4" y="5"/>
                    <a:pt x="5" y="4"/>
                    <a:pt x="7" y="4"/>
                  </a:cubicBezTo>
                  <a:cubicBezTo>
                    <a:pt x="40" y="4"/>
                    <a:pt x="40" y="4"/>
                    <a:pt x="40" y="4"/>
                  </a:cubicBezTo>
                  <a:cubicBezTo>
                    <a:pt x="42" y="4"/>
                    <a:pt x="44" y="5"/>
                    <a:pt x="44" y="7"/>
                  </a:cubicBezTo>
                  <a:lnTo>
                    <a:pt x="44"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sp>
          <p:nvSpPr>
            <p:cNvPr id="26" name="Freeform 11">
              <a:extLst>
                <a:ext uri="{FF2B5EF4-FFF2-40B4-BE49-F238E27FC236}">
                  <a16:creationId xmlns:a16="http://schemas.microsoft.com/office/drawing/2014/main" id="{D6D25918-3D57-FC67-8DF7-182F55767EEC}"/>
                </a:ext>
              </a:extLst>
            </p:cNvPr>
            <p:cNvSpPr>
              <a:spLocks/>
            </p:cNvSpPr>
            <p:nvPr/>
          </p:nvSpPr>
          <p:spPr bwMode="auto">
            <a:xfrm>
              <a:off x="9077053" y="1046819"/>
              <a:ext cx="41742" cy="10703"/>
            </a:xfrm>
            <a:custGeom>
              <a:avLst/>
              <a:gdLst>
                <a:gd name="T0" fmla="*/ 2 w 16"/>
                <a:gd name="T1" fmla="*/ 4 h 4"/>
                <a:gd name="T2" fmla="*/ 14 w 16"/>
                <a:gd name="T3" fmla="*/ 4 h 4"/>
                <a:gd name="T4" fmla="*/ 16 w 16"/>
                <a:gd name="T5" fmla="*/ 2 h 4"/>
                <a:gd name="T6" fmla="*/ 14 w 16"/>
                <a:gd name="T7" fmla="*/ 0 h 4"/>
                <a:gd name="T8" fmla="*/ 2 w 16"/>
                <a:gd name="T9" fmla="*/ 0 h 4"/>
                <a:gd name="T10" fmla="*/ 0 w 16"/>
                <a:gd name="T11" fmla="*/ 2 h 4"/>
                <a:gd name="T12" fmla="*/ 2 w 1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sp>
          <p:nvSpPr>
            <p:cNvPr id="27" name="Oval 12">
              <a:extLst>
                <a:ext uri="{FF2B5EF4-FFF2-40B4-BE49-F238E27FC236}">
                  <a16:creationId xmlns:a16="http://schemas.microsoft.com/office/drawing/2014/main" id="{13937EEE-259F-BD62-9D3D-4842F31B5A54}"/>
                </a:ext>
              </a:extLst>
            </p:cNvPr>
            <p:cNvSpPr>
              <a:spLocks noChangeArrowheads="1"/>
            </p:cNvSpPr>
            <p:nvPr/>
          </p:nvSpPr>
          <p:spPr bwMode="auto">
            <a:xfrm>
              <a:off x="9087756" y="1295128"/>
              <a:ext cx="20336" cy="214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p>
          </p:txBody>
        </p:sp>
      </p:grpSp>
      <p:pic>
        <p:nvPicPr>
          <p:cNvPr id="31" name="Content Placeholder 30" descr="A person and children looking at a tablet&#10;&#10;Description automatically generated">
            <a:extLst>
              <a:ext uri="{FF2B5EF4-FFF2-40B4-BE49-F238E27FC236}">
                <a16:creationId xmlns:a16="http://schemas.microsoft.com/office/drawing/2014/main" id="{0316079D-BE86-8804-7AC4-AF35D0C72284}"/>
              </a:ext>
            </a:extLst>
          </p:cNvPr>
          <p:cNvPicPr>
            <a:picLocks noGrp="1" noChangeAspect="1"/>
          </p:cNvPicPr>
          <p:nvPr>
            <p:ph idx="12"/>
          </p:nvPr>
        </p:nvPicPr>
        <p:blipFill>
          <a:blip r:embed="rId5"/>
          <a:stretch>
            <a:fillRect/>
          </a:stretch>
        </p:blipFill>
        <p:spPr>
          <a:xfrm>
            <a:off x="8148568" y="1828867"/>
            <a:ext cx="3575050" cy="2435502"/>
          </a:xfrm>
          <a:prstGeom prst="roundRect">
            <a:avLst>
              <a:gd name="adj" fmla="val 6238"/>
            </a:avLst>
          </a:prstGeom>
          <a:ln>
            <a:noFill/>
          </a:ln>
          <a:effectLst/>
        </p:spPr>
      </p:pic>
      <p:sp>
        <p:nvSpPr>
          <p:cNvPr id="38" name="Content Placeholder 18">
            <a:extLst>
              <a:ext uri="{FF2B5EF4-FFF2-40B4-BE49-F238E27FC236}">
                <a16:creationId xmlns:a16="http://schemas.microsoft.com/office/drawing/2014/main" id="{0E3437D8-4620-BE10-5A23-DECC24753512}"/>
              </a:ext>
            </a:extLst>
          </p:cNvPr>
          <p:cNvSpPr txBox="1">
            <a:spLocks/>
          </p:cNvSpPr>
          <p:nvPr/>
        </p:nvSpPr>
        <p:spPr>
          <a:xfrm>
            <a:off x="3926312" y="1884935"/>
            <a:ext cx="4178299" cy="4559995"/>
          </a:xfrm>
          <a:prstGeom prst="rect">
            <a:avLst/>
          </a:prstGeom>
        </p:spPr>
        <p:txBody>
          <a:bodyPr lIns="91440" tIns="45720" rIns="91440" bIns="45720" anchor="t">
            <a:noAutofit/>
          </a:bodyPr>
          <a:lst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Font typeface="Arial" panose="020B0604020202020204" pitchFamily="34" charset="0"/>
              <a:buNone/>
            </a:pPr>
            <a:r>
              <a:rPr lang="en-US" sz="1600" b="1">
                <a:solidFill>
                  <a:srgbClr val="004EA7"/>
                </a:solidFill>
                <a:latin typeface="Arial"/>
                <a:ea typeface="ＭＳ Ｐゴシック"/>
                <a:cs typeface="Arial"/>
              </a:rPr>
              <a:t>Work/Life Services</a:t>
            </a:r>
          </a:p>
          <a:p>
            <a:pPr marL="0" indent="0">
              <a:spcBef>
                <a:spcPts val="0"/>
              </a:spcBef>
              <a:spcAft>
                <a:spcPts val="600"/>
              </a:spcAft>
              <a:buNone/>
            </a:pPr>
            <a:r>
              <a:rPr lang="en-US">
                <a:solidFill>
                  <a:srgbClr val="000000"/>
                </a:solidFill>
                <a:latin typeface="Arial"/>
                <a:ea typeface="ＭＳ Ｐゴシック"/>
                <a:cs typeface="Arial"/>
              </a:rPr>
              <a:t>Work/Life Services</a:t>
            </a:r>
            <a:r>
              <a:rPr lang="en-US">
                <a:latin typeface="Arial"/>
                <a:ea typeface="ＭＳ Ｐゴシック"/>
                <a:cs typeface="Arial"/>
              </a:rPr>
              <a:t> are included with the Employee Assistance Program. Get help with referrals for important needs like education, adoption, daily living and care for your pet, child or elderly loved ones, </a:t>
            </a:r>
            <a:r>
              <a:rPr lang="en-US">
                <a:solidFill>
                  <a:prstClr val="black"/>
                </a:solidFill>
                <a:latin typeface="Arial"/>
                <a:ea typeface="ＭＳ Ｐゴシック"/>
                <a:cs typeface="Arial"/>
              </a:rPr>
              <a:t>legal and financial help</a:t>
            </a:r>
            <a:endParaRPr lang="en-US">
              <a:latin typeface="Arial"/>
              <a:ea typeface="ＭＳ Ｐゴシック"/>
              <a:cs typeface="Arial"/>
            </a:endParaRPr>
          </a:p>
          <a:p>
            <a:pPr marL="0" indent="0">
              <a:spcBef>
                <a:spcPts val="0"/>
              </a:spcBef>
              <a:buFont typeface="Arial" panose="020B0604020202020204" pitchFamily="34" charset="0"/>
              <a:buNone/>
            </a:pPr>
            <a:endParaRPr lang="en-US">
              <a:solidFill>
                <a:srgbClr val="000000"/>
              </a:solidFill>
              <a:latin typeface="Arial"/>
              <a:ea typeface="ＭＳ Ｐゴシック"/>
              <a:cs typeface="Arial"/>
            </a:endParaRPr>
          </a:p>
          <a:p>
            <a:pPr marL="0" indent="0">
              <a:spcBef>
                <a:spcPts val="0"/>
              </a:spcBef>
              <a:buFont typeface="Arial" panose="020B0604020202020204" pitchFamily="34" charset="0"/>
              <a:buNone/>
            </a:pPr>
            <a:r>
              <a:rPr lang="en-US" sz="1600" b="1">
                <a:solidFill>
                  <a:srgbClr val="004EA7"/>
                </a:solidFill>
                <a:latin typeface="Arial"/>
                <a:ea typeface="ＭＳ Ｐゴシック"/>
                <a:cs typeface="Arial"/>
              </a:rPr>
              <a:t>Accessing EAP benefits</a:t>
            </a:r>
          </a:p>
          <a:p>
            <a:pPr marL="0" indent="0" defTabSz="1219140">
              <a:spcBef>
                <a:spcPts val="600"/>
              </a:spcBef>
              <a:buFont typeface="Arial" panose="020B0604020202020204" pitchFamily="34" charset="0"/>
              <a:buNone/>
              <a:defRPr/>
            </a:pPr>
            <a:r>
              <a:rPr lang="en-US">
                <a:latin typeface="Arial"/>
                <a:ea typeface="ＭＳ Ｐゴシック"/>
                <a:cs typeface="Arial"/>
              </a:rPr>
              <a:t>EAP is available 24 hours a day, 7 days a week. </a:t>
            </a:r>
            <a:endParaRPr lang="en-US"/>
          </a:p>
          <a:p>
            <a:pPr marL="0" indent="0" defTabSz="1219140">
              <a:spcBef>
                <a:spcPts val="0"/>
              </a:spcBef>
              <a:buFont typeface="Arial" panose="020B0604020202020204" pitchFamily="34" charset="0"/>
              <a:buNone/>
              <a:defRPr/>
            </a:pPr>
            <a:endParaRPr lang="en-US">
              <a:latin typeface="Arial"/>
              <a:ea typeface="ＭＳ Ｐゴシック"/>
              <a:cs typeface="Arial"/>
            </a:endParaRPr>
          </a:p>
          <a:p>
            <a:pPr marL="0" indent="0" defTabSz="1219140">
              <a:spcBef>
                <a:spcPts val="0"/>
              </a:spcBef>
              <a:buFont typeface="Arial" panose="020B0604020202020204" pitchFamily="34" charset="0"/>
              <a:buNone/>
              <a:defRPr/>
            </a:pPr>
            <a:r>
              <a:rPr lang="en-US">
                <a:latin typeface="Arial"/>
                <a:ea typeface="ＭＳ Ｐゴシック"/>
                <a:cs typeface="Arial"/>
              </a:rPr>
              <a:t>          888.293.6948</a:t>
            </a:r>
          </a:p>
          <a:p>
            <a:pPr marL="0" indent="0" defTabSz="1219140">
              <a:spcBef>
                <a:spcPts val="0"/>
              </a:spcBef>
              <a:buFont typeface="Arial" panose="020B0604020202020204" pitchFamily="34" charset="0"/>
              <a:buNone/>
              <a:defRPr/>
            </a:pPr>
            <a:r>
              <a:rPr lang="en-US">
                <a:latin typeface="Arial"/>
                <a:ea typeface="ＭＳ Ｐゴシック"/>
                <a:cs typeface="Arial"/>
              </a:rPr>
              <a:t> </a:t>
            </a:r>
          </a:p>
          <a:p>
            <a:pPr marL="0" indent="0" defTabSz="1219140">
              <a:spcBef>
                <a:spcPts val="0"/>
              </a:spcBef>
              <a:buFont typeface="Arial" panose="020B0604020202020204" pitchFamily="34" charset="0"/>
              <a:buNone/>
              <a:defRPr/>
            </a:pPr>
            <a:r>
              <a:rPr lang="en-US">
                <a:latin typeface="Arial"/>
                <a:ea typeface="ＭＳ Ｐゴシック"/>
                <a:cs typeface="Arial"/>
              </a:rPr>
              <a:t>          Healthadvocate.com/standard6 </a:t>
            </a:r>
          </a:p>
          <a:p>
            <a:pPr marL="0" indent="0" defTabSz="1219140">
              <a:spcBef>
                <a:spcPts val="0"/>
              </a:spcBef>
              <a:buFont typeface="Arial" panose="020B0604020202020204" pitchFamily="34" charset="0"/>
              <a:buNone/>
              <a:defRPr/>
            </a:pPr>
            <a:r>
              <a:rPr lang="en-US">
                <a:latin typeface="Arial"/>
                <a:ea typeface="ＭＳ Ｐゴシック"/>
                <a:cs typeface="Arial"/>
              </a:rPr>
              <a:t>         </a:t>
            </a:r>
          </a:p>
          <a:p>
            <a:pPr marL="0" indent="0" defTabSz="1219140">
              <a:spcBef>
                <a:spcPts val="0"/>
              </a:spcBef>
              <a:buFont typeface="Arial" panose="020B0604020202020204" pitchFamily="34" charset="0"/>
              <a:buNone/>
              <a:defRPr/>
            </a:pPr>
            <a:r>
              <a:rPr lang="en-US">
                <a:latin typeface="Arial"/>
                <a:ea typeface="ＭＳ Ｐゴシック"/>
                <a:cs typeface="Arial"/>
              </a:rPr>
              <a:t>          Scan for more information</a:t>
            </a:r>
          </a:p>
          <a:p>
            <a:pPr marL="0" indent="0">
              <a:spcBef>
                <a:spcPts val="0"/>
              </a:spcBef>
              <a:buFont typeface="Arial" panose="020B0604020202020204" pitchFamily="34" charset="0"/>
              <a:buNone/>
            </a:pPr>
            <a:endParaRPr lang="en-US">
              <a:ea typeface="ＭＳ Ｐゴシック"/>
            </a:endParaRPr>
          </a:p>
        </p:txBody>
      </p:sp>
      <p:pic>
        <p:nvPicPr>
          <p:cNvPr id="36" name="Picture 35" descr="A qr code on a white background&#10;&#10;AI-generated content may be incorrect.">
            <a:extLst>
              <a:ext uri="{FF2B5EF4-FFF2-40B4-BE49-F238E27FC236}">
                <a16:creationId xmlns:a16="http://schemas.microsoft.com/office/drawing/2014/main" id="{4B82BE0C-C6E3-7879-5682-24A46767A8C4}"/>
              </a:ext>
            </a:extLst>
          </p:cNvPr>
          <p:cNvPicPr>
            <a:picLocks noChangeAspect="1"/>
          </p:cNvPicPr>
          <p:nvPr/>
        </p:nvPicPr>
        <p:blipFill>
          <a:blip r:embed="rId6"/>
          <a:stretch>
            <a:fillRect/>
          </a:stretch>
        </p:blipFill>
        <p:spPr>
          <a:xfrm>
            <a:off x="3882355" y="5441810"/>
            <a:ext cx="546799" cy="504930"/>
          </a:xfrm>
          <a:prstGeom prst="rect">
            <a:avLst/>
          </a:prstGeom>
        </p:spPr>
      </p:pic>
      <p:pic>
        <p:nvPicPr>
          <p:cNvPr id="8" name="Audio 16">
            <a:hlinkClick r:id="" action="ppaction://media"/>
            <a:extLst>
              <a:ext uri="{FF2B5EF4-FFF2-40B4-BE49-F238E27FC236}">
                <a16:creationId xmlns:a16="http://schemas.microsoft.com/office/drawing/2014/main" id="{D07D83F9-20D2-C44B-248A-CFEC09379DAB}"/>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1118914" y="5694275"/>
            <a:ext cx="934154" cy="934154"/>
          </a:xfrm>
          <a:prstGeom prst="ellipse">
            <a:avLst/>
          </a:prstGeom>
        </p:spPr>
      </p:pic>
    </p:spTree>
    <p:extLst>
      <p:ext uri="{BB962C8B-B14F-4D97-AF65-F5344CB8AC3E}">
        <p14:creationId xmlns:p14="http://schemas.microsoft.com/office/powerpoint/2010/main" val="882320985"/>
      </p:ext>
    </p:extLst>
  </p:cSld>
  <p:clrMapOvr>
    <a:masterClrMapping/>
  </p:clrMapOvr>
  <mc:AlternateContent xmlns:mc="http://schemas.openxmlformats.org/markup-compatibility/2006" xmlns:p14="http://schemas.microsoft.com/office/powerpoint/2010/main">
    <mc:Choice Requires="p14">
      <p:transition spd="slow" p14:dur="2000" advTm="56450"/>
    </mc:Choice>
    <mc:Fallback xmlns="">
      <p:transition spd="slow" advTm="564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45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BA88EE5B-FCB5-2147-98DC-B3691CF16C87}"/>
              </a:ext>
            </a:extLst>
          </p:cNvPr>
          <p:cNvGraphicFramePr>
            <a:graphicFrameLocks noGrp="1"/>
          </p:cNvGraphicFramePr>
          <p:nvPr>
            <p:extLst>
              <p:ext uri="{D42A27DB-BD31-4B8C-83A1-F6EECF244321}">
                <p14:modId xmlns:p14="http://schemas.microsoft.com/office/powerpoint/2010/main" val="3290998631"/>
              </p:ext>
            </p:extLst>
          </p:nvPr>
        </p:nvGraphicFramePr>
        <p:xfrm>
          <a:off x="6465455" y="2100833"/>
          <a:ext cx="4332528" cy="2656332"/>
        </p:xfrm>
        <a:graphic>
          <a:graphicData uri="http://schemas.openxmlformats.org/drawingml/2006/table">
            <a:tbl>
              <a:tblPr firstRow="1" firstCol="1" bandRow="1">
                <a:tableStyleId>{5C22544A-7EE6-4342-B048-85BDC9FD1C3A}</a:tableStyleId>
              </a:tblPr>
              <a:tblGrid>
                <a:gridCol w="2166264">
                  <a:extLst>
                    <a:ext uri="{9D8B030D-6E8A-4147-A177-3AD203B41FA5}">
                      <a16:colId xmlns:a16="http://schemas.microsoft.com/office/drawing/2014/main" val="1099412080"/>
                    </a:ext>
                  </a:extLst>
                </a:gridCol>
                <a:gridCol w="2166264">
                  <a:extLst>
                    <a:ext uri="{9D8B030D-6E8A-4147-A177-3AD203B41FA5}">
                      <a16:colId xmlns:a16="http://schemas.microsoft.com/office/drawing/2014/main" val="2130292617"/>
                    </a:ext>
                  </a:extLst>
                </a:gridCol>
              </a:tblGrid>
              <a:tr h="419100">
                <a:tc>
                  <a:txBody>
                    <a:bodyPr/>
                    <a:lstStyle/>
                    <a:p>
                      <a:pPr marL="0" marR="0">
                        <a:spcBef>
                          <a:spcPts val="0"/>
                        </a:spcBef>
                        <a:spcAft>
                          <a:spcPts val="0"/>
                        </a:spcAft>
                      </a:pPr>
                      <a:r>
                        <a:rPr lang="en-US" sz="1600">
                          <a:effectLst/>
                          <a:latin typeface="Arial"/>
                          <a:cs typeface="Arial"/>
                        </a:rPr>
                        <a:t>Benefit</a:t>
                      </a:r>
                      <a:endParaRPr lang="en-US" sz="1050">
                        <a:effectLst/>
                        <a:latin typeface="Arial"/>
                        <a:ea typeface="Calibri" panose="020F0502020204030204" pitchFamily="34" charset="0"/>
                        <a:cs typeface="Arial"/>
                      </a:endParaRPr>
                    </a:p>
                  </a:txBody>
                  <a:tcPr anchor="ctr">
                    <a:lnR w="12700" cap="flat" cmpd="sng" algn="ctr">
                      <a:solidFill>
                        <a:schemeClr val="bg1"/>
                      </a:solidFill>
                      <a:prstDash val="solid"/>
                      <a:round/>
                      <a:headEnd type="none" w="med" len="med"/>
                      <a:tailEnd type="none" w="med" len="med"/>
                    </a:lnR>
                    <a:lnB w="38100" cmpd="sng">
                      <a:noFill/>
                    </a:lnB>
                    <a:solidFill>
                      <a:srgbClr val="004EA7"/>
                    </a:solidFill>
                  </a:tcPr>
                </a:tc>
                <a:tc>
                  <a:txBody>
                    <a:bodyPr/>
                    <a:lstStyle/>
                    <a:p>
                      <a:pPr marL="0" marR="0">
                        <a:spcBef>
                          <a:spcPts val="0"/>
                        </a:spcBef>
                        <a:spcAft>
                          <a:spcPts val="0"/>
                        </a:spcAft>
                      </a:pPr>
                      <a:r>
                        <a:rPr lang="en-US" sz="1600">
                          <a:effectLst/>
                          <a:latin typeface="Arial"/>
                          <a:cs typeface="Arial"/>
                        </a:rPr>
                        <a:t>Action Needed</a:t>
                      </a:r>
                      <a:endParaRPr lang="en-US" sz="1050">
                        <a:effectLst/>
                        <a:latin typeface="Arial"/>
                        <a:ea typeface="Calibri" panose="020F0502020204030204" pitchFamily="34" charset="0"/>
                        <a:cs typeface="Arial"/>
                      </a:endParaRPr>
                    </a:p>
                  </a:txBody>
                  <a:tcPr anchor="ctr">
                    <a:lnL w="12700" cap="flat" cmpd="sng" algn="ctr">
                      <a:solidFill>
                        <a:schemeClr val="bg1"/>
                      </a:solidFill>
                      <a:prstDash val="solid"/>
                      <a:round/>
                      <a:headEnd type="none" w="med" len="med"/>
                      <a:tailEnd type="none" w="med" len="med"/>
                    </a:lnL>
                    <a:lnB w="38100" cmpd="sng">
                      <a:noFill/>
                    </a:lnB>
                    <a:solidFill>
                      <a:srgbClr val="004EA7"/>
                    </a:solidFill>
                  </a:tcPr>
                </a:tc>
                <a:extLst>
                  <a:ext uri="{0D108BD9-81ED-4DB2-BD59-A6C34878D82A}">
                    <a16:rowId xmlns:a16="http://schemas.microsoft.com/office/drawing/2014/main" val="3815596352"/>
                  </a:ext>
                </a:extLst>
              </a:tr>
              <a:tr h="429768">
                <a:tc>
                  <a:txBody>
                    <a:bodyPr/>
                    <a:lstStyle/>
                    <a:p>
                      <a:r>
                        <a:rPr lang="en-US" sz="1400" b="0" dirty="0">
                          <a:solidFill>
                            <a:schemeClr val="tx1"/>
                          </a:solidFill>
                          <a:effectLst/>
                          <a:latin typeface="Arial"/>
                          <a:cs typeface="Arial"/>
                        </a:rPr>
                        <a:t>Basic Life/AD&amp;D</a:t>
                      </a:r>
                      <a:endParaRPr lang="en-US" sz="1400" b="0" dirty="0">
                        <a:solidFill>
                          <a:srgbClr val="FF0000"/>
                        </a:solidFill>
                        <a:effectLst/>
                        <a:latin typeface="Arial"/>
                        <a:cs typeface="Arial"/>
                      </a:endParaRPr>
                    </a:p>
                  </a:txBody>
                  <a:tcPr anchor="ctr">
                    <a:lnL w="12700" cmpd="sng">
                      <a:noFill/>
                    </a:lnL>
                    <a:lnR w="12700" cap="flat" cmpd="sng" algn="ctr">
                      <a:solidFill>
                        <a:srgbClr val="004EA7"/>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400" b="0" dirty="0">
                          <a:solidFill>
                            <a:schemeClr val="tx1"/>
                          </a:solidFill>
                          <a:effectLst/>
                          <a:latin typeface="Arial"/>
                          <a:cs typeface="Arial"/>
                        </a:rPr>
                        <a:t>None</a:t>
                      </a:r>
                      <a:endParaRPr lang="en-US" sz="1400" b="0" dirty="0">
                        <a:solidFill>
                          <a:srgbClr val="FF0000"/>
                        </a:solidFill>
                        <a:effectLst/>
                        <a:latin typeface="Arial"/>
                        <a:cs typeface="Arial"/>
                      </a:endParaRPr>
                    </a:p>
                  </a:txBody>
                  <a:tcPr anchor="ctr">
                    <a:lnL w="12700" cap="flat" cmpd="sng" algn="ctr">
                      <a:solidFill>
                        <a:srgbClr val="004EA7"/>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1449337"/>
                  </a:ext>
                </a:extLst>
              </a:tr>
              <a:tr h="429768">
                <a:tc>
                  <a:txBody>
                    <a:bodyPr/>
                    <a:lstStyle/>
                    <a:p>
                      <a:r>
                        <a:rPr lang="en-US" sz="1400" b="0" dirty="0">
                          <a:solidFill>
                            <a:schemeClr val="tx1"/>
                          </a:solidFill>
                          <a:effectLst/>
                          <a:latin typeface="Arial"/>
                          <a:cs typeface="Arial"/>
                        </a:rPr>
                        <a:t>Additional Life</a:t>
                      </a:r>
                      <a:endParaRPr lang="en-US" sz="1400" b="0" dirty="0">
                        <a:solidFill>
                          <a:srgbClr val="FF0000"/>
                        </a:solidFill>
                        <a:effectLst/>
                        <a:latin typeface="Arial"/>
                        <a:cs typeface="Arial"/>
                      </a:endParaRPr>
                    </a:p>
                  </a:txBody>
                  <a:tcPr anchor="ctr">
                    <a:lnL w="12700" cmpd="sng">
                      <a:noFill/>
                    </a:lnL>
                    <a:lnR w="12700" cap="flat" cmpd="sng" algn="ctr">
                      <a:solidFill>
                        <a:srgbClr val="004EA7"/>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400" b="0" dirty="0">
                          <a:solidFill>
                            <a:schemeClr val="tx1"/>
                          </a:solidFill>
                          <a:effectLst/>
                          <a:latin typeface="Arial"/>
                          <a:cs typeface="Arial"/>
                        </a:rPr>
                        <a:t>Choose Amount/Enroll</a:t>
                      </a:r>
                      <a:endParaRPr lang="en-US" sz="1400" b="0" dirty="0">
                        <a:solidFill>
                          <a:srgbClr val="FF0000"/>
                        </a:solidFill>
                        <a:effectLst/>
                        <a:latin typeface="Arial"/>
                        <a:cs typeface="Arial"/>
                      </a:endParaRPr>
                    </a:p>
                  </a:txBody>
                  <a:tcPr anchor="ctr">
                    <a:lnL w="12700" cap="flat" cmpd="sng" algn="ctr">
                      <a:solidFill>
                        <a:srgbClr val="004EA7"/>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907932"/>
                  </a:ext>
                </a:extLst>
              </a:tr>
              <a:tr h="4297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effectLst/>
                          <a:latin typeface="Arial"/>
                          <a:cs typeface="Arial"/>
                        </a:rPr>
                        <a:t>Spouse and Child Life</a:t>
                      </a:r>
                      <a:endParaRPr lang="en-US" sz="1400" b="0" dirty="0">
                        <a:solidFill>
                          <a:srgbClr val="FF0000"/>
                        </a:solidFill>
                        <a:effectLst/>
                        <a:latin typeface="Arial"/>
                        <a:cs typeface="Arial"/>
                      </a:endParaRPr>
                    </a:p>
                  </a:txBody>
                  <a:tcPr anchor="ctr">
                    <a:lnL w="12700" cmpd="sng">
                      <a:noFill/>
                    </a:lnL>
                    <a:lnR w="12700" cap="flat" cmpd="sng" algn="ctr">
                      <a:solidFill>
                        <a:srgbClr val="004EA7"/>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effectLst/>
                          <a:latin typeface="Arial"/>
                          <a:cs typeface="Arial"/>
                        </a:rPr>
                        <a:t>Choose Amount/Enroll</a:t>
                      </a:r>
                      <a:endParaRPr lang="en-US" sz="1400" b="0" dirty="0">
                        <a:solidFill>
                          <a:srgbClr val="FF0000"/>
                        </a:solidFill>
                        <a:effectLst/>
                        <a:latin typeface="Arial"/>
                        <a:cs typeface="Arial"/>
                      </a:endParaRPr>
                    </a:p>
                  </a:txBody>
                  <a:tcPr anchor="ctr">
                    <a:lnL w="12700" cap="flat" cmpd="sng" algn="ctr">
                      <a:solidFill>
                        <a:srgbClr val="004EA7"/>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85983809"/>
                  </a:ext>
                </a:extLst>
              </a:tr>
              <a:tr h="429768">
                <a:tc>
                  <a:txBody>
                    <a:bodyPr/>
                    <a:lstStyle/>
                    <a:p>
                      <a:r>
                        <a:rPr lang="en-US" sz="1400" b="0" dirty="0">
                          <a:solidFill>
                            <a:schemeClr val="tx1"/>
                          </a:solidFill>
                          <a:effectLst/>
                          <a:latin typeface="Arial"/>
                          <a:cs typeface="Arial"/>
                        </a:rPr>
                        <a:t>Short Term Disability</a:t>
                      </a:r>
                      <a:endParaRPr lang="en-US" sz="1400" b="0" dirty="0">
                        <a:solidFill>
                          <a:srgbClr val="FF0000"/>
                        </a:solidFill>
                        <a:effectLst/>
                        <a:latin typeface="Arial"/>
                        <a:cs typeface="Arial"/>
                      </a:endParaRPr>
                    </a:p>
                  </a:txBody>
                  <a:tcPr anchor="ctr">
                    <a:lnL w="12700" cmpd="sng">
                      <a:noFill/>
                    </a:lnL>
                    <a:lnR w="12700" cap="flat" cmpd="sng" algn="ctr">
                      <a:solidFill>
                        <a:srgbClr val="004EA7"/>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effectLst/>
                          <a:latin typeface="Arial"/>
                          <a:cs typeface="Arial"/>
                        </a:rPr>
                        <a:t>None</a:t>
                      </a:r>
                      <a:endParaRPr lang="en-US" sz="1400" b="0" dirty="0">
                        <a:solidFill>
                          <a:srgbClr val="FF0000"/>
                        </a:solidFill>
                        <a:effectLst/>
                        <a:latin typeface="Arial"/>
                        <a:cs typeface="Arial"/>
                      </a:endParaRPr>
                    </a:p>
                  </a:txBody>
                  <a:tcPr anchor="ctr">
                    <a:lnL w="12700" cap="flat" cmpd="sng" algn="ctr">
                      <a:solidFill>
                        <a:srgbClr val="004EA7"/>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25867510"/>
                  </a:ext>
                </a:extLst>
              </a:tr>
              <a:tr h="429768">
                <a:tc>
                  <a:txBody>
                    <a:bodyPr/>
                    <a:lstStyle/>
                    <a:p>
                      <a:r>
                        <a:rPr lang="en-US" sz="1400" b="0" dirty="0">
                          <a:solidFill>
                            <a:schemeClr val="tx1"/>
                          </a:solidFill>
                          <a:effectLst/>
                          <a:latin typeface="Arial"/>
                          <a:cs typeface="Arial"/>
                        </a:rPr>
                        <a:t>Long Term Disability</a:t>
                      </a:r>
                      <a:endParaRPr lang="en-US" sz="1400" b="0" dirty="0">
                        <a:solidFill>
                          <a:srgbClr val="FF0000"/>
                        </a:solidFill>
                        <a:effectLst/>
                        <a:latin typeface="Arial"/>
                        <a:cs typeface="Arial"/>
                      </a:endParaRPr>
                    </a:p>
                  </a:txBody>
                  <a:tcPr anchor="ctr">
                    <a:lnL w="12700" cmpd="sng">
                      <a:noFill/>
                    </a:lnL>
                    <a:lnR w="12700" cap="flat" cmpd="sng" algn="ctr">
                      <a:solidFill>
                        <a:srgbClr val="004EA7"/>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effectLst/>
                          <a:latin typeface="Arial"/>
                          <a:cs typeface="Arial"/>
                        </a:rPr>
                        <a:t>Enroll, if electing the Buy-up option</a:t>
                      </a:r>
                    </a:p>
                  </a:txBody>
                  <a:tcPr anchor="ctr">
                    <a:lnL w="12700" cap="flat" cmpd="sng" algn="ctr">
                      <a:solidFill>
                        <a:srgbClr val="004EA7"/>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23809028"/>
                  </a:ext>
                </a:extLst>
              </a:tr>
            </a:tbl>
          </a:graphicData>
        </a:graphic>
      </p:graphicFrame>
      <p:sp>
        <p:nvSpPr>
          <p:cNvPr id="25601" name="Rectangle 2"/>
          <p:cNvSpPr>
            <a:spLocks noGrp="1" noChangeArrowheads="1"/>
          </p:cNvSpPr>
          <p:nvPr>
            <p:ph type="title"/>
          </p:nvPr>
        </p:nvSpPr>
        <p:spPr bwMode="auto">
          <a:xfrm>
            <a:off x="1683562" y="451256"/>
            <a:ext cx="10506456" cy="548741"/>
          </a:xfrm>
          <a:noFill/>
          <a:ln>
            <a:miter lim="800000"/>
            <a:headEnd/>
            <a:tailEnd/>
          </a:ln>
        </p:spPr>
        <p:txBody>
          <a:bodyPr vert="horz" wrap="square" lIns="91440" tIns="45720" rIns="91440" bIns="45720" numCol="1" anchor="t" anchorCtr="0" compatLnSpc="1">
            <a:prstTxWarp prst="textNoShape">
              <a:avLst/>
            </a:prstTxWarp>
            <a:noAutofit/>
          </a:bodyPr>
          <a:lstStyle/>
          <a:p>
            <a:r>
              <a:rPr lang="en-US" sz="4000" dirty="0">
                <a:solidFill>
                  <a:srgbClr val="004EA7"/>
                </a:solidFill>
                <a:latin typeface="Arial" charset="0"/>
                <a:cs typeface="Arial" charset="0"/>
              </a:rPr>
              <a:t>Your Next Steps</a:t>
            </a:r>
          </a:p>
        </p:txBody>
      </p:sp>
      <p:sp>
        <p:nvSpPr>
          <p:cNvPr id="3" name="Slide Number Placeholder 2">
            <a:extLst>
              <a:ext uri="{FF2B5EF4-FFF2-40B4-BE49-F238E27FC236}">
                <a16:creationId xmlns:a16="http://schemas.microsoft.com/office/drawing/2014/main" id="{03ECF67C-A084-BC3A-139E-FFB131AF37F2}"/>
              </a:ext>
            </a:extLst>
          </p:cNvPr>
          <p:cNvSpPr>
            <a:spLocks noGrp="1"/>
          </p:cNvSpPr>
          <p:nvPr>
            <p:ph type="sldNum" sz="quarter" idx="12"/>
          </p:nvPr>
        </p:nvSpPr>
        <p:spPr/>
        <p:txBody>
          <a:bodyPr/>
          <a:lstStyle/>
          <a:p>
            <a:pPr>
              <a:defRPr/>
            </a:pPr>
            <a:fld id="{FA1FE219-1DED-1748-980C-283AAD9EF276}" type="slidenum">
              <a:rPr lang="en-US" smtClean="0"/>
              <a:pPr>
                <a:defRPr/>
              </a:pPr>
              <a:t>25</a:t>
            </a:fld>
            <a:endParaRPr lang="en-US"/>
          </a:p>
        </p:txBody>
      </p:sp>
      <p:sp>
        <p:nvSpPr>
          <p:cNvPr id="2" name="Date Placeholder 1">
            <a:extLst>
              <a:ext uri="{FF2B5EF4-FFF2-40B4-BE49-F238E27FC236}">
                <a16:creationId xmlns:a16="http://schemas.microsoft.com/office/drawing/2014/main" id="{77379557-76B3-F6EE-23C5-7F578BE32C7D}"/>
              </a:ext>
            </a:extLst>
          </p:cNvPr>
          <p:cNvSpPr>
            <a:spLocks noGrp="1"/>
          </p:cNvSpPr>
          <p:nvPr>
            <p:ph type="dt" sz="half" idx="2"/>
          </p:nvPr>
        </p:nvSpPr>
        <p:spPr/>
        <p:txBody>
          <a:bodyPr/>
          <a:lstStyle/>
          <a:p>
            <a:pPr>
              <a:defRPr/>
            </a:pPr>
            <a:fld id="{086ED06D-44A6-4EA4-9DEC-B150775673F7}" type="datetime1">
              <a:rPr lang="en-US" smtClean="0"/>
              <a:t>8/18/2026</a:t>
            </a:fld>
            <a:endParaRPr lang="en-US"/>
          </a:p>
        </p:txBody>
      </p:sp>
      <p:pic>
        <p:nvPicPr>
          <p:cNvPr id="11" name="Audio 10">
            <a:hlinkClick r:id="" action="ppaction://media"/>
            <a:extLst>
              <a:ext uri="{FF2B5EF4-FFF2-40B4-BE49-F238E27FC236}">
                <a16:creationId xmlns:a16="http://schemas.microsoft.com/office/drawing/2014/main" id="{AFFCDED9-574A-400E-BF8E-8379EA07AE6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74704" y="6227871"/>
            <a:ext cx="406400" cy="406400"/>
          </a:xfrm>
          <a:prstGeom prst="rect">
            <a:avLst/>
          </a:prstGeom>
        </p:spPr>
      </p:pic>
      <p:grpSp>
        <p:nvGrpSpPr>
          <p:cNvPr id="9" name="Group 8">
            <a:extLst>
              <a:ext uri="{FF2B5EF4-FFF2-40B4-BE49-F238E27FC236}">
                <a16:creationId xmlns:a16="http://schemas.microsoft.com/office/drawing/2014/main" id="{CF385194-F7CF-109F-03AF-87778CDA2548}"/>
              </a:ext>
            </a:extLst>
          </p:cNvPr>
          <p:cNvGrpSpPr/>
          <p:nvPr/>
        </p:nvGrpSpPr>
        <p:grpSpPr>
          <a:xfrm>
            <a:off x="539496" y="2211368"/>
            <a:ext cx="4858421" cy="2435263"/>
            <a:chOff x="768096" y="2050473"/>
            <a:chExt cx="4858421" cy="2435263"/>
          </a:xfrm>
        </p:grpSpPr>
        <p:sp>
          <p:nvSpPr>
            <p:cNvPr id="15" name="Rectangle: Rounded Corners 14">
              <a:extLst>
                <a:ext uri="{FF2B5EF4-FFF2-40B4-BE49-F238E27FC236}">
                  <a16:creationId xmlns:a16="http://schemas.microsoft.com/office/drawing/2014/main" id="{A5F91F69-7701-290F-7018-B257B9824642}"/>
                </a:ext>
              </a:extLst>
            </p:cNvPr>
            <p:cNvSpPr/>
            <p:nvPr/>
          </p:nvSpPr>
          <p:spPr>
            <a:xfrm>
              <a:off x="768096" y="2050473"/>
              <a:ext cx="4675172" cy="2435263"/>
            </a:xfrm>
            <a:prstGeom prst="roundRect">
              <a:avLst>
                <a:gd name="adj" fmla="val 7439"/>
              </a:avLst>
            </a:prstGeom>
            <a:solidFill>
              <a:schemeClr val="bg1"/>
            </a:solidFill>
            <a:ln>
              <a:solidFill>
                <a:srgbClr val="004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F4417D1-AF88-EB37-7512-E106F14B2C79}"/>
                </a:ext>
              </a:extLst>
            </p:cNvPr>
            <p:cNvSpPr txBox="1"/>
            <p:nvPr/>
          </p:nvSpPr>
          <p:spPr>
            <a:xfrm>
              <a:off x="935217" y="2235911"/>
              <a:ext cx="4691300" cy="2092881"/>
            </a:xfrm>
            <a:prstGeom prst="rect">
              <a:avLst/>
            </a:prstGeom>
            <a:noFill/>
          </p:spPr>
          <p:txBody>
            <a:bodyPr wrap="square">
              <a:spAutoFit/>
            </a:bodyPr>
            <a:lstStyle/>
            <a:p>
              <a:pPr marL="0" indent="0">
                <a:spcBef>
                  <a:spcPts val="0"/>
                </a:spcBef>
                <a:spcAft>
                  <a:spcPts val="1200"/>
                </a:spcAft>
                <a:buNone/>
              </a:pPr>
              <a:r>
                <a:rPr lang="en-US" sz="1800" b="1">
                  <a:solidFill>
                    <a:srgbClr val="004EA7"/>
                  </a:solidFill>
                </a:rPr>
                <a:t>Think</a:t>
              </a:r>
              <a:r>
                <a:rPr lang="en-US" sz="1800"/>
                <a:t> about your needs and challenges.</a:t>
              </a:r>
            </a:p>
            <a:p>
              <a:pPr marL="0" indent="0">
                <a:spcBef>
                  <a:spcPts val="0"/>
                </a:spcBef>
                <a:spcAft>
                  <a:spcPts val="1200"/>
                </a:spcAft>
                <a:buNone/>
              </a:pPr>
              <a:r>
                <a:rPr lang="en-US" sz="1800" b="1">
                  <a:solidFill>
                    <a:srgbClr val="004EA7"/>
                  </a:solidFill>
                </a:rPr>
                <a:t>Review</a:t>
              </a:r>
              <a:r>
                <a:rPr lang="en-US" sz="1800"/>
                <a:t> your benefits summary.</a:t>
              </a:r>
            </a:p>
            <a:p>
              <a:pPr marL="0" indent="0">
                <a:spcBef>
                  <a:spcPts val="0"/>
                </a:spcBef>
                <a:spcAft>
                  <a:spcPts val="1200"/>
                </a:spcAft>
                <a:buNone/>
              </a:pPr>
              <a:r>
                <a:rPr lang="en-US" sz="1800" b="1">
                  <a:solidFill>
                    <a:srgbClr val="004EA7"/>
                  </a:solidFill>
                </a:rPr>
                <a:t>Ask</a:t>
              </a:r>
              <a:r>
                <a:rPr lang="en-US" sz="1800"/>
                <a:t> for help if you have questions.</a:t>
              </a:r>
            </a:p>
            <a:p>
              <a:pPr marL="0" indent="0">
                <a:spcBef>
                  <a:spcPts val="0"/>
                </a:spcBef>
                <a:spcAft>
                  <a:spcPts val="1200"/>
                </a:spcAft>
                <a:buNone/>
              </a:pPr>
              <a:r>
                <a:rPr lang="en-US" sz="1800" b="1">
                  <a:solidFill>
                    <a:srgbClr val="004EA7"/>
                  </a:solidFill>
                </a:rPr>
                <a:t>Enroll</a:t>
              </a:r>
              <a:r>
                <a:rPr lang="en-US" sz="1800" b="1"/>
                <a:t> </a:t>
              </a:r>
              <a:r>
                <a:rPr lang="en-US" sz="1800"/>
                <a:t>to protect what matters to you.</a:t>
              </a:r>
            </a:p>
            <a:p>
              <a:pPr marL="0" indent="0">
                <a:spcBef>
                  <a:spcPts val="0"/>
                </a:spcBef>
                <a:spcAft>
                  <a:spcPts val="1200"/>
                </a:spcAft>
                <a:buNone/>
              </a:pPr>
              <a:r>
                <a:rPr lang="en-US" sz="1800" b="1">
                  <a:solidFill>
                    <a:srgbClr val="004EA7"/>
                  </a:solidFill>
                </a:rPr>
                <a:t>Feel</a:t>
              </a:r>
              <a:r>
                <a:rPr lang="en-US" sz="1800">
                  <a:solidFill>
                    <a:srgbClr val="004EA7"/>
                  </a:solidFill>
                </a:rPr>
                <a:t> </a:t>
              </a:r>
              <a:r>
                <a:rPr lang="en-US" sz="1800"/>
                <a:t>more peace of mind.</a:t>
              </a:r>
              <a:endParaRPr lang="en-US"/>
            </a:p>
          </p:txBody>
        </p:sp>
      </p:grpSp>
      <p:grpSp>
        <p:nvGrpSpPr>
          <p:cNvPr id="18" name="Group 17">
            <a:extLst>
              <a:ext uri="{FF2B5EF4-FFF2-40B4-BE49-F238E27FC236}">
                <a16:creationId xmlns:a16="http://schemas.microsoft.com/office/drawing/2014/main" id="{C9CDDBC5-1683-C77D-EC7C-15C7D765C4BF}"/>
              </a:ext>
            </a:extLst>
          </p:cNvPr>
          <p:cNvGrpSpPr/>
          <p:nvPr/>
        </p:nvGrpSpPr>
        <p:grpSpPr>
          <a:xfrm>
            <a:off x="543224" y="292485"/>
            <a:ext cx="932773" cy="873234"/>
            <a:chOff x="3280867" y="4532353"/>
            <a:chExt cx="1811122" cy="1695518"/>
          </a:xfrm>
        </p:grpSpPr>
        <p:pic>
          <p:nvPicPr>
            <p:cNvPr id="5" name="Picture 4" descr="A blue pencil on a paper&#10;&#10;Description automatically generated">
              <a:extLst>
                <a:ext uri="{FF2B5EF4-FFF2-40B4-BE49-F238E27FC236}">
                  <a16:creationId xmlns:a16="http://schemas.microsoft.com/office/drawing/2014/main" id="{E2E4D7F7-7834-61F0-9F0A-A378A8A7925A}"/>
                </a:ext>
              </a:extLst>
            </p:cNvPr>
            <p:cNvPicPr>
              <a:picLocks noChangeAspect="1"/>
            </p:cNvPicPr>
            <p:nvPr/>
          </p:nvPicPr>
          <p:blipFill>
            <a:blip r:embed="rId6"/>
            <a:stretch>
              <a:fillRect/>
            </a:stretch>
          </p:blipFill>
          <p:spPr>
            <a:xfrm>
              <a:off x="3280867" y="4532353"/>
              <a:ext cx="1811122" cy="1695518"/>
            </a:xfrm>
            <a:prstGeom prst="rect">
              <a:avLst/>
            </a:prstGeom>
          </p:spPr>
        </p:pic>
        <p:pic>
          <p:nvPicPr>
            <p:cNvPr id="10" name="Picture 9" descr="A green tick in a circle&#10;&#10;Description automatically generated">
              <a:extLst>
                <a:ext uri="{FF2B5EF4-FFF2-40B4-BE49-F238E27FC236}">
                  <a16:creationId xmlns:a16="http://schemas.microsoft.com/office/drawing/2014/main" id="{3EB91872-6A1B-4BF0-447B-A53063657048}"/>
                </a:ext>
              </a:extLst>
            </p:cNvPr>
            <p:cNvPicPr>
              <a:picLocks noChangeAspect="1"/>
            </p:cNvPicPr>
            <p:nvPr/>
          </p:nvPicPr>
          <p:blipFill>
            <a:blip r:embed="rId7"/>
            <a:stretch>
              <a:fillRect/>
            </a:stretch>
          </p:blipFill>
          <p:spPr>
            <a:xfrm>
              <a:off x="3419333" y="4687387"/>
              <a:ext cx="468598" cy="471631"/>
            </a:xfrm>
            <a:prstGeom prst="rect">
              <a:avLst/>
            </a:prstGeom>
          </p:spPr>
        </p:pic>
        <p:pic>
          <p:nvPicPr>
            <p:cNvPr id="17" name="Picture 16" descr="A green tick in a circle&#10;&#10;Description automatically generated">
              <a:extLst>
                <a:ext uri="{FF2B5EF4-FFF2-40B4-BE49-F238E27FC236}">
                  <a16:creationId xmlns:a16="http://schemas.microsoft.com/office/drawing/2014/main" id="{F2675008-9927-A216-F3B0-66EF8A516D31}"/>
                </a:ext>
              </a:extLst>
            </p:cNvPr>
            <p:cNvPicPr>
              <a:picLocks noChangeAspect="1"/>
            </p:cNvPicPr>
            <p:nvPr/>
          </p:nvPicPr>
          <p:blipFill>
            <a:blip r:embed="rId7"/>
            <a:stretch>
              <a:fillRect/>
            </a:stretch>
          </p:blipFill>
          <p:spPr>
            <a:xfrm>
              <a:off x="3419333" y="5199509"/>
              <a:ext cx="468598" cy="471631"/>
            </a:xfrm>
            <a:prstGeom prst="rect">
              <a:avLst/>
            </a:prstGeom>
          </p:spPr>
        </p:pic>
      </p:grpSp>
    </p:spTree>
    <p:extLst>
      <p:ext uri="{BB962C8B-B14F-4D97-AF65-F5344CB8AC3E}">
        <p14:creationId xmlns:p14="http://schemas.microsoft.com/office/powerpoint/2010/main" val="290411827"/>
      </p:ext>
    </p:extLst>
  </p:cSld>
  <p:clrMapOvr>
    <a:masterClrMapping/>
  </p:clrMapOvr>
  <mc:AlternateContent xmlns:mc="http://schemas.openxmlformats.org/markup-compatibility/2006" xmlns:p14="http://schemas.microsoft.com/office/powerpoint/2010/main">
    <mc:Choice Requires="p14">
      <p:transition spd="slow" p14:dur="2000" advTm="75590"/>
    </mc:Choice>
    <mc:Fallback xmlns="">
      <p:transition spd="slow" advTm="755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t">
            <a:noAutofit/>
          </a:bodyPr>
          <a:lstStyle/>
          <a:p>
            <a:r>
              <a:rPr lang="en-US" sz="4000">
                <a:solidFill>
                  <a:srgbClr val="004EA7"/>
                </a:solidFill>
                <a:latin typeface="Arial"/>
                <a:cs typeface="Arial"/>
              </a:rPr>
              <a:t>Resources</a:t>
            </a:r>
          </a:p>
        </p:txBody>
      </p:sp>
      <p:sp>
        <p:nvSpPr>
          <p:cNvPr id="7" name="Slide Number Placeholder 6">
            <a:extLst>
              <a:ext uri="{FF2B5EF4-FFF2-40B4-BE49-F238E27FC236}">
                <a16:creationId xmlns:a16="http://schemas.microsoft.com/office/drawing/2014/main" id="{BFF4DB3E-07CD-8076-FD3D-0CE4012B386E}"/>
              </a:ext>
            </a:extLst>
          </p:cNvPr>
          <p:cNvSpPr>
            <a:spLocks noGrp="1"/>
          </p:cNvSpPr>
          <p:nvPr>
            <p:ph type="sldNum" sz="quarter" idx="12"/>
          </p:nvPr>
        </p:nvSpPr>
        <p:spPr/>
        <p:txBody>
          <a:bodyPr/>
          <a:lstStyle/>
          <a:p>
            <a:pPr>
              <a:defRPr/>
            </a:pPr>
            <a:fld id="{FAB721C6-B02D-8045-8C83-F3873172C969}" type="slidenum">
              <a:rPr lang="en-US" smtClean="0"/>
              <a:pPr>
                <a:defRPr/>
              </a:pPr>
              <a:t>26</a:t>
            </a:fld>
            <a:endParaRPr lang="en-US"/>
          </a:p>
        </p:txBody>
      </p:sp>
      <p:sp>
        <p:nvSpPr>
          <p:cNvPr id="5" name="Date Placeholder 4">
            <a:extLst>
              <a:ext uri="{FF2B5EF4-FFF2-40B4-BE49-F238E27FC236}">
                <a16:creationId xmlns:a16="http://schemas.microsoft.com/office/drawing/2014/main" id="{7AF7326A-AC8C-D49F-4CD2-1315A4EB0848}"/>
              </a:ext>
            </a:extLst>
          </p:cNvPr>
          <p:cNvSpPr>
            <a:spLocks noGrp="1"/>
          </p:cNvSpPr>
          <p:nvPr>
            <p:ph type="dt" sz="half" idx="2"/>
          </p:nvPr>
        </p:nvSpPr>
        <p:spPr/>
        <p:txBody>
          <a:bodyPr/>
          <a:lstStyle/>
          <a:p>
            <a:pPr>
              <a:defRPr/>
            </a:pPr>
            <a:fld id="{D58C5705-B666-4C3C-A80E-DFDEB71064F9}" type="datetime1">
              <a:rPr lang="en-US" smtClean="0"/>
              <a:t>8/18/2026</a:t>
            </a:fld>
            <a:endParaRPr lang="en-US"/>
          </a:p>
        </p:txBody>
      </p:sp>
      <p:sp>
        <p:nvSpPr>
          <p:cNvPr id="4" name="Rectangle 3">
            <a:extLst>
              <a:ext uri="{FF2B5EF4-FFF2-40B4-BE49-F238E27FC236}">
                <a16:creationId xmlns:a16="http://schemas.microsoft.com/office/drawing/2014/main" id="{72940D86-18C9-C44E-8F44-72C2DF32AA7E}"/>
              </a:ext>
            </a:extLst>
          </p:cNvPr>
          <p:cNvSpPr txBox="1">
            <a:spLocks noChangeArrowheads="1"/>
          </p:cNvSpPr>
          <p:nvPr/>
        </p:nvSpPr>
        <p:spPr bwMode="auto">
          <a:xfrm>
            <a:off x="1870639" y="2562546"/>
            <a:ext cx="8382000" cy="1732908"/>
          </a:xfrm>
          <a:prstGeom prst="rect">
            <a:avLst/>
          </a:prstGeom>
          <a:noFill/>
          <a:ln>
            <a:miter lim="800000"/>
            <a:headEnd/>
            <a:tailEnd/>
          </a:ln>
        </p:spPr>
        <p:txBody>
          <a:bodyPr lIns="91440" tIns="45720" rIns="91440" bIns="45720" numCol="1" anchor="t"/>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spcAft>
                <a:spcPts val="600"/>
              </a:spcAft>
              <a:buClr>
                <a:schemeClr val="tx1"/>
              </a:buClr>
            </a:pPr>
            <a:r>
              <a:rPr lang="en-US" sz="1800" dirty="0"/>
              <a:t>Life Insurance Needs Calculator: </a:t>
            </a:r>
            <a:r>
              <a:rPr lang="en-US" sz="1800" u="sng" dirty="0">
                <a:hlinkClick r:id="rId5"/>
              </a:rPr>
              <a:t>standard.com/</a:t>
            </a:r>
            <a:r>
              <a:rPr lang="en-US" sz="1800" u="sng" dirty="0" err="1">
                <a:hlinkClick r:id="rId5"/>
              </a:rPr>
              <a:t>eforms</a:t>
            </a:r>
            <a:r>
              <a:rPr lang="en-US" sz="1800" u="sng" dirty="0">
                <a:hlinkClick r:id="rId5"/>
              </a:rPr>
              <a:t>/10381.pdf</a:t>
            </a:r>
            <a:r>
              <a:rPr lang="en-US" sz="1800" dirty="0">
                <a:solidFill>
                  <a:srgbClr val="FF0000"/>
                </a:solidFill>
              </a:rPr>
              <a:t> </a:t>
            </a:r>
            <a:endParaRPr lang="en-US" sz="1800" u="sng" dirty="0">
              <a:cs typeface="Arial"/>
            </a:endParaRPr>
          </a:p>
          <a:p>
            <a:pPr>
              <a:lnSpc>
                <a:spcPct val="80000"/>
              </a:lnSpc>
              <a:spcAft>
                <a:spcPts val="600"/>
              </a:spcAft>
              <a:buClr>
                <a:schemeClr val="tx1"/>
              </a:buClr>
            </a:pPr>
            <a:r>
              <a:rPr lang="en-US" sz="1800" dirty="0"/>
              <a:t>Disability Needs Assessment: </a:t>
            </a:r>
            <a:r>
              <a:rPr lang="en-US" sz="1800" u="sng" dirty="0">
                <a:solidFill>
                  <a:srgbClr val="004EA6"/>
                </a:solidFill>
                <a:hlinkClick r:id="rId6"/>
              </a:rPr>
              <a:t>standard.com/</a:t>
            </a:r>
            <a:r>
              <a:rPr lang="en-US" sz="1800" u="sng" dirty="0" err="1">
                <a:solidFill>
                  <a:srgbClr val="004EA6"/>
                </a:solidFill>
                <a:hlinkClick r:id="rId6"/>
              </a:rPr>
              <a:t>eforms</a:t>
            </a:r>
            <a:r>
              <a:rPr lang="en-US" sz="1800" u="sng" dirty="0">
                <a:solidFill>
                  <a:srgbClr val="004EA6"/>
                </a:solidFill>
                <a:hlinkClick r:id="rId6"/>
              </a:rPr>
              <a:t>/9217.pdf</a:t>
            </a:r>
            <a:r>
              <a:rPr lang="en-US" sz="1800" dirty="0">
                <a:solidFill>
                  <a:srgbClr val="FF0000"/>
                </a:solidFill>
              </a:rPr>
              <a:t> </a:t>
            </a:r>
            <a:endParaRPr lang="en-US" sz="1800" dirty="0"/>
          </a:p>
          <a:p>
            <a:pPr>
              <a:lnSpc>
                <a:spcPct val="80000"/>
              </a:lnSpc>
              <a:spcAft>
                <a:spcPts val="600"/>
              </a:spcAft>
              <a:buClr>
                <a:schemeClr val="tx1"/>
              </a:buClr>
            </a:pPr>
            <a:r>
              <a:rPr lang="en-US" sz="1800" dirty="0"/>
              <a:t>Travel Assistance: </a:t>
            </a:r>
            <a:r>
              <a:rPr lang="en-US" sz="1800" dirty="0">
                <a:hlinkClick r:id="rId7"/>
              </a:rPr>
              <a:t>standard.com/</a:t>
            </a:r>
            <a:r>
              <a:rPr lang="en-US" sz="1800" dirty="0" err="1">
                <a:hlinkClick r:id="rId7"/>
              </a:rPr>
              <a:t>eforms</a:t>
            </a:r>
            <a:r>
              <a:rPr lang="en-US" sz="1800" dirty="0">
                <a:hlinkClick r:id="rId7"/>
              </a:rPr>
              <a:t>/14684.pdf</a:t>
            </a:r>
            <a:r>
              <a:rPr lang="en-US" sz="1800" dirty="0"/>
              <a:t> </a:t>
            </a:r>
          </a:p>
          <a:p>
            <a:pPr>
              <a:lnSpc>
                <a:spcPct val="80000"/>
              </a:lnSpc>
              <a:spcAft>
                <a:spcPts val="600"/>
              </a:spcAft>
              <a:buClr>
                <a:schemeClr val="tx1"/>
              </a:buClr>
            </a:pPr>
            <a:r>
              <a:rPr lang="en-US" sz="1800" dirty="0">
                <a:solidFill>
                  <a:srgbClr val="000000"/>
                </a:solidFill>
                <a:ea typeface="+mn-lt"/>
                <a:cs typeface="+mn-lt"/>
              </a:rPr>
              <a:t>Employee Assistance Program (6 Sessions):</a:t>
            </a:r>
            <a:r>
              <a:rPr lang="en-US" sz="1800" dirty="0"/>
              <a:t> </a:t>
            </a:r>
            <a:r>
              <a:rPr lang="en-US" sz="1800" dirty="0">
                <a:hlinkClick r:id="rId8"/>
              </a:rPr>
              <a:t>standard.com/</a:t>
            </a:r>
            <a:r>
              <a:rPr lang="en-US" sz="1800" dirty="0" err="1">
                <a:hlinkClick r:id="rId8"/>
              </a:rPr>
              <a:t>eforms</a:t>
            </a:r>
            <a:r>
              <a:rPr lang="en-US" sz="1800" dirty="0">
                <a:hlinkClick r:id="rId8"/>
              </a:rPr>
              <a:t>/17200.pdf</a:t>
            </a:r>
            <a:endParaRPr lang="en-US" sz="1800" dirty="0">
              <a:cs typeface="Arial"/>
            </a:endParaRPr>
          </a:p>
          <a:p>
            <a:pPr>
              <a:lnSpc>
                <a:spcPct val="80000"/>
              </a:lnSpc>
              <a:spcAft>
                <a:spcPts val="600"/>
              </a:spcAft>
              <a:buClr>
                <a:schemeClr val="tx1"/>
              </a:buClr>
            </a:pPr>
            <a:r>
              <a:rPr lang="en-US" sz="1800" dirty="0"/>
              <a:t>Health Advocacy Select: </a:t>
            </a:r>
            <a:r>
              <a:rPr lang="en-US" sz="1800" dirty="0">
                <a:solidFill>
                  <a:srgbClr val="222222"/>
                </a:solidFill>
                <a:latin typeface="Arial"/>
                <a:cs typeface="Arial"/>
                <a:hlinkClick r:id="rId9"/>
              </a:rPr>
              <a:t>standard.com/</a:t>
            </a:r>
            <a:r>
              <a:rPr lang="en-US" sz="1800" dirty="0" err="1">
                <a:solidFill>
                  <a:srgbClr val="222222"/>
                </a:solidFill>
                <a:latin typeface="Arial"/>
                <a:cs typeface="Arial"/>
                <a:hlinkClick r:id="rId9"/>
              </a:rPr>
              <a:t>eforms</a:t>
            </a:r>
            <a:r>
              <a:rPr lang="en-US" sz="1800" dirty="0">
                <a:solidFill>
                  <a:srgbClr val="222222"/>
                </a:solidFill>
                <a:latin typeface="Arial"/>
                <a:cs typeface="Arial"/>
                <a:hlinkClick r:id="rId9"/>
              </a:rPr>
              <a:t>/18390.pdf</a:t>
            </a:r>
            <a:endParaRPr lang="en-US" sz="1800" dirty="0">
              <a:solidFill>
                <a:srgbClr val="222222"/>
              </a:solidFill>
              <a:latin typeface="Arial"/>
              <a:cs typeface="Arial"/>
            </a:endParaRPr>
          </a:p>
          <a:p>
            <a:pPr marL="0" indent="0">
              <a:lnSpc>
                <a:spcPct val="80000"/>
              </a:lnSpc>
              <a:buNone/>
            </a:pPr>
            <a:endParaRPr lang="en-US" sz="1800" dirty="0">
              <a:solidFill>
                <a:srgbClr val="FF0000"/>
              </a:solidFill>
            </a:endParaRPr>
          </a:p>
          <a:p>
            <a:pPr>
              <a:lnSpc>
                <a:spcPct val="80000"/>
              </a:lnSpc>
            </a:pPr>
            <a:endParaRPr lang="en-US" sz="1800" dirty="0">
              <a:solidFill>
                <a:srgbClr val="FF0000"/>
              </a:solidFill>
            </a:endParaRPr>
          </a:p>
          <a:p>
            <a:pPr>
              <a:lnSpc>
                <a:spcPct val="80000"/>
              </a:lnSpc>
            </a:pPr>
            <a:endParaRPr lang="en-US" sz="1800" dirty="0"/>
          </a:p>
          <a:p>
            <a:pPr>
              <a:lnSpc>
                <a:spcPct val="80000"/>
              </a:lnSpc>
              <a:buFont typeface="Arial" charset="0"/>
              <a:buNone/>
            </a:pPr>
            <a:endParaRPr lang="en-US" sz="1800" dirty="0"/>
          </a:p>
          <a:p>
            <a:pPr>
              <a:lnSpc>
                <a:spcPct val="80000"/>
              </a:lnSpc>
            </a:pPr>
            <a:endParaRPr lang="en-US" sz="1800" dirty="0"/>
          </a:p>
          <a:p>
            <a:pPr>
              <a:lnSpc>
                <a:spcPct val="80000"/>
              </a:lnSpc>
              <a:buFont typeface="Arial" charset="0"/>
              <a:buNone/>
            </a:pPr>
            <a:endParaRPr lang="en-US" sz="1800" dirty="0"/>
          </a:p>
        </p:txBody>
      </p:sp>
      <p:pic>
        <p:nvPicPr>
          <p:cNvPr id="3" name="Audio 2">
            <a:hlinkClick r:id="" action="ppaction://media"/>
            <a:extLst>
              <a:ext uri="{FF2B5EF4-FFF2-40B4-BE49-F238E27FC236}">
                <a16:creationId xmlns:a16="http://schemas.microsoft.com/office/drawing/2014/main" id="{3FED61E5-849E-494D-AC11-4D31F560F4BA}"/>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76050" y="6227871"/>
            <a:ext cx="406400" cy="406400"/>
          </a:xfrm>
          <a:prstGeom prst="rect">
            <a:avLst/>
          </a:prstGeom>
        </p:spPr>
      </p:pic>
      <p:sp>
        <p:nvSpPr>
          <p:cNvPr id="8" name="Rounded Rectangle 7">
            <a:extLst>
              <a:ext uri="{FF2B5EF4-FFF2-40B4-BE49-F238E27FC236}">
                <a16:creationId xmlns:a16="http://schemas.microsoft.com/office/drawing/2014/main" id="{2A0664A7-E0AB-979E-8212-736995AF267C}"/>
              </a:ext>
            </a:extLst>
          </p:cNvPr>
          <p:cNvSpPr/>
          <p:nvPr/>
        </p:nvSpPr>
        <p:spPr>
          <a:xfrm>
            <a:off x="1596044" y="1458930"/>
            <a:ext cx="8931190" cy="3801440"/>
          </a:xfrm>
          <a:prstGeom prst="roundRect">
            <a:avLst>
              <a:gd name="adj" fmla="val 6069"/>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6457203"/>
      </p:ext>
    </p:extLst>
  </p:cSld>
  <p:clrMapOvr>
    <a:masterClrMapping/>
  </p:clrMapOvr>
  <mc:AlternateContent xmlns:mc="http://schemas.openxmlformats.org/markup-compatibility/2006" xmlns:p14="http://schemas.microsoft.com/office/powerpoint/2010/main">
    <mc:Choice Requires="p14">
      <p:transition spd="slow" p14:dur="2000" advTm="12061"/>
    </mc:Choice>
    <mc:Fallback xmlns="">
      <p:transition spd="slow" advTm="120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6F26836-FD74-C4D2-113D-7E4BB8C6941E}"/>
              </a:ext>
            </a:extLst>
          </p:cNvPr>
          <p:cNvSpPr>
            <a:spLocks noGrp="1"/>
          </p:cNvSpPr>
          <p:nvPr>
            <p:ph type="sldNum" sz="quarter" idx="12"/>
          </p:nvPr>
        </p:nvSpPr>
        <p:spPr/>
        <p:txBody>
          <a:bodyPr/>
          <a:lstStyle/>
          <a:p>
            <a:pPr>
              <a:defRPr/>
            </a:pPr>
            <a:fld id="{73EF3F73-D8BE-1D4F-8F0C-03C5EC803F68}" type="slidenum">
              <a:rPr lang="en-US" smtClean="0"/>
              <a:pPr>
                <a:defRPr/>
              </a:pPr>
              <a:t>27</a:t>
            </a:fld>
            <a:endParaRPr lang="en-US"/>
          </a:p>
        </p:txBody>
      </p:sp>
      <p:sp>
        <p:nvSpPr>
          <p:cNvPr id="3" name="Date Placeholder 2">
            <a:extLst>
              <a:ext uri="{FF2B5EF4-FFF2-40B4-BE49-F238E27FC236}">
                <a16:creationId xmlns:a16="http://schemas.microsoft.com/office/drawing/2014/main" id="{0D9AC0A3-6507-AB50-CDB9-C103E6C0308A}"/>
              </a:ext>
            </a:extLst>
          </p:cNvPr>
          <p:cNvSpPr>
            <a:spLocks noGrp="1"/>
          </p:cNvSpPr>
          <p:nvPr>
            <p:ph type="dt" sz="half" idx="2"/>
          </p:nvPr>
        </p:nvSpPr>
        <p:spPr>
          <a:xfrm>
            <a:off x="908368" y="6377096"/>
            <a:ext cx="1274814" cy="257175"/>
          </a:xfrm>
        </p:spPr>
        <p:txBody>
          <a:bodyPr/>
          <a:lstStyle/>
          <a:p>
            <a:pPr>
              <a:defRPr/>
            </a:pPr>
            <a:fld id="{184F4F45-F4EA-4C07-A387-91A8CF554852}" type="datetime1">
              <a:rPr lang="en-US" smtClean="0"/>
              <a:t>8/18/2026</a:t>
            </a:fld>
            <a:endParaRPr lang="en-US"/>
          </a:p>
        </p:txBody>
      </p:sp>
      <p:pic>
        <p:nvPicPr>
          <p:cNvPr id="4" name="Audio 3">
            <a:hlinkClick r:id="" action="ppaction://media"/>
            <a:extLst>
              <a:ext uri="{FF2B5EF4-FFF2-40B4-BE49-F238E27FC236}">
                <a16:creationId xmlns:a16="http://schemas.microsoft.com/office/drawing/2014/main" id="{15D66E83-B624-CC40-B375-05949515902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778837" y="5444837"/>
            <a:ext cx="1330868" cy="1330868"/>
          </a:xfrm>
          <a:prstGeom prst="ellipse">
            <a:avLst/>
          </a:prstGeom>
        </p:spPr>
      </p:pic>
    </p:spTree>
    <p:extLst>
      <p:ext uri="{BB962C8B-B14F-4D97-AF65-F5344CB8AC3E}">
        <p14:creationId xmlns:p14="http://schemas.microsoft.com/office/powerpoint/2010/main" val="4070586857"/>
      </p:ext>
    </p:extLst>
  </p:cSld>
  <p:clrMapOvr>
    <a:masterClrMapping/>
  </p:clrMapOvr>
  <mc:AlternateContent xmlns:mc="http://schemas.openxmlformats.org/markup-compatibility/2006" xmlns:p14="http://schemas.microsoft.com/office/powerpoint/2010/main">
    <mc:Choice Requires="p14">
      <p:transition spd="slow" p14:dur="2000" advTm="3040"/>
    </mc:Choice>
    <mc:Fallback xmlns="">
      <p:transition spd="slow" advTm="3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3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Master w/ Full Footer">
  <a:themeElements>
    <a:clrScheme name="The Standard Template Colors">
      <a:dk1>
        <a:srgbClr val="000000"/>
      </a:dk1>
      <a:lt1>
        <a:srgbClr val="FFFFFF"/>
      </a:lt1>
      <a:dk2>
        <a:srgbClr val="004EA8"/>
      </a:dk2>
      <a:lt2>
        <a:srgbClr val="D6F3FF"/>
      </a:lt2>
      <a:accent1>
        <a:srgbClr val="221551"/>
      </a:accent1>
      <a:accent2>
        <a:srgbClr val="F0F3FF"/>
      </a:accent2>
      <a:accent3>
        <a:srgbClr val="612F93"/>
      </a:accent3>
      <a:accent4>
        <a:srgbClr val="D9D8EA"/>
      </a:accent4>
      <a:accent5>
        <a:srgbClr val="0075B2"/>
      </a:accent5>
      <a:accent6>
        <a:srgbClr val="6BA7EA"/>
      </a:accent6>
      <a:hlink>
        <a:srgbClr val="004EA6"/>
      </a:hlink>
      <a:folHlink>
        <a:srgbClr val="004EA6"/>
      </a:folHlink>
    </a:clrScheme>
    <a:fontScheme name="Standard Master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20EAC95-B1BC-A24E-B23B-B552FD3D94CD}" vid="{DBDCF060-A15A-494A-9202-EACFDF568D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Master w/ Full Footer">
  <a:themeElements>
    <a:clrScheme name="The Standard Template Colors">
      <a:dk1>
        <a:srgbClr val="000000"/>
      </a:dk1>
      <a:lt1>
        <a:srgbClr val="FFFFFF"/>
      </a:lt1>
      <a:dk2>
        <a:srgbClr val="004EA8"/>
      </a:dk2>
      <a:lt2>
        <a:srgbClr val="D6F3FF"/>
      </a:lt2>
      <a:accent1>
        <a:srgbClr val="221551"/>
      </a:accent1>
      <a:accent2>
        <a:srgbClr val="F0F3FF"/>
      </a:accent2>
      <a:accent3>
        <a:srgbClr val="612F93"/>
      </a:accent3>
      <a:accent4>
        <a:srgbClr val="D9D8EA"/>
      </a:accent4>
      <a:accent5>
        <a:srgbClr val="0075B2"/>
      </a:accent5>
      <a:accent6>
        <a:srgbClr val="6BA7EA"/>
      </a:accent6>
      <a:hlink>
        <a:srgbClr val="004EA6"/>
      </a:hlink>
      <a:folHlink>
        <a:srgbClr val="004EA6"/>
      </a:folHlink>
    </a:clrScheme>
    <a:fontScheme name="Standard Master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 Standard Base Master Template Lite_Q1_24" id="{F49E0538-7C43-2140-A7EA-CDFF6EEE4227}" vid="{0EA29900-37FF-C24D-8098-573EAC3622E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95A7625365BFD41B1227C7F426E2C22" ma:contentTypeVersion="4" ma:contentTypeDescription="Create a new document." ma:contentTypeScope="" ma:versionID="16c6e7433d70a88b79a4033b7ba31160">
  <xsd:schema xmlns:xsd="http://www.w3.org/2001/XMLSchema" xmlns:xs="http://www.w3.org/2001/XMLSchema" xmlns:p="http://schemas.microsoft.com/office/2006/metadata/properties" xmlns:ns2="04bcb11e-3425-4484-aaf6-407ee7c7435b" targetNamespace="http://schemas.microsoft.com/office/2006/metadata/properties" ma:root="true" ma:fieldsID="342c0ec86b4ca84b6e689dd0566c068a" ns2:_="">
    <xsd:import namespace="04bcb11e-3425-4484-aaf6-407ee7c7435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bcb11e-3425-4484-aaf6-407ee7c743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7795A2-EC25-45BF-A0BA-CC20F6269A07}">
  <ds:schemaRefs>
    <ds:schemaRef ds:uri="http://schemas.microsoft.com/sharepoint/v3/contenttype/forms"/>
  </ds:schemaRefs>
</ds:datastoreItem>
</file>

<file path=customXml/itemProps2.xml><?xml version="1.0" encoding="utf-8"?>
<ds:datastoreItem xmlns:ds="http://schemas.openxmlformats.org/officeDocument/2006/customXml" ds:itemID="{32F56FA5-23CA-48ED-9B53-653DE43F58D1}">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04bcb11e-3425-4484-aaf6-407ee7c7435b"/>
    <ds:schemaRef ds:uri="http://www.w3.org/XML/1998/namespace"/>
    <ds:schemaRef ds:uri="http://purl.org/dc/dcmitype/"/>
  </ds:schemaRefs>
</ds:datastoreItem>
</file>

<file path=customXml/itemProps3.xml><?xml version="1.0" encoding="utf-8"?>
<ds:datastoreItem xmlns:ds="http://schemas.openxmlformats.org/officeDocument/2006/customXml" ds:itemID="{0AB354F1-6E11-4175-ABFC-9CC4B4745834}">
  <ds:schemaRefs>
    <ds:schemaRef ds:uri="04bcb11e-3425-4484-aaf6-407ee7c7435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Company_PowerPoint_Template_Plus</Template>
  <TotalTime>6734</TotalTime>
  <Words>4312</Words>
  <Application>Microsoft Office PowerPoint</Application>
  <PresentationFormat>Widescreen</PresentationFormat>
  <Paragraphs>516</Paragraphs>
  <Slides>27</Slides>
  <Notes>27</Notes>
  <HiddenSlides>0</HiddenSlides>
  <MMClips>27</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27</vt:i4>
      </vt:variant>
    </vt:vector>
  </HeadingPairs>
  <TitlesOfParts>
    <vt:vector size="42" baseType="lpstr">
      <vt:lpstr>ＭＳ Ｐゴシック</vt:lpstr>
      <vt:lpstr>Aptos</vt:lpstr>
      <vt:lpstr>Aptos Display</vt:lpstr>
      <vt:lpstr>Arial</vt:lpstr>
      <vt:lpstr>Arial,Sans-Serif</vt:lpstr>
      <vt:lpstr>Calibri</vt:lpstr>
      <vt:lpstr>Courier New</vt:lpstr>
      <vt:lpstr>Symbol</vt:lpstr>
      <vt:lpstr>System Font Regular</vt:lpstr>
      <vt:lpstr>TheStan Timbr</vt:lpstr>
      <vt:lpstr>Times New Roman</vt:lpstr>
      <vt:lpstr>Wingdings</vt:lpstr>
      <vt:lpstr>Master w/ Full Footer</vt:lpstr>
      <vt:lpstr>office theme</vt:lpstr>
      <vt:lpstr>1_Master w/ Full Footer</vt:lpstr>
      <vt:lpstr>Your Benefits  Explained</vt:lpstr>
      <vt:lpstr>For Your Information</vt:lpstr>
      <vt:lpstr>Your Benefits</vt:lpstr>
      <vt:lpstr>Life and  Accidental Death  &amp; Dismemberment Insurance   </vt:lpstr>
      <vt:lpstr>Why is Life Insurance important? </vt:lpstr>
      <vt:lpstr>Protecting the People You Love</vt:lpstr>
      <vt:lpstr>Deciding If, and How Much, Is Up to You</vt:lpstr>
      <vt:lpstr>Basic Life and AD&amp;D Insurance</vt:lpstr>
      <vt:lpstr>Additional Life Insurance</vt:lpstr>
      <vt:lpstr>Spouse and Child Life Insurance</vt:lpstr>
      <vt:lpstr>PowerPoint Presentation</vt:lpstr>
      <vt:lpstr>You Also Get Life Services Toolkit* </vt:lpstr>
      <vt:lpstr> More Resources for You: Travel Assistance1</vt:lpstr>
      <vt:lpstr>Disability Insurance   Protection for  your Paycheck</vt:lpstr>
      <vt:lpstr>Protect Your Paycheck</vt:lpstr>
      <vt:lpstr>Health Insurance Pays Your Doctor. Disability Insurance Pays You.</vt:lpstr>
      <vt:lpstr>Short Term Disability   Protection for  your paycheck</vt:lpstr>
      <vt:lpstr>Why Offer Short Term Disability Insurance?</vt:lpstr>
      <vt:lpstr>Your Short Term Disability Plan Options</vt:lpstr>
      <vt:lpstr>PowerPoint Presentation</vt:lpstr>
      <vt:lpstr>PowerPoint Presentation</vt:lpstr>
      <vt:lpstr>Why Offer Long Term Disability?</vt:lpstr>
      <vt:lpstr>Your Long Term Disability Plan Options</vt:lpstr>
      <vt:lpstr>Call on Our Employee Assistance Program </vt:lpstr>
      <vt:lpstr>Your Next Steps</vt:lpstr>
      <vt:lpstr>Resources</vt:lpstr>
      <vt:lpstr>PowerPoint Presentation</vt:lpstr>
    </vt:vector>
  </TitlesOfParts>
  <Company>Standard Insurance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Benefits Explained</dc:title>
  <dc:creator>Matt Hudspeth</dc:creator>
  <cp:lastModifiedBy>Jasmine Francis</cp:lastModifiedBy>
  <cp:revision>14</cp:revision>
  <dcterms:created xsi:type="dcterms:W3CDTF">2024-08-05T20:44:55Z</dcterms:created>
  <dcterms:modified xsi:type="dcterms:W3CDTF">2026-08-18T12:47:44Z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0x010100095A7625365BFD41B1227C7F426E2C22</vt:lpwstr>
  </property>
</Properties>
</file>